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Relationship Id="rId46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1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1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  <a:p>
            <a:pPr lvl="0" indent="0" marL="0">
              <a:buNone/>
            </a:pPr>
            <a:r>
              <a:rPr/>
              <a:t>{{&lt; include _dynamic-content.qmd &gt;&gt;}}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[Quarto guide] has a great section on [cross-references].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 sz="1200"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 sz="1200"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{{&lt; include slides/_hacks.qmd &gt;&gt;}}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2022-07-04T17:26:52Z</dcterms:created>
  <dcterms:modified xsi:type="dcterms:W3CDTF">2022-07-04T17:26:52Z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