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/web-site.html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://www.literateprogramming.com/knuthweb.pdf" TargetMode="External" /><Relationship Id="rId2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3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LaTeX) run in a Windows computer circa 1998.</a:t>
            </a:r>
          </a:p>
          <a:p>
            <a:pPr lvl="0" indent="0" marL="0">
              <a:buNone/>
            </a:pPr>
            <a:r>
              <a:rPr/>
              <a:t>Jupyter notebooks implement that paradigm, as does Quarto. This makes it easier to publish content.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2022-07-01T21:36:47Z</dcterms:created>
  <dcterms:modified xsi:type="dcterms:W3CDTF">2022-07-01T21:36:47Z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