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image" Target="../media/image2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Education impact on wage</a:t>
            </a:r>
          </a:p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display(Markdown(md(res.summary().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].as_html())))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/>
              <p:cNvSpPr>
                <a:spLocks noGrp="1"/>
              </p:cNvSpPr>
              <p:nvPr>
                <p:ph idx="3" sz="quarter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regression in Wooldridge’s Econometrics. This simple regression omits variables and is used (both here and in Wooldridge’s book) for its simplicity.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2022-07-04T07:11:52Z</dcterms:created>
  <dcterms:modified xsi:type="dcterms:W3CDTF">2022-07-04T07:11:52Z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