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50" Type="http://schemas.openxmlformats.org/officeDocument/2006/relationships/tableStyles" Target="tableStyles.xml" /><Relationship Id="rId4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8" Type="http://schemas.openxmlformats.org/officeDocument/2006/relationships/viewProps" Target="viewProps.xml" /><Relationship Id="rId4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5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2022-07-04T08:20:28Z</dcterms:created>
  <dcterms:modified xsi:type="dcterms:W3CDTF">2022-07-04T08:20:28Z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