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Relationship Id="rId3" Type="http://schemas.openxmlformats.org/officeDocument/2006/relationships/hyperlink" Target="https://raw.githubusercontent.com/lucas-a-meyer/using-quarto/main/slides/_powerpoint-slides.qm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</a:t>
            </a:r>
            <a:r>
              <a:rPr>
                <a:latin typeface="Consolas"/>
              </a:rPr>
              <a:t>.qmd</a:t>
            </a:r>
            <a:r>
              <a:rPr/>
              <a:t>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 book.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R syntax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.qmd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Italy,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"Italy"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Italy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David Robinson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</a:t>
            </a:r>
          </a:p>
          <a:p>
            <a:pPr lvl="0" indent="0" marL="0">
              <a:buNone/>
            </a:pPr>
            <a:r>
              <a:rPr/>
              <a:t>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Quarto adds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Quarto excels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Quarto®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-&gt;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1"/>
            <a:r>
              <a:rPr/>
              <a:t>This also allows combining Python and R natively for the same project</a:t>
            </a:r>
          </a:p>
          <a:p>
            <a:pPr lvl="1"/>
            <a:r>
              <a:rPr/>
              <a:t>Some writers can use R, some can use Python, their content can link to each other as long as they’re in different </a:t>
            </a:r>
            <a:r>
              <a:rPr>
                <a:latin typeface="Consolas"/>
              </a:rPr>
              <a:t>.qmd</a:t>
            </a:r>
            <a:r>
              <a:rPr/>
              <a:t> files.</a:t>
            </a:r>
          </a:p>
          <a:p>
            <a:pPr lvl="0"/>
            <a:r>
              <a:rPr/>
              <a:t>Projects can have pre-render and post-render steps in Python, R, Lua and shell script. I tend to use shell scripts that call other scripts.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too. In PowerPoint, they appear in the appendix.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Needs extra tools like CWeb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 -&gt; code in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/>
            <a:r>
              <a:rPr/>
              <a:t>Config separated from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  <a:p>
            <a:pPr lvl="1"/>
            <a:r>
              <a:rPr/>
              <a:t>code and writing separate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2022-07-05T01:20:12Z</dcterms:created>
  <dcterms:modified xsi:type="dcterms:W3CDTF">2022-07-05T01:20:12Z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