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 a script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Issue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script.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2022-07-04T17:52:35Z</dcterms:created>
  <dcterms:modified xsi:type="dcterms:W3CDTF">2022-07-04T17:52:35Z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