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allows people that write in Python and R to collaborate natively on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2022-07-04T21:39:09Z</dcterms:created>
  <dcterms:modified xsi:type="dcterms:W3CDTF">2022-07-04T21:39:09Z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