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CCD"/>
    <a:srgbClr val="EA3546"/>
    <a:srgbClr val="333333"/>
    <a:srgbClr val="EFEFEF"/>
    <a:srgbClr val="662E9B"/>
    <a:srgbClr val="F86624"/>
    <a:srgbClr val="F9C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22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F05B-5129-49F2-AA1D-ED6B8BA357F7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8D6D1A-2EF3-4115-9C11-FFD762C4A9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83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8D6D1A-2EF3-4115-9C11-FFD762C4A9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65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4A29-6334-4316-B697-B441FF52B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B146B2-66CA-42AD-B429-9C382A830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8D205B-B2CD-45A3-BD58-4608CC16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29FE5E-9221-44FF-9EAE-3E533C95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161192-CBFF-48A5-BB64-53108075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56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CFAB7B-30A2-4C0D-A75E-DFC9DE65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19104E-1D2F-43DD-A2D6-843843D09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0A951D-B1C9-48C9-9E03-762198A6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753A75-7F5D-40BD-8B05-BA9ABB88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DC93A-F6EF-463E-A274-13780211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3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AC608E7-AD9C-4076-8DE4-4E0DB5574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34FC79-AB98-4A18-BE39-B2D344FEC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555F03-D6FC-4F9A-AA37-04C8A6ECE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DFB11E-F7DB-43D1-8A17-13E3B6E39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75B51-94EB-444B-8AB4-AFB549DF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40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4F12E-D846-44F7-AFD1-E71E0765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31DC96-68AE-4493-9A58-4921E8251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8520D5-35AF-4506-BEB4-CE3D6596E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7BF2EF-2138-4123-A576-7916E200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EC9F81-5052-411B-8CE0-C6478CE8F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91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5C7B1-CA65-40C9-81FF-51ECFB4E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5E4D2E-FE9C-4678-933C-F1263172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0AA40-79F0-4049-8457-0756E14F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3A6CA7-5CAA-4148-8AA5-0C08B8D3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171A6-B3DF-4080-97A4-BE8B0225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903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37E07-4E6C-4901-8175-5A1169AD2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4DF4E9-EC1B-41D4-9114-353530DC2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F8AF9A-E7A3-41CF-A447-A0C9B4E85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4B90DA-C18D-4FB2-9E4D-9506089B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020A1D4-4C05-4720-B29E-7B4CA85E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AAFD17-1151-4795-AE96-4A7D8702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71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E4CC-451B-4783-A8EC-665D2AEAB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B81BEF6-F0F9-4DC3-8B56-D1CB33B51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94AEF-2CD2-4FAF-9C16-0768D0201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156902E-96C3-4140-95D1-8F23D2AA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61DBE3-1FD1-4140-9C78-86BB9326A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35E13BC-8E87-40F1-A773-27276277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1E8A26-529F-45AC-A2C3-8D691DF2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FF60BC-E7BE-4A21-A35B-6B1B99D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38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A2C11-4A6B-4ECE-8C85-1E7CDE733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86044B8-E2FF-4997-A6DF-BD610BEB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7FF146-4C1E-4B2E-9D52-7460EF31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246A015-7F3D-45BE-87C5-7BF2A99D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9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A70925-EE33-4138-B2AE-5AE78C1C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D1115A6-9E49-4A17-A1DB-1CC045A2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3B7C1E-2854-4F14-9079-ABD025A53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449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F90FAA-04AF-4A89-8B54-4CE5BE04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B2F5B-FBE0-4103-848C-38EBD72E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56F5D4-4CC2-4BDA-B169-CF65C1770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6D2F44B-2DBD-4F5F-B11A-B97530758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E5669F2-2404-4697-B3E9-16F20CBD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3B2890-6067-4C10-9DF1-6B2B758B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2677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EBA3F-D7E9-4A21-935A-AAFB4001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F9EADC9-C1B6-4887-B716-E4EAC85A0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57383B-BD16-4ADE-ADD7-D0B3B81CB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DE724-03B6-4FB6-BB78-BC457F96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C621A3-7573-46A4-B28D-F25E5D03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4E07CE-57C1-4147-953B-B02949B7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092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45819C-C99F-4E5D-855D-7B65BFFD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5D204B-FC90-482F-9D51-717A40C38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3EC48F-E02D-4E8E-B16B-F4E81AB5A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F9AED-C340-4BF2-899C-64FEDB3A4B7F}" type="datetimeFigureOut">
              <a:rPr lang="pt-BR" smtClean="0"/>
              <a:t>24/06/2020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EA2A2-5CEC-48D6-AA48-B309DA41AF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EFEAC6-4341-4933-885B-730CC204F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4CAFD-D0CB-40C9-A2C6-AAA5F7B4FD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274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A90DD-B33E-45F0-ACA3-33A8A98720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</a:t>
            </a:r>
            <a:br>
              <a:rPr lang="pt-BR" dirty="0"/>
            </a:br>
            <a:r>
              <a:rPr lang="pt-BR" dirty="0" err="1"/>
              <a:t>FakeNewzer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9C3EC-498B-4874-8598-5EA31F7DE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UI </a:t>
            </a:r>
            <a:r>
              <a:rPr lang="pt-BR" dirty="0" err="1"/>
              <a:t>Mockup</a:t>
            </a:r>
            <a:r>
              <a:rPr lang="pt-BR" dirty="0"/>
              <a:t> for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validation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57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ço Reservado para Conteúdo 6" descr="Uma imagem contendo placar, desenho&#10;&#10;Descrição gerada automaticamente">
            <a:extLst>
              <a:ext uri="{FF2B5EF4-FFF2-40B4-BE49-F238E27FC236}">
                <a16:creationId xmlns:a16="http://schemas.microsoft.com/office/drawing/2014/main" id="{E875E8E3-27D3-498B-82F2-D254F23DA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802" y="371802"/>
            <a:ext cx="6114395" cy="6114395"/>
          </a:xfrm>
        </p:spPr>
      </p:pic>
    </p:spTree>
    <p:extLst>
      <p:ext uri="{BB962C8B-B14F-4D97-AF65-F5344CB8AC3E}">
        <p14:creationId xmlns:p14="http://schemas.microsoft.com/office/powerpoint/2010/main" val="366243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8D5E6-B96E-4694-B983-2D46F960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Color </a:t>
            </a:r>
            <a:r>
              <a:rPr lang="pt-BR" dirty="0" err="1"/>
              <a:t>Palette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436CBAC-FFBE-4986-91F8-24CFFE0E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675729"/>
            <a:ext cx="4752975" cy="1866900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FCEA093F-3559-4D19-B112-34BE13560C59}"/>
              </a:ext>
            </a:extLst>
          </p:cNvPr>
          <p:cNvSpPr/>
          <p:nvPr/>
        </p:nvSpPr>
        <p:spPr>
          <a:xfrm>
            <a:off x="3875227" y="223367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f9c80e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2845F0-F6A8-43D1-98C0-9E0AD4355956}"/>
              </a:ext>
            </a:extLst>
          </p:cNvPr>
          <p:cNvSpPr/>
          <p:nvPr/>
        </p:nvSpPr>
        <p:spPr>
          <a:xfrm>
            <a:off x="4770498" y="2233674"/>
            <a:ext cx="84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f86624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CA3CD97-8B29-4C0B-BF2A-83CF3358BE1C}"/>
              </a:ext>
            </a:extLst>
          </p:cNvPr>
          <p:cNvSpPr/>
          <p:nvPr/>
        </p:nvSpPr>
        <p:spPr>
          <a:xfrm>
            <a:off x="5656615" y="2233674"/>
            <a:ext cx="8787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ea3546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FCF1AA9-E609-4C65-95CE-BCE157659D7E}"/>
              </a:ext>
            </a:extLst>
          </p:cNvPr>
          <p:cNvSpPr/>
          <p:nvPr/>
        </p:nvSpPr>
        <p:spPr>
          <a:xfrm>
            <a:off x="6554570" y="2233674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662e9b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D0CEDBA-6EC3-43A5-AC38-DDA34F2DB9D2}"/>
              </a:ext>
            </a:extLst>
          </p:cNvPr>
          <p:cNvSpPr/>
          <p:nvPr/>
        </p:nvSpPr>
        <p:spPr>
          <a:xfrm>
            <a:off x="7472623" y="2233674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43bccd</a:t>
            </a:r>
          </a:p>
        </p:txBody>
      </p:sp>
      <p:pic>
        <p:nvPicPr>
          <p:cNvPr id="15" name="Imagem 14" descr="Uma imagem contendo desenho, placar&#10;&#10;Descrição gerada automaticamente">
            <a:extLst>
              <a:ext uri="{FF2B5EF4-FFF2-40B4-BE49-F238E27FC236}">
                <a16:creationId xmlns:a16="http://schemas.microsoft.com/office/drawing/2014/main" id="{B5F092B8-1933-46AD-B8F4-832A712D84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050" y="3740011"/>
            <a:ext cx="2590954" cy="2590954"/>
          </a:xfrm>
          <a:prstGeom prst="rect">
            <a:avLst/>
          </a:prstGeom>
        </p:spPr>
      </p:pic>
      <p:pic>
        <p:nvPicPr>
          <p:cNvPr id="17" name="Imagem 16" descr="Uma imagem contendo relógio&#10;&#10;Descrição gerada automaticamente">
            <a:extLst>
              <a:ext uri="{FF2B5EF4-FFF2-40B4-BE49-F238E27FC236}">
                <a16:creationId xmlns:a16="http://schemas.microsoft.com/office/drawing/2014/main" id="{1C59E7BE-369F-4678-BB8F-8F65FDB04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078" y="3429000"/>
            <a:ext cx="3212977" cy="321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696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E5035645-68C8-483B-9CED-37EB0422DF98}"/>
              </a:ext>
            </a:extLst>
          </p:cNvPr>
          <p:cNvSpPr/>
          <p:nvPr/>
        </p:nvSpPr>
        <p:spPr>
          <a:xfrm>
            <a:off x="4626746" y="3106313"/>
            <a:ext cx="2938507" cy="3343316"/>
          </a:xfrm>
          <a:prstGeom prst="rect">
            <a:avLst/>
          </a:prstGeom>
          <a:solidFill>
            <a:srgbClr val="662E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3E9174C-9B17-412D-98A5-783E4289F1E5}"/>
              </a:ext>
            </a:extLst>
          </p:cNvPr>
          <p:cNvSpPr/>
          <p:nvPr/>
        </p:nvSpPr>
        <p:spPr>
          <a:xfrm>
            <a:off x="4607511" y="408372"/>
            <a:ext cx="3000652" cy="2697942"/>
          </a:xfrm>
          <a:prstGeom prst="rect">
            <a:avLst/>
          </a:prstGeom>
          <a:solidFill>
            <a:srgbClr val="F9C8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Tela de computador&#10;&#10;Descrição gerada automaticamente">
            <a:extLst>
              <a:ext uri="{FF2B5EF4-FFF2-40B4-BE49-F238E27FC236}">
                <a16:creationId xmlns:a16="http://schemas.microsoft.com/office/drawing/2014/main" id="{96A63AD3-2404-47AB-93D8-4BA2A0AE1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2409" y="-8878"/>
            <a:ext cx="316718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B05EF6-780E-41EF-BFE5-BF5567061E58}"/>
              </a:ext>
            </a:extLst>
          </p:cNvPr>
          <p:cNvSpPr txBox="1"/>
          <p:nvPr/>
        </p:nvSpPr>
        <p:spPr>
          <a:xfrm>
            <a:off x="4845930" y="3289257"/>
            <a:ext cx="2500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Guess which </a:t>
            </a:r>
          </a:p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news is true and which is fake !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08D3E2-3E39-4E17-8D20-627CA1C0D476}"/>
              </a:ext>
            </a:extLst>
          </p:cNvPr>
          <p:cNvSpPr txBox="1"/>
          <p:nvPr/>
        </p:nvSpPr>
        <p:spPr>
          <a:xfrm>
            <a:off x="4752564" y="5514765"/>
            <a:ext cx="2740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C80E"/>
                </a:solidFill>
                <a:latin typeface="Pixel Digivolve" panose="02000500000000000000" pitchFamily="2" charset="0"/>
              </a:rPr>
              <a:t>play against FRIENDS !</a:t>
            </a:r>
            <a:endParaRPr lang="pt-BR" sz="2400" b="1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D07A1DB-865C-44F0-A779-E8A998FDE99D}"/>
              </a:ext>
            </a:extLst>
          </p:cNvPr>
          <p:cNvSpPr/>
          <p:nvPr/>
        </p:nvSpPr>
        <p:spPr>
          <a:xfrm>
            <a:off x="4740270" y="4404715"/>
            <a:ext cx="2740138" cy="624961"/>
          </a:xfrm>
          <a:prstGeom prst="rect">
            <a:avLst/>
          </a:prstGeom>
          <a:solidFill>
            <a:srgbClr val="43BCCD"/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14A4E2-924B-495A-ADBC-4EEC2158E258}"/>
              </a:ext>
            </a:extLst>
          </p:cNvPr>
          <p:cNvSpPr txBox="1"/>
          <p:nvPr/>
        </p:nvSpPr>
        <p:spPr>
          <a:xfrm>
            <a:off x="5382646" y="4554427"/>
            <a:ext cx="2017863" cy="33855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Pixel Digivolve" panose="02000500000000000000" pitchFamily="2" charset="0"/>
              </a:rPr>
              <a:t>Facebook login</a:t>
            </a:r>
            <a:endParaRPr lang="pt-BR" sz="1600" b="1" dirty="0">
              <a:latin typeface="Pixel Digivolve" panose="02000500000000000000" pitchFamily="2" charset="0"/>
            </a:endParaRPr>
          </a:p>
        </p:txBody>
      </p:sp>
      <p:pic>
        <p:nvPicPr>
          <p:cNvPr id="1026" name="Picture 2" descr="Iconizer.net | iconizer pixelated">
            <a:extLst>
              <a:ext uri="{FF2B5EF4-FFF2-40B4-BE49-F238E27FC236}">
                <a16:creationId xmlns:a16="http://schemas.microsoft.com/office/drawing/2014/main" id="{20037127-C555-4D34-9AF8-B93D969C4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777" y="4496087"/>
            <a:ext cx="462465" cy="4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m 16" descr="Uma imagem contendo relógio&#10;&#10;Descrição gerada automaticamente">
            <a:extLst>
              <a:ext uri="{FF2B5EF4-FFF2-40B4-BE49-F238E27FC236}">
                <a16:creationId xmlns:a16="http://schemas.microsoft.com/office/drawing/2014/main" id="{BB07FB1C-647C-4E87-B41D-C0AFA8BFB6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785" y="452765"/>
            <a:ext cx="2924508" cy="2924508"/>
          </a:xfrm>
          <a:prstGeom prst="rect">
            <a:avLst/>
          </a:prstGeom>
        </p:spPr>
      </p:pic>
      <p:pic>
        <p:nvPicPr>
          <p:cNvPr id="19" name="Imagem 18" descr="Uma imagem contendo mesa&#10;&#10;Descrição gerada automaticamente">
            <a:extLst>
              <a:ext uri="{FF2B5EF4-FFF2-40B4-BE49-F238E27FC236}">
                <a16:creationId xmlns:a16="http://schemas.microsoft.com/office/drawing/2014/main" id="{0764D1EA-D9A9-475D-8E55-7DED4625A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993" y="-53267"/>
            <a:ext cx="1859687" cy="1859687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B75A16-06C4-4F1E-AEF1-6E451670B9D0}"/>
              </a:ext>
            </a:extLst>
          </p:cNvPr>
          <p:cNvSpPr txBox="1"/>
          <p:nvPr/>
        </p:nvSpPr>
        <p:spPr>
          <a:xfrm>
            <a:off x="4667060" y="2591067"/>
            <a:ext cx="2857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EA3546"/>
                </a:solidFill>
                <a:latin typeface="Pixel Digivolve" panose="02000500000000000000" pitchFamily="2" charset="0"/>
              </a:rPr>
              <a:t>--- The game ---</a:t>
            </a:r>
          </a:p>
          <a:p>
            <a:pPr algn="ctr"/>
            <a:r>
              <a:rPr lang="en-US" sz="1100" dirty="0">
                <a:solidFill>
                  <a:srgbClr val="EA3546"/>
                </a:solidFill>
                <a:latin typeface="Pixel Digivolve" panose="02000500000000000000" pitchFamily="2" charset="0"/>
              </a:rPr>
              <a:t> new challenges every day !</a:t>
            </a:r>
            <a:endParaRPr lang="pt-BR" sz="1100" dirty="0">
              <a:solidFill>
                <a:srgbClr val="EA3546"/>
              </a:solidFill>
              <a:latin typeface="Pixel Digivolve" panose="02000500000000000000" pitchFamily="2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53ADF05-2E99-44D9-A379-F3FAA35ECD2A}"/>
              </a:ext>
            </a:extLst>
          </p:cNvPr>
          <p:cNvSpPr txBox="1"/>
          <p:nvPr/>
        </p:nvSpPr>
        <p:spPr>
          <a:xfrm>
            <a:off x="4752565" y="5157803"/>
            <a:ext cx="2772372" cy="27699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200" b="1" u="sng" dirty="0" err="1">
                <a:solidFill>
                  <a:schemeClr val="bg2">
                    <a:lumMod val="90000"/>
                  </a:schemeClr>
                </a:solidFill>
                <a:latin typeface="Pixel Digivolve" panose="02000500000000000000" pitchFamily="2" charset="0"/>
              </a:rPr>
              <a:t>Or</a:t>
            </a:r>
            <a:r>
              <a:rPr lang="pt-BR" sz="1200" b="1" u="sng" dirty="0">
                <a:solidFill>
                  <a:schemeClr val="bg2">
                    <a:lumMod val="90000"/>
                  </a:schemeClr>
                </a:solidFill>
                <a:latin typeface="Pixel Digivolve" panose="02000500000000000000" pitchFamily="2" charset="0"/>
              </a:rPr>
              <a:t> Play </a:t>
            </a:r>
            <a:r>
              <a:rPr lang="pt-BR" sz="1200" b="1" u="sng" dirty="0" err="1">
                <a:solidFill>
                  <a:schemeClr val="bg2">
                    <a:lumMod val="90000"/>
                  </a:schemeClr>
                </a:solidFill>
                <a:latin typeface="Pixel Digivolve" panose="02000500000000000000" pitchFamily="2" charset="0"/>
              </a:rPr>
              <a:t>anonymously</a:t>
            </a:r>
            <a:endParaRPr lang="pt-BR" sz="1200" b="1" u="sng" dirty="0">
              <a:solidFill>
                <a:schemeClr val="bg2">
                  <a:lumMod val="90000"/>
                </a:schemeClr>
              </a:solidFill>
              <a:latin typeface="Pixel Digivolve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97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0D39266F-A661-4CFC-A5E4-4D2FBD8C3B9C}"/>
              </a:ext>
            </a:extLst>
          </p:cNvPr>
          <p:cNvSpPr/>
          <p:nvPr/>
        </p:nvSpPr>
        <p:spPr>
          <a:xfrm>
            <a:off x="4616388" y="408374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8B52404-AC57-4F87-840C-293CBB4B9D29}"/>
              </a:ext>
            </a:extLst>
          </p:cNvPr>
          <p:cNvSpPr/>
          <p:nvPr/>
        </p:nvSpPr>
        <p:spPr>
          <a:xfrm>
            <a:off x="4665215" y="6092508"/>
            <a:ext cx="2894120" cy="461665"/>
          </a:xfrm>
          <a:prstGeom prst="rect">
            <a:avLst/>
          </a:prstGeom>
          <a:solidFill>
            <a:srgbClr val="43BCC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899541-68FE-45C9-922D-42A69967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89" y="6131202"/>
            <a:ext cx="379085" cy="3827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D7E10F-B7DA-43AA-800B-888068EC8AFA}"/>
              </a:ext>
            </a:extLst>
          </p:cNvPr>
          <p:cNvSpPr/>
          <p:nvPr/>
        </p:nvSpPr>
        <p:spPr>
          <a:xfrm>
            <a:off x="4616388" y="408374"/>
            <a:ext cx="2974020" cy="3625138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1E24D66D-34E7-4716-8FB2-E4D1441B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4" y="33292"/>
            <a:ext cx="3167180" cy="6858000"/>
          </a:xfrm>
          <a:prstGeom prst="rect">
            <a:avLst/>
          </a:prstGeom>
        </p:spPr>
      </p:pic>
      <p:pic>
        <p:nvPicPr>
          <p:cNvPr id="2050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9C1A944C-F529-4B1A-B736-E4D42BC0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0325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CAC89DEB-9FB0-4B89-9D20-5AFCC5706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98025"/>
            <a:ext cx="1179990" cy="117999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7DE35-B48E-44E2-AEF9-123BD6C43A21}"/>
              </a:ext>
            </a:extLst>
          </p:cNvPr>
          <p:cNvSpPr txBox="1"/>
          <p:nvPr/>
        </p:nvSpPr>
        <p:spPr>
          <a:xfrm>
            <a:off x="4634145" y="1054057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Welcome to the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Fake </a:t>
            </a:r>
            <a:r>
              <a:rPr lang="en-US" sz="2400" dirty="0" err="1">
                <a:solidFill>
                  <a:srgbClr val="333333"/>
                </a:solidFill>
                <a:latin typeface="Pixel Digivolve" panose="02000500000000000000" pitchFamily="2" charset="0"/>
              </a:rPr>
              <a:t>newzer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E09C0F-075D-404E-82D5-634CD2E23627}"/>
              </a:ext>
            </a:extLst>
          </p:cNvPr>
          <p:cNvSpPr/>
          <p:nvPr/>
        </p:nvSpPr>
        <p:spPr>
          <a:xfrm>
            <a:off x="5180119" y="2012014"/>
            <a:ext cx="1846556" cy="1188699"/>
          </a:xfrm>
          <a:prstGeom prst="rect">
            <a:avLst/>
          </a:prstGeom>
          <a:solidFill>
            <a:srgbClr val="662E9B"/>
          </a:solidFill>
          <a:ln w="57150">
            <a:solidFill>
              <a:srgbClr val="F86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0122CE-FB47-4ED7-93C4-118CB0DAF1A7}"/>
              </a:ext>
            </a:extLst>
          </p:cNvPr>
          <p:cNvSpPr txBox="1"/>
          <p:nvPr/>
        </p:nvSpPr>
        <p:spPr>
          <a:xfrm>
            <a:off x="5188996" y="2146097"/>
            <a:ext cx="184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Play the</a:t>
            </a:r>
          </a:p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 new challenge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B2DC5-BD0F-48CC-A33A-2AEB2C7552A1}"/>
              </a:ext>
            </a:extLst>
          </p:cNvPr>
          <p:cNvSpPr txBox="1"/>
          <p:nvPr/>
        </p:nvSpPr>
        <p:spPr>
          <a:xfrm>
            <a:off x="5317724" y="4761665"/>
            <a:ext cx="160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RANKING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48A5E3-7C90-4B8E-A4FA-B028DECE3462}"/>
              </a:ext>
            </a:extLst>
          </p:cNvPr>
          <p:cNvSpPr/>
          <p:nvPr/>
        </p:nvSpPr>
        <p:spPr>
          <a:xfrm>
            <a:off x="4660777" y="4035755"/>
            <a:ext cx="2894120" cy="723708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62B70AF-DBD2-46A1-AC76-D7622316A295}"/>
              </a:ext>
            </a:extLst>
          </p:cNvPr>
          <p:cNvSpPr txBox="1"/>
          <p:nvPr/>
        </p:nvSpPr>
        <p:spPr>
          <a:xfrm>
            <a:off x="4547445" y="4212943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your score: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1007A8-B932-44FC-A6EA-35F895FC5BA9}"/>
              </a:ext>
            </a:extLst>
          </p:cNvPr>
          <p:cNvSpPr txBox="1"/>
          <p:nvPr/>
        </p:nvSpPr>
        <p:spPr>
          <a:xfrm>
            <a:off x="6243073" y="4127121"/>
            <a:ext cx="72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A3546"/>
                </a:solidFill>
                <a:latin typeface="Pixel Digivolve" panose="02000500000000000000" pitchFamily="2" charset="0"/>
              </a:rPr>
              <a:t>13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931D7F3-0E91-49AE-8C7D-8832A8092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70" y="5216712"/>
            <a:ext cx="999632" cy="29354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0A395F47-F447-430A-B8FD-AEC7BCA46E1A}"/>
              </a:ext>
            </a:extLst>
          </p:cNvPr>
          <p:cNvSpPr/>
          <p:nvPr/>
        </p:nvSpPr>
        <p:spPr>
          <a:xfrm>
            <a:off x="4665215" y="5594505"/>
            <a:ext cx="2894120" cy="461665"/>
          </a:xfrm>
          <a:prstGeom prst="rect">
            <a:avLst/>
          </a:prstGeom>
          <a:solidFill>
            <a:srgbClr val="F8662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8153A7F-D434-42FA-A8DB-73A2714C03AA}"/>
              </a:ext>
            </a:extLst>
          </p:cNvPr>
          <p:cNvSpPr txBox="1"/>
          <p:nvPr/>
        </p:nvSpPr>
        <p:spPr>
          <a:xfrm>
            <a:off x="4567008" y="5633199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FEFEF"/>
                </a:solidFill>
                <a:latin typeface="Pixel Digivolve" panose="02000500000000000000" pitchFamily="2" charset="0"/>
              </a:rPr>
              <a:t>#1</a:t>
            </a:r>
            <a:endParaRPr lang="pt-BR" dirty="0">
              <a:solidFill>
                <a:srgbClr val="EFEFEF"/>
              </a:solidFill>
              <a:latin typeface="Pixel Digivolve" panose="0200050000000000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DB2D88-03C5-485B-9D76-0DE86DB6045D}"/>
              </a:ext>
            </a:extLst>
          </p:cNvPr>
          <p:cNvSpPr/>
          <p:nvPr/>
        </p:nvSpPr>
        <p:spPr>
          <a:xfrm>
            <a:off x="5454800" y="5675222"/>
            <a:ext cx="1280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EFEFEF"/>
                </a:solidFill>
              </a:rPr>
              <a:t>Paul Travolta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4685AB-B477-4234-B8A9-5C584324BF56}"/>
              </a:ext>
            </a:extLst>
          </p:cNvPr>
          <p:cNvSpPr txBox="1"/>
          <p:nvPr/>
        </p:nvSpPr>
        <p:spPr>
          <a:xfrm>
            <a:off x="6992019" y="5626688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FEFEF"/>
                </a:solidFill>
                <a:latin typeface="Pixel Digivolve" panose="02000500000000000000" pitchFamily="2" charset="0"/>
              </a:rPr>
              <a:t>18</a:t>
            </a:r>
          </a:p>
        </p:txBody>
      </p:sp>
      <p:pic>
        <p:nvPicPr>
          <p:cNvPr id="2052" name="Picture 4" descr="Facebook Circle Png PNG Images | PNG Cliparts Free Download on SeekPNG">
            <a:extLst>
              <a:ext uri="{FF2B5EF4-FFF2-40B4-BE49-F238E27FC236}">
                <a16:creationId xmlns:a16="http://schemas.microsoft.com/office/drawing/2014/main" id="{A0F02C2D-6F4D-48AF-B50F-7B05C772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37" y="5624396"/>
            <a:ext cx="386939" cy="38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79F583-BB96-4011-839B-F0D0A51C135E}"/>
              </a:ext>
            </a:extLst>
          </p:cNvPr>
          <p:cNvSpPr txBox="1"/>
          <p:nvPr/>
        </p:nvSpPr>
        <p:spPr>
          <a:xfrm>
            <a:off x="4567008" y="6131202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#2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C87F365-4005-4903-8473-5D5B90005021}"/>
              </a:ext>
            </a:extLst>
          </p:cNvPr>
          <p:cNvSpPr/>
          <p:nvPr/>
        </p:nvSpPr>
        <p:spPr>
          <a:xfrm>
            <a:off x="5454800" y="6146591"/>
            <a:ext cx="15597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John McCartney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499E6E5-807E-42A0-8EA4-3201F12CB286}"/>
              </a:ext>
            </a:extLst>
          </p:cNvPr>
          <p:cNvSpPr txBox="1"/>
          <p:nvPr/>
        </p:nvSpPr>
        <p:spPr>
          <a:xfrm>
            <a:off x="6992019" y="6106935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333333"/>
                </a:solidFill>
                <a:latin typeface="Pixel Digivolve" panose="02000500000000000000" pitchFamily="2" charset="0"/>
              </a:rPr>
              <a:t>15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85534B-E22D-4751-89ED-40BB3D33BA24}"/>
              </a:ext>
            </a:extLst>
          </p:cNvPr>
          <p:cNvSpPr txBox="1"/>
          <p:nvPr/>
        </p:nvSpPr>
        <p:spPr>
          <a:xfrm>
            <a:off x="6987049" y="4147811"/>
            <a:ext cx="38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33333"/>
                </a:solidFill>
              </a:rPr>
              <a:t>?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D7CB70-7B10-4211-B903-D1D6611D217C}"/>
              </a:ext>
            </a:extLst>
          </p:cNvPr>
          <p:cNvSpPr/>
          <p:nvPr/>
        </p:nvSpPr>
        <p:spPr>
          <a:xfrm>
            <a:off x="6969456" y="4188317"/>
            <a:ext cx="416761" cy="406697"/>
          </a:xfrm>
          <a:prstGeom prst="ellipse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2B738F2D-4FF9-4319-AFEC-124BA22C29EC}"/>
              </a:ext>
            </a:extLst>
          </p:cNvPr>
          <p:cNvSpPr/>
          <p:nvPr/>
        </p:nvSpPr>
        <p:spPr>
          <a:xfrm>
            <a:off x="5018270" y="3493599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Invite </a:t>
            </a:r>
            <a:r>
              <a:rPr lang="pt-BR" sz="1400" b="1" u="sng" dirty="0" err="1">
                <a:solidFill>
                  <a:srgbClr val="EFEFEF"/>
                </a:solidFill>
                <a:latin typeface="Pixel Digivolve" panose="02000500000000000000" pitchFamily="2" charset="0"/>
              </a:rPr>
              <a:t>your</a:t>
            </a:r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169048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2ECFC0-484B-4147-BD9A-C64B90E44B62}"/>
              </a:ext>
            </a:extLst>
          </p:cNvPr>
          <p:cNvSpPr/>
          <p:nvPr/>
        </p:nvSpPr>
        <p:spPr>
          <a:xfrm>
            <a:off x="4609000" y="401716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BBA0E9-AC8C-4572-96A3-B206BA93BBE5}"/>
              </a:ext>
            </a:extLst>
          </p:cNvPr>
          <p:cNvSpPr/>
          <p:nvPr/>
        </p:nvSpPr>
        <p:spPr>
          <a:xfrm>
            <a:off x="4607511" y="390617"/>
            <a:ext cx="2974020" cy="603682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la de computador&#10;&#10;Descrição gerada automaticamente">
            <a:extLst>
              <a:ext uri="{FF2B5EF4-FFF2-40B4-BE49-F238E27FC236}">
                <a16:creationId xmlns:a16="http://schemas.microsoft.com/office/drawing/2014/main" id="{5DF76C47-590C-4A5F-BA9E-F103D20C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29" y="44325"/>
            <a:ext cx="3167180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EDEB4A4-AF53-42AB-BBEC-BDD5C7BC3CA1}"/>
              </a:ext>
            </a:extLst>
          </p:cNvPr>
          <p:cNvSpPr/>
          <p:nvPr/>
        </p:nvSpPr>
        <p:spPr>
          <a:xfrm>
            <a:off x="4847209" y="601643"/>
            <a:ext cx="701588" cy="277246"/>
          </a:xfrm>
          <a:prstGeom prst="rect">
            <a:avLst/>
          </a:prstGeom>
          <a:solidFill>
            <a:srgbClr val="F9C80E"/>
          </a:solidFill>
          <a:ln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37CBC45-3F00-4903-AC4F-832A51964973}"/>
              </a:ext>
            </a:extLst>
          </p:cNvPr>
          <p:cNvSpPr/>
          <p:nvPr/>
        </p:nvSpPr>
        <p:spPr>
          <a:xfrm>
            <a:off x="4860788" y="562595"/>
            <a:ext cx="6880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Pixel Digivolve" panose="02000500000000000000" pitchFamily="2" charset="0"/>
              </a:rPr>
              <a:t>6/10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4BDAEC-EE8F-4F78-ADCE-B6BAFA7D9C22}"/>
              </a:ext>
            </a:extLst>
          </p:cNvPr>
          <p:cNvSpPr/>
          <p:nvPr/>
        </p:nvSpPr>
        <p:spPr>
          <a:xfrm>
            <a:off x="5609862" y="576815"/>
            <a:ext cx="18325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latin typeface="Pixel Digivolve" panose="02000500000000000000" pitchFamily="2" charset="0"/>
              </a:rPr>
              <a:t>Time </a:t>
            </a:r>
            <a:r>
              <a:rPr lang="pt-BR" sz="1600" b="1" dirty="0" err="1">
                <a:latin typeface="Pixel Digivolve" panose="02000500000000000000" pitchFamily="2" charset="0"/>
              </a:rPr>
              <a:t>left</a:t>
            </a:r>
            <a:r>
              <a:rPr lang="pt-BR" sz="1600" b="1" dirty="0">
                <a:latin typeface="Pixel Digivolve" panose="02000500000000000000" pitchFamily="2" charset="0"/>
              </a:rPr>
              <a:t>: 0:29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7B25DCF-39B2-4C05-BF35-96662A55970B}"/>
              </a:ext>
            </a:extLst>
          </p:cNvPr>
          <p:cNvSpPr/>
          <p:nvPr/>
        </p:nvSpPr>
        <p:spPr>
          <a:xfrm>
            <a:off x="4746483" y="2689932"/>
            <a:ext cx="2699034" cy="8366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CCCCF8-77BB-4607-8483-913E1F921CB0}"/>
              </a:ext>
            </a:extLst>
          </p:cNvPr>
          <p:cNvSpPr/>
          <p:nvPr/>
        </p:nvSpPr>
        <p:spPr>
          <a:xfrm>
            <a:off x="4746483" y="2702253"/>
            <a:ext cx="26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 </a:t>
            </a:r>
            <a:r>
              <a:rPr lang="pt-BR" sz="1600" b="1" dirty="0" err="1"/>
              <a:t>higher</a:t>
            </a:r>
            <a:r>
              <a:rPr lang="pt-BR" sz="1600" b="1" dirty="0"/>
              <a:t> </a:t>
            </a:r>
            <a:r>
              <a:rPr lang="pt-BR" sz="1600" b="1" dirty="0" err="1"/>
              <a:t>salary</a:t>
            </a:r>
            <a:endParaRPr lang="pt-BR" sz="1600" b="1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B5C8B02-849C-4646-84BE-B27FA1212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529" y="3743076"/>
            <a:ext cx="857250" cy="55245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7AE7052-4CF0-4A1D-AA3A-6989EF56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117" y="3771651"/>
            <a:ext cx="838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1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2ECFC0-484B-4147-BD9A-C64B90E44B62}"/>
              </a:ext>
            </a:extLst>
          </p:cNvPr>
          <p:cNvSpPr/>
          <p:nvPr/>
        </p:nvSpPr>
        <p:spPr>
          <a:xfrm>
            <a:off x="4609000" y="401716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EEA8339-DD54-45F2-8AB6-B290AE74D931}"/>
              </a:ext>
            </a:extLst>
          </p:cNvPr>
          <p:cNvSpPr/>
          <p:nvPr/>
        </p:nvSpPr>
        <p:spPr>
          <a:xfrm>
            <a:off x="4648939" y="2454652"/>
            <a:ext cx="2932591" cy="723708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BBA0E9-AC8C-4572-96A3-B206BA93BBE5}"/>
              </a:ext>
            </a:extLst>
          </p:cNvPr>
          <p:cNvSpPr/>
          <p:nvPr/>
        </p:nvSpPr>
        <p:spPr>
          <a:xfrm>
            <a:off x="4607511" y="390617"/>
            <a:ext cx="2974020" cy="603682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070E2455-3C31-4CB8-9812-F98AC90DAC65}"/>
              </a:ext>
            </a:extLst>
          </p:cNvPr>
          <p:cNvSpPr/>
          <p:nvPr/>
        </p:nvSpPr>
        <p:spPr>
          <a:xfrm>
            <a:off x="4704287" y="5834711"/>
            <a:ext cx="2808784" cy="720956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C87F3BAA-91B1-46F6-A2C1-3FD1D910FAC4}"/>
              </a:ext>
            </a:extLst>
          </p:cNvPr>
          <p:cNvSpPr/>
          <p:nvPr/>
        </p:nvSpPr>
        <p:spPr>
          <a:xfrm>
            <a:off x="4762817" y="6051528"/>
            <a:ext cx="28087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D9BE9F8-A1F2-45B0-A042-ED01D8D63741}"/>
              </a:ext>
            </a:extLst>
          </p:cNvPr>
          <p:cNvSpPr/>
          <p:nvPr/>
        </p:nvSpPr>
        <p:spPr>
          <a:xfrm>
            <a:off x="4750006" y="5834710"/>
            <a:ext cx="642633" cy="189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49FF81A-49F1-49CE-85BE-51CB2613D69B}"/>
              </a:ext>
            </a:extLst>
          </p:cNvPr>
          <p:cNvSpPr/>
          <p:nvPr/>
        </p:nvSpPr>
        <p:spPr>
          <a:xfrm>
            <a:off x="4753780" y="5784220"/>
            <a:ext cx="671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Pixel Digivolve" panose="02000500000000000000" pitchFamily="2" charset="0"/>
              </a:rPr>
              <a:t>real</a:t>
            </a:r>
            <a:endParaRPr lang="pt-BR" sz="1400" dirty="0">
              <a:solidFill>
                <a:srgbClr val="333333"/>
              </a:solidFill>
            </a:endParaRP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28563580-5B9F-40CA-B770-4C14A1A7AE52}"/>
              </a:ext>
            </a:extLst>
          </p:cNvPr>
          <p:cNvSpPr/>
          <p:nvPr/>
        </p:nvSpPr>
        <p:spPr>
          <a:xfrm>
            <a:off x="4704287" y="5834711"/>
            <a:ext cx="58529" cy="705910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1CF3598-CCDF-4A20-BD84-36E3E3C1968D}"/>
              </a:ext>
            </a:extLst>
          </p:cNvPr>
          <p:cNvSpPr/>
          <p:nvPr/>
        </p:nvSpPr>
        <p:spPr>
          <a:xfrm>
            <a:off x="5392640" y="5839212"/>
            <a:ext cx="2120432" cy="189042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0F2D3446-C2FA-478B-A11A-CC8B45A4D601}"/>
              </a:ext>
            </a:extLst>
          </p:cNvPr>
          <p:cNvSpPr/>
          <p:nvPr/>
        </p:nvSpPr>
        <p:spPr>
          <a:xfrm>
            <a:off x="5388866" y="5784211"/>
            <a:ext cx="2127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Wrong answer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A9A088-EB80-4636-BB71-60B8A33C6EAC}"/>
              </a:ext>
            </a:extLst>
          </p:cNvPr>
          <p:cNvSpPr/>
          <p:nvPr/>
        </p:nvSpPr>
        <p:spPr>
          <a:xfrm>
            <a:off x="4607511" y="994299"/>
            <a:ext cx="2974020" cy="1464816"/>
          </a:xfrm>
          <a:prstGeom prst="rect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la de computador&#10;&#10;Descrição gerada automaticamente">
            <a:extLst>
              <a:ext uri="{FF2B5EF4-FFF2-40B4-BE49-F238E27FC236}">
                <a16:creationId xmlns:a16="http://schemas.microsoft.com/office/drawing/2014/main" id="{5DF76C47-590C-4A5F-BA9E-F103D20C7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808" y="63288"/>
            <a:ext cx="3167180" cy="6858000"/>
          </a:xfrm>
          <a:prstGeom prst="rect">
            <a:avLst/>
          </a:prstGeom>
        </p:spPr>
      </p:pic>
      <p:pic>
        <p:nvPicPr>
          <p:cNvPr id="14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CF8F97D8-CCEA-468B-9B1A-C905305C0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4764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Uma imagem contendo mesa&#10;&#10;Descrição gerada automaticamente">
            <a:extLst>
              <a:ext uri="{FF2B5EF4-FFF2-40B4-BE49-F238E27FC236}">
                <a16:creationId xmlns:a16="http://schemas.microsoft.com/office/drawing/2014/main" id="{8AF7CB84-FCBC-406C-A60E-24E2AF5A6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142415"/>
            <a:ext cx="1179990" cy="117999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A5345B16-14BD-43C7-B029-4E9C62C8F299}"/>
              </a:ext>
            </a:extLst>
          </p:cNvPr>
          <p:cNvSpPr txBox="1"/>
          <p:nvPr/>
        </p:nvSpPr>
        <p:spPr>
          <a:xfrm>
            <a:off x="5171240" y="1542041"/>
            <a:ext cx="184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Thank</a:t>
            </a:r>
            <a:r>
              <a:rPr lang="pt-BR" dirty="0">
                <a:solidFill>
                  <a:srgbClr val="F9C80E"/>
                </a:solidFill>
                <a:latin typeface="Pixel Digivolve" panose="02000500000000000000" pitchFamily="2" charset="0"/>
              </a:rPr>
              <a:t> </a:t>
            </a:r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you</a:t>
            </a:r>
            <a:r>
              <a:rPr lang="pt-BR" dirty="0">
                <a:solidFill>
                  <a:srgbClr val="F9C80E"/>
                </a:solidFill>
                <a:latin typeface="Pixel Digivolve" panose="02000500000000000000" pitchFamily="2" charset="0"/>
              </a:rPr>
              <a:t> !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33EBD1F-FD65-4A7C-A533-08609078D4F5}"/>
              </a:ext>
            </a:extLst>
          </p:cNvPr>
          <p:cNvSpPr txBox="1"/>
          <p:nvPr/>
        </p:nvSpPr>
        <p:spPr>
          <a:xfrm>
            <a:off x="4638570" y="2631840"/>
            <a:ext cx="193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You scored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0631E0-306A-400F-9DF1-BBE8C580EA01}"/>
              </a:ext>
            </a:extLst>
          </p:cNvPr>
          <p:cNvSpPr txBox="1"/>
          <p:nvPr/>
        </p:nvSpPr>
        <p:spPr>
          <a:xfrm>
            <a:off x="6221646" y="2544013"/>
            <a:ext cx="1456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A3546"/>
                </a:solidFill>
                <a:latin typeface="Pixel Digivolve" panose="02000500000000000000" pitchFamily="2" charset="0"/>
              </a:rPr>
              <a:t>3/10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1D08FDE-CDFF-42CF-A373-7A66809ABFDC}"/>
              </a:ext>
            </a:extLst>
          </p:cNvPr>
          <p:cNvSpPr/>
          <p:nvPr/>
        </p:nvSpPr>
        <p:spPr>
          <a:xfrm>
            <a:off x="4692847" y="3275470"/>
            <a:ext cx="2808784" cy="117110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A4EF03E-203B-491C-A290-4494545B9C4B}"/>
              </a:ext>
            </a:extLst>
          </p:cNvPr>
          <p:cNvSpPr/>
          <p:nvPr/>
        </p:nvSpPr>
        <p:spPr>
          <a:xfrm>
            <a:off x="4751377" y="3492288"/>
            <a:ext cx="2808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 </a:t>
            </a:r>
            <a:r>
              <a:rPr lang="pt-BR" sz="1600" b="1" dirty="0" err="1"/>
              <a:t>higher</a:t>
            </a:r>
            <a:r>
              <a:rPr lang="pt-BR" sz="1600" b="1" dirty="0"/>
              <a:t> </a:t>
            </a:r>
            <a:r>
              <a:rPr lang="pt-BR" sz="1600" b="1" dirty="0" err="1"/>
              <a:t>salary</a:t>
            </a:r>
            <a:endParaRPr lang="pt-BR" sz="1600" b="1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3942419-22E4-465A-AB0D-A0ED7DDEE9EC}"/>
              </a:ext>
            </a:extLst>
          </p:cNvPr>
          <p:cNvSpPr/>
          <p:nvPr/>
        </p:nvSpPr>
        <p:spPr>
          <a:xfrm>
            <a:off x="4738566" y="3275470"/>
            <a:ext cx="642633" cy="189042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F3A84ED-673A-4450-B7F7-58DD35BEEA4C}"/>
              </a:ext>
            </a:extLst>
          </p:cNvPr>
          <p:cNvSpPr/>
          <p:nvPr/>
        </p:nvSpPr>
        <p:spPr>
          <a:xfrm>
            <a:off x="4742340" y="3224980"/>
            <a:ext cx="671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FAKE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3A1EE07-F2F4-4D45-92D4-56537147496A}"/>
              </a:ext>
            </a:extLst>
          </p:cNvPr>
          <p:cNvSpPr/>
          <p:nvPr/>
        </p:nvSpPr>
        <p:spPr>
          <a:xfrm>
            <a:off x="4692847" y="3275470"/>
            <a:ext cx="45719" cy="1171103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4907853-36F0-4302-A7D9-09C5491EF705}"/>
              </a:ext>
            </a:extLst>
          </p:cNvPr>
          <p:cNvSpPr/>
          <p:nvPr/>
        </p:nvSpPr>
        <p:spPr>
          <a:xfrm>
            <a:off x="5381200" y="3279972"/>
            <a:ext cx="2120432" cy="189042"/>
          </a:xfrm>
          <a:prstGeom prst="rect">
            <a:avLst/>
          </a:prstGeom>
          <a:solidFill>
            <a:srgbClr val="EA35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D92D0E2-18F6-4723-944A-A1EDCA858D63}"/>
              </a:ext>
            </a:extLst>
          </p:cNvPr>
          <p:cNvSpPr/>
          <p:nvPr/>
        </p:nvSpPr>
        <p:spPr>
          <a:xfrm>
            <a:off x="4695250" y="4555090"/>
            <a:ext cx="2808784" cy="1171103"/>
          </a:xfrm>
          <a:prstGeom prst="rect">
            <a:avLst/>
          </a:prstGeom>
          <a:solidFill>
            <a:schemeClr val="bg1"/>
          </a:solidFill>
          <a:ln w="190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43979B4-AFA2-42C7-8C3A-7F7FEC6FE422}"/>
              </a:ext>
            </a:extLst>
          </p:cNvPr>
          <p:cNvSpPr/>
          <p:nvPr/>
        </p:nvSpPr>
        <p:spPr>
          <a:xfrm>
            <a:off x="5377426" y="3224971"/>
            <a:ext cx="212797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Wrong answer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9A56E2F-F97C-4FE3-BFBC-8748E8CCB152}"/>
              </a:ext>
            </a:extLst>
          </p:cNvPr>
          <p:cNvSpPr/>
          <p:nvPr/>
        </p:nvSpPr>
        <p:spPr>
          <a:xfrm>
            <a:off x="4753780" y="4771908"/>
            <a:ext cx="2808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New </a:t>
            </a:r>
            <a:r>
              <a:rPr lang="pt-BR" sz="1600" b="1" dirty="0" err="1"/>
              <a:t>study</a:t>
            </a:r>
            <a:r>
              <a:rPr lang="pt-BR" sz="1600" b="1" dirty="0"/>
              <a:t>: </a:t>
            </a:r>
            <a:r>
              <a:rPr lang="pt-BR" sz="1600" b="1" dirty="0" err="1"/>
              <a:t>left-wingers</a:t>
            </a:r>
            <a:r>
              <a:rPr lang="pt-BR" sz="1600" b="1" dirty="0"/>
              <a:t> are more </a:t>
            </a:r>
            <a:r>
              <a:rPr lang="pt-BR" sz="1600" b="1" dirty="0" err="1"/>
              <a:t>likely</a:t>
            </a:r>
            <a:r>
              <a:rPr lang="pt-BR" sz="1600" b="1" dirty="0"/>
              <a:t> </a:t>
            </a:r>
            <a:r>
              <a:rPr lang="pt-BR" sz="1600" b="1" dirty="0" err="1"/>
              <a:t>to</a:t>
            </a:r>
            <a:r>
              <a:rPr lang="pt-BR" sz="1600" b="1" dirty="0"/>
              <a:t> lie </a:t>
            </a:r>
            <a:r>
              <a:rPr lang="pt-BR" sz="1600" b="1" dirty="0" err="1"/>
              <a:t>to</a:t>
            </a:r>
            <a:r>
              <a:rPr lang="pt-BR" sz="1600" b="1" dirty="0"/>
              <a:t> </a:t>
            </a:r>
            <a:r>
              <a:rPr lang="pt-BR" sz="1600" b="1" dirty="0" err="1"/>
              <a:t>get</a:t>
            </a:r>
            <a:r>
              <a:rPr lang="pt-BR" sz="1600" b="1" dirty="0"/>
              <a:t> a </a:t>
            </a:r>
            <a:r>
              <a:rPr lang="pt-BR" sz="1600" b="1" dirty="0" err="1"/>
              <a:t>higher</a:t>
            </a:r>
            <a:r>
              <a:rPr lang="pt-BR" sz="1600" b="1" dirty="0"/>
              <a:t> </a:t>
            </a:r>
            <a:r>
              <a:rPr lang="pt-BR" sz="1600" b="1" dirty="0" err="1"/>
              <a:t>salary</a:t>
            </a:r>
            <a:endParaRPr lang="pt-BR" sz="1600" b="1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185B95F-233D-445E-8FDB-BC043A79E42D}"/>
              </a:ext>
            </a:extLst>
          </p:cNvPr>
          <p:cNvSpPr/>
          <p:nvPr/>
        </p:nvSpPr>
        <p:spPr>
          <a:xfrm>
            <a:off x="4740969" y="4555090"/>
            <a:ext cx="642633" cy="1890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DDB678C5-A8F7-4613-B5FF-5999DA7937D4}"/>
              </a:ext>
            </a:extLst>
          </p:cNvPr>
          <p:cNvSpPr/>
          <p:nvPr/>
        </p:nvSpPr>
        <p:spPr>
          <a:xfrm>
            <a:off x="4744743" y="4504600"/>
            <a:ext cx="6713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Pixel Digivolve" panose="02000500000000000000" pitchFamily="2" charset="0"/>
              </a:rPr>
              <a:t>REAL</a:t>
            </a:r>
            <a:endParaRPr lang="pt-BR" sz="1400" dirty="0">
              <a:solidFill>
                <a:srgbClr val="333333"/>
              </a:solidFill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3B508D24-1591-4F38-A689-54C7F8D44DD6}"/>
              </a:ext>
            </a:extLst>
          </p:cNvPr>
          <p:cNvSpPr/>
          <p:nvPr/>
        </p:nvSpPr>
        <p:spPr>
          <a:xfrm>
            <a:off x="4695250" y="4555090"/>
            <a:ext cx="45719" cy="117110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9B067D3A-F9B7-4759-B534-EFB1BA0F896D}"/>
              </a:ext>
            </a:extLst>
          </p:cNvPr>
          <p:cNvSpPr/>
          <p:nvPr/>
        </p:nvSpPr>
        <p:spPr>
          <a:xfrm>
            <a:off x="5383603" y="4550714"/>
            <a:ext cx="2120432" cy="20451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CC37320-A122-4613-A780-EFE51832823A}"/>
              </a:ext>
            </a:extLst>
          </p:cNvPr>
          <p:cNvSpPr/>
          <p:nvPr/>
        </p:nvSpPr>
        <p:spPr>
          <a:xfrm>
            <a:off x="5379829" y="4504591"/>
            <a:ext cx="21332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EFEFEF"/>
                </a:solidFill>
                <a:latin typeface="Pixel Digivolve" panose="02000500000000000000" pitchFamily="2" charset="0"/>
              </a:rPr>
              <a:t>correct answer</a:t>
            </a:r>
            <a:endParaRPr lang="pt-BR" sz="1400" dirty="0">
              <a:solidFill>
                <a:srgbClr val="EFEFEF"/>
              </a:solidFill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AFDBF19-0C87-436F-831A-D631D4E73449}"/>
              </a:ext>
            </a:extLst>
          </p:cNvPr>
          <p:cNvSpPr/>
          <p:nvPr/>
        </p:nvSpPr>
        <p:spPr>
          <a:xfrm>
            <a:off x="6699416" y="5464583"/>
            <a:ext cx="8338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b="1" u="sng" dirty="0" err="1">
                <a:solidFill>
                  <a:srgbClr val="43BCCD"/>
                </a:solidFill>
              </a:rPr>
              <a:t>Check</a:t>
            </a:r>
            <a:r>
              <a:rPr lang="pt-BR" sz="1100" b="1" u="sng" dirty="0">
                <a:solidFill>
                  <a:srgbClr val="43BCCD"/>
                </a:solidFill>
              </a:rPr>
              <a:t> links</a:t>
            </a:r>
          </a:p>
        </p:txBody>
      </p:sp>
    </p:spTree>
    <p:extLst>
      <p:ext uri="{BB962C8B-B14F-4D97-AF65-F5344CB8AC3E}">
        <p14:creationId xmlns:p14="http://schemas.microsoft.com/office/powerpoint/2010/main" val="3165996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0D39266F-A661-4CFC-A5E4-4D2FBD8C3B9C}"/>
              </a:ext>
            </a:extLst>
          </p:cNvPr>
          <p:cNvSpPr/>
          <p:nvPr/>
        </p:nvSpPr>
        <p:spPr>
          <a:xfrm>
            <a:off x="4616388" y="408374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C8B52404-AC57-4F87-840C-293CBB4B9D29}"/>
              </a:ext>
            </a:extLst>
          </p:cNvPr>
          <p:cNvSpPr/>
          <p:nvPr/>
        </p:nvSpPr>
        <p:spPr>
          <a:xfrm>
            <a:off x="4665215" y="6092508"/>
            <a:ext cx="2894120" cy="461665"/>
          </a:xfrm>
          <a:prstGeom prst="rect">
            <a:avLst/>
          </a:prstGeom>
          <a:solidFill>
            <a:srgbClr val="43BCC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4E899541-68FE-45C9-922D-42A69967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889" y="6131202"/>
            <a:ext cx="379085" cy="382765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AAD7E10F-B7DA-43AA-800B-888068EC8AFA}"/>
              </a:ext>
            </a:extLst>
          </p:cNvPr>
          <p:cNvSpPr/>
          <p:nvPr/>
        </p:nvSpPr>
        <p:spPr>
          <a:xfrm>
            <a:off x="4616388" y="408374"/>
            <a:ext cx="2974020" cy="3625138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Tela de computador&#10;&#10;Descrição gerada automaticamente">
            <a:extLst>
              <a:ext uri="{FF2B5EF4-FFF2-40B4-BE49-F238E27FC236}">
                <a16:creationId xmlns:a16="http://schemas.microsoft.com/office/drawing/2014/main" id="{1E24D66D-34E7-4716-8FB2-E4D1441B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674" y="33292"/>
            <a:ext cx="3167180" cy="6858000"/>
          </a:xfrm>
          <a:prstGeom prst="rect">
            <a:avLst/>
          </a:prstGeom>
        </p:spPr>
      </p:pic>
      <p:pic>
        <p:nvPicPr>
          <p:cNvPr id="2050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9C1A944C-F529-4B1A-B736-E4D42BC0B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0325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 descr="Uma imagem contendo mesa&#10;&#10;Descrição gerada automaticamente">
            <a:extLst>
              <a:ext uri="{FF2B5EF4-FFF2-40B4-BE49-F238E27FC236}">
                <a16:creationId xmlns:a16="http://schemas.microsoft.com/office/drawing/2014/main" id="{CAC89DEB-9FB0-4B89-9D20-5AFCC57066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98025"/>
            <a:ext cx="1179990" cy="117999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A287DE35-B48E-44E2-AEF9-123BD6C43A21}"/>
              </a:ext>
            </a:extLst>
          </p:cNvPr>
          <p:cNvSpPr txBox="1"/>
          <p:nvPr/>
        </p:nvSpPr>
        <p:spPr>
          <a:xfrm>
            <a:off x="4634145" y="1054057"/>
            <a:ext cx="293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Welcome to the</a:t>
            </a:r>
          </a:p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Fake </a:t>
            </a:r>
            <a:r>
              <a:rPr lang="en-US" sz="2400" dirty="0" err="1">
                <a:solidFill>
                  <a:srgbClr val="333333"/>
                </a:solidFill>
                <a:latin typeface="Pixel Digivolve" panose="02000500000000000000" pitchFamily="2" charset="0"/>
              </a:rPr>
              <a:t>newzer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DE09C0F-075D-404E-82D5-634CD2E23627}"/>
              </a:ext>
            </a:extLst>
          </p:cNvPr>
          <p:cNvSpPr/>
          <p:nvPr/>
        </p:nvSpPr>
        <p:spPr>
          <a:xfrm>
            <a:off x="5180119" y="2012015"/>
            <a:ext cx="1846556" cy="1297790"/>
          </a:xfrm>
          <a:prstGeom prst="rect">
            <a:avLst/>
          </a:prstGeom>
          <a:solidFill>
            <a:srgbClr val="662E9B"/>
          </a:solidFill>
          <a:ln w="57150">
            <a:solidFill>
              <a:srgbClr val="F866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80122CE-FB47-4ED7-93C4-118CB0DAF1A7}"/>
              </a:ext>
            </a:extLst>
          </p:cNvPr>
          <p:cNvSpPr txBox="1"/>
          <p:nvPr/>
        </p:nvSpPr>
        <p:spPr>
          <a:xfrm>
            <a:off x="5177201" y="2202166"/>
            <a:ext cx="1846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Play the</a:t>
            </a:r>
          </a:p>
          <a:p>
            <a:pPr algn="ctr"/>
            <a:r>
              <a:rPr lang="en-US" dirty="0">
                <a:solidFill>
                  <a:srgbClr val="F9C80E"/>
                </a:solidFill>
                <a:latin typeface="Pixel Digivolve" panose="02000500000000000000" pitchFamily="2" charset="0"/>
              </a:rPr>
              <a:t> previous challenges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348A5E3-7C90-4B8E-A4FA-B028DECE3462}"/>
              </a:ext>
            </a:extLst>
          </p:cNvPr>
          <p:cNvSpPr/>
          <p:nvPr/>
        </p:nvSpPr>
        <p:spPr>
          <a:xfrm>
            <a:off x="4660777" y="4026877"/>
            <a:ext cx="2894120" cy="723708"/>
          </a:xfrm>
          <a:prstGeom prst="rect">
            <a:avLst/>
          </a:prstGeom>
          <a:solidFill>
            <a:schemeClr val="accent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13B2DC5-BD0F-48CC-A33A-2AEB2C7552A1}"/>
              </a:ext>
            </a:extLst>
          </p:cNvPr>
          <p:cNvSpPr txBox="1"/>
          <p:nvPr/>
        </p:nvSpPr>
        <p:spPr>
          <a:xfrm>
            <a:off x="5317724" y="4761665"/>
            <a:ext cx="1600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3333"/>
                </a:solidFill>
                <a:latin typeface="Pixel Digivolve" panose="02000500000000000000" pitchFamily="2" charset="0"/>
              </a:rPr>
              <a:t>RANKING</a:t>
            </a:r>
            <a:endParaRPr lang="pt-BR" sz="2400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62B70AF-DBD2-46A1-AC76-D7622316A295}"/>
              </a:ext>
            </a:extLst>
          </p:cNvPr>
          <p:cNvSpPr txBox="1"/>
          <p:nvPr/>
        </p:nvSpPr>
        <p:spPr>
          <a:xfrm>
            <a:off x="4547445" y="4204065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your score: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71007A8-B932-44FC-A6EA-35F895FC5BA9}"/>
              </a:ext>
            </a:extLst>
          </p:cNvPr>
          <p:cNvSpPr txBox="1"/>
          <p:nvPr/>
        </p:nvSpPr>
        <p:spPr>
          <a:xfrm>
            <a:off x="6243073" y="4118243"/>
            <a:ext cx="727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EA3546"/>
                </a:solidFill>
                <a:latin typeface="Pixel Digivolve" panose="02000500000000000000" pitchFamily="2" charset="0"/>
              </a:rPr>
              <a:t>16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A931D7F3-0E91-49AE-8C7D-8832A8092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470" y="5216712"/>
            <a:ext cx="999632" cy="293543"/>
          </a:xfrm>
          <a:prstGeom prst="rect">
            <a:avLst/>
          </a:prstGeom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0A395F47-F447-430A-B8FD-AEC7BCA46E1A}"/>
              </a:ext>
            </a:extLst>
          </p:cNvPr>
          <p:cNvSpPr/>
          <p:nvPr/>
        </p:nvSpPr>
        <p:spPr>
          <a:xfrm>
            <a:off x="4665215" y="5594505"/>
            <a:ext cx="2894120" cy="461665"/>
          </a:xfrm>
          <a:prstGeom prst="rect">
            <a:avLst/>
          </a:prstGeom>
          <a:solidFill>
            <a:srgbClr val="F86624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8153A7F-D434-42FA-A8DB-73A2714C03AA}"/>
              </a:ext>
            </a:extLst>
          </p:cNvPr>
          <p:cNvSpPr txBox="1"/>
          <p:nvPr/>
        </p:nvSpPr>
        <p:spPr>
          <a:xfrm>
            <a:off x="4567008" y="5633199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FEFEF"/>
                </a:solidFill>
                <a:latin typeface="Pixel Digivolve" panose="02000500000000000000" pitchFamily="2" charset="0"/>
              </a:rPr>
              <a:t>#1</a:t>
            </a:r>
            <a:endParaRPr lang="pt-BR" dirty="0">
              <a:solidFill>
                <a:srgbClr val="EFEFEF"/>
              </a:solidFill>
              <a:latin typeface="Pixel Digivolve" panose="02000500000000000000" pitchFamily="2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6DB2D88-03C5-485B-9D76-0DE86DB6045D}"/>
              </a:ext>
            </a:extLst>
          </p:cNvPr>
          <p:cNvSpPr/>
          <p:nvPr/>
        </p:nvSpPr>
        <p:spPr>
          <a:xfrm>
            <a:off x="5454800" y="5675222"/>
            <a:ext cx="128092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solidFill>
                  <a:srgbClr val="EFEFEF"/>
                </a:solidFill>
              </a:rPr>
              <a:t>Paul Travolta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4685AB-B477-4234-B8A9-5C584324BF56}"/>
              </a:ext>
            </a:extLst>
          </p:cNvPr>
          <p:cNvSpPr txBox="1"/>
          <p:nvPr/>
        </p:nvSpPr>
        <p:spPr>
          <a:xfrm>
            <a:off x="6992019" y="5626688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EFEFEF"/>
                </a:solidFill>
                <a:latin typeface="Pixel Digivolve" panose="02000500000000000000" pitchFamily="2" charset="0"/>
              </a:rPr>
              <a:t>18</a:t>
            </a:r>
          </a:p>
        </p:txBody>
      </p:sp>
      <p:pic>
        <p:nvPicPr>
          <p:cNvPr id="2052" name="Picture 4" descr="Facebook Circle Png PNG Images | PNG Cliparts Free Download on SeekPNG">
            <a:extLst>
              <a:ext uri="{FF2B5EF4-FFF2-40B4-BE49-F238E27FC236}">
                <a16:creationId xmlns:a16="http://schemas.microsoft.com/office/drawing/2014/main" id="{A0F02C2D-6F4D-48AF-B50F-7B05C772C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237" y="5624396"/>
            <a:ext cx="386939" cy="38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6779F583-BB96-4011-839B-F0D0A51C135E}"/>
              </a:ext>
            </a:extLst>
          </p:cNvPr>
          <p:cNvSpPr txBox="1"/>
          <p:nvPr/>
        </p:nvSpPr>
        <p:spPr>
          <a:xfrm>
            <a:off x="4575886" y="6104568"/>
            <a:ext cx="53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333333"/>
                </a:solidFill>
                <a:latin typeface="Pixel Digivolve" panose="02000500000000000000" pitchFamily="2" charset="0"/>
              </a:rPr>
              <a:t>#2</a:t>
            </a:r>
            <a:endParaRPr lang="pt-BR" dirty="0">
              <a:solidFill>
                <a:srgbClr val="333333"/>
              </a:solidFill>
              <a:latin typeface="Pixel Digivolve" panose="02000500000000000000" pitchFamily="2" charset="0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AC87F365-4005-4903-8473-5D5B90005021}"/>
              </a:ext>
            </a:extLst>
          </p:cNvPr>
          <p:cNvSpPr/>
          <p:nvPr/>
        </p:nvSpPr>
        <p:spPr>
          <a:xfrm>
            <a:off x="5454800" y="6146591"/>
            <a:ext cx="5584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/>
              <a:t>YOU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499E6E5-807E-42A0-8EA4-3201F12CB286}"/>
              </a:ext>
            </a:extLst>
          </p:cNvPr>
          <p:cNvSpPr txBox="1"/>
          <p:nvPr/>
        </p:nvSpPr>
        <p:spPr>
          <a:xfrm>
            <a:off x="6992019" y="6106935"/>
            <a:ext cx="62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333333"/>
                </a:solidFill>
                <a:latin typeface="Pixel Digivolve" panose="02000500000000000000" pitchFamily="2" charset="0"/>
              </a:rPr>
              <a:t>16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085534B-E22D-4751-89ED-40BB3D33BA24}"/>
              </a:ext>
            </a:extLst>
          </p:cNvPr>
          <p:cNvSpPr txBox="1"/>
          <p:nvPr/>
        </p:nvSpPr>
        <p:spPr>
          <a:xfrm>
            <a:off x="6987049" y="4138933"/>
            <a:ext cx="3815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rgbClr val="333333"/>
                </a:solidFill>
              </a:rPr>
              <a:t>?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C3D7CB70-7B10-4211-B903-D1D6611D217C}"/>
              </a:ext>
            </a:extLst>
          </p:cNvPr>
          <p:cNvSpPr/>
          <p:nvPr/>
        </p:nvSpPr>
        <p:spPr>
          <a:xfrm>
            <a:off x="6969456" y="4179439"/>
            <a:ext cx="416761" cy="406697"/>
          </a:xfrm>
          <a:prstGeom prst="ellipse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FC4C2F-1D71-4468-AF00-69964EBB8564}"/>
              </a:ext>
            </a:extLst>
          </p:cNvPr>
          <p:cNvSpPr/>
          <p:nvPr/>
        </p:nvSpPr>
        <p:spPr>
          <a:xfrm>
            <a:off x="5018270" y="3520233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Invite </a:t>
            </a:r>
            <a:r>
              <a:rPr lang="pt-BR" sz="1400" b="1" u="sng" dirty="0" err="1">
                <a:solidFill>
                  <a:srgbClr val="EFEFEF"/>
                </a:solidFill>
                <a:latin typeface="Pixel Digivolve" panose="02000500000000000000" pitchFamily="2" charset="0"/>
              </a:rPr>
              <a:t>your</a:t>
            </a:r>
            <a:r>
              <a:rPr lang="pt-BR" sz="1400" b="1" u="sng" dirty="0">
                <a:solidFill>
                  <a:srgbClr val="EFEFEF"/>
                </a:solidFill>
                <a:latin typeface="Pixel Digivolve" panose="02000500000000000000" pitchFamily="2" charset="0"/>
              </a:rPr>
              <a:t> friends</a:t>
            </a:r>
          </a:p>
        </p:txBody>
      </p:sp>
    </p:spTree>
    <p:extLst>
      <p:ext uri="{BB962C8B-B14F-4D97-AF65-F5344CB8AC3E}">
        <p14:creationId xmlns:p14="http://schemas.microsoft.com/office/powerpoint/2010/main" val="429830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52ECFC0-484B-4147-BD9A-C64B90E44B62}"/>
              </a:ext>
            </a:extLst>
          </p:cNvPr>
          <p:cNvSpPr/>
          <p:nvPr/>
        </p:nvSpPr>
        <p:spPr>
          <a:xfrm>
            <a:off x="4609000" y="401716"/>
            <a:ext cx="2974020" cy="6107836"/>
          </a:xfrm>
          <a:prstGeom prst="rect">
            <a:avLst/>
          </a:prstGeom>
          <a:solidFill>
            <a:srgbClr val="EFEF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0ABBA0E9-AC8C-4572-96A3-B206BA93BBE5}"/>
              </a:ext>
            </a:extLst>
          </p:cNvPr>
          <p:cNvSpPr/>
          <p:nvPr/>
        </p:nvSpPr>
        <p:spPr>
          <a:xfrm>
            <a:off x="4607511" y="390617"/>
            <a:ext cx="2974020" cy="603682"/>
          </a:xfrm>
          <a:prstGeom prst="rect">
            <a:avLst/>
          </a:prstGeom>
          <a:solidFill>
            <a:srgbClr val="43BC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4B2F2358-4B1F-420B-98A8-F1462D2C1F3A}"/>
              </a:ext>
            </a:extLst>
          </p:cNvPr>
          <p:cNvSpPr/>
          <p:nvPr/>
        </p:nvSpPr>
        <p:spPr>
          <a:xfrm>
            <a:off x="4763868" y="6002295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08B7EA43-AB2D-42A7-B509-237D3E770868}"/>
              </a:ext>
            </a:extLst>
          </p:cNvPr>
          <p:cNvSpPr/>
          <p:nvPr/>
        </p:nvSpPr>
        <p:spPr>
          <a:xfrm>
            <a:off x="4772378" y="6087148"/>
            <a:ext cx="26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May – 2020 - #4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  <a:p>
            <a:endParaRPr lang="pt-BR" sz="1600" b="1" dirty="0"/>
          </a:p>
        </p:txBody>
      </p:sp>
      <p:pic>
        <p:nvPicPr>
          <p:cNvPr id="35" name="Picture 4" descr="Enter - Free web icons">
            <a:extLst>
              <a:ext uri="{FF2B5EF4-FFF2-40B4-BE49-F238E27FC236}">
                <a16:creationId xmlns:a16="http://schemas.microsoft.com/office/drawing/2014/main" id="{284C7454-A35A-4E58-9C0F-01EC6DC5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570" y="6171570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B7F6470-ED3C-4B5E-89A9-006DF3F4DE06}"/>
              </a:ext>
            </a:extLst>
          </p:cNvPr>
          <p:cNvSpPr/>
          <p:nvPr/>
        </p:nvSpPr>
        <p:spPr>
          <a:xfrm>
            <a:off x="4607511" y="994299"/>
            <a:ext cx="2974020" cy="1464816"/>
          </a:xfrm>
          <a:prstGeom prst="rect">
            <a:avLst/>
          </a:prstGeom>
          <a:solidFill>
            <a:srgbClr val="662E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Tela de computador&#10;&#10;Descrição gerada automaticamente">
            <a:extLst>
              <a:ext uri="{FF2B5EF4-FFF2-40B4-BE49-F238E27FC236}">
                <a16:creationId xmlns:a16="http://schemas.microsoft.com/office/drawing/2014/main" id="{5DF76C47-590C-4A5F-BA9E-F103D20C7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928" y="35143"/>
            <a:ext cx="3167180" cy="68580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7B25DCF-39B2-4C05-BF35-96662A55970B}"/>
              </a:ext>
            </a:extLst>
          </p:cNvPr>
          <p:cNvSpPr/>
          <p:nvPr/>
        </p:nvSpPr>
        <p:spPr>
          <a:xfrm>
            <a:off x="4746483" y="2689933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9CCCCF8-77BB-4607-8483-913E1F921CB0}"/>
              </a:ext>
            </a:extLst>
          </p:cNvPr>
          <p:cNvSpPr/>
          <p:nvPr/>
        </p:nvSpPr>
        <p:spPr>
          <a:xfrm>
            <a:off x="4754993" y="2774786"/>
            <a:ext cx="2699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/>
              <a:t>June</a:t>
            </a:r>
            <a:r>
              <a:rPr lang="pt-BR" sz="1600" b="1" dirty="0"/>
              <a:t> – 2020 - #3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</p:txBody>
      </p:sp>
      <p:pic>
        <p:nvPicPr>
          <p:cNvPr id="14" name="Picture 2" descr="Icon Download Png Menu 1024x1024, 9.15 KB, Menu PNG Download ...">
            <a:extLst>
              <a:ext uri="{FF2B5EF4-FFF2-40B4-BE49-F238E27FC236}">
                <a16:creationId xmlns:a16="http://schemas.microsoft.com/office/drawing/2014/main" id="{0806A9DB-C12C-41A2-8DEE-5098F4173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847" y="547643"/>
            <a:ext cx="412812" cy="41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m 14" descr="Uma imagem contendo mesa&#10;&#10;Descrição gerada automaticamente">
            <a:extLst>
              <a:ext uri="{FF2B5EF4-FFF2-40B4-BE49-F238E27FC236}">
                <a16:creationId xmlns:a16="http://schemas.microsoft.com/office/drawing/2014/main" id="{5C444AAC-93A7-4C53-AFCA-9C623628B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403" y="142415"/>
            <a:ext cx="1179990" cy="117999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7A6A1D-91CA-4712-99F9-4219FC8B6D9A}"/>
              </a:ext>
            </a:extLst>
          </p:cNvPr>
          <p:cNvSpPr txBox="1"/>
          <p:nvPr/>
        </p:nvSpPr>
        <p:spPr>
          <a:xfrm>
            <a:off x="5171240" y="1385785"/>
            <a:ext cx="184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Previous</a:t>
            </a:r>
            <a:r>
              <a:rPr lang="pt-BR" dirty="0">
                <a:solidFill>
                  <a:srgbClr val="F9C80E"/>
                </a:solidFill>
                <a:latin typeface="Pixel Digivolve" panose="02000500000000000000" pitchFamily="2" charset="0"/>
              </a:rPr>
              <a:t> </a:t>
            </a:r>
            <a:r>
              <a:rPr lang="pt-BR" dirty="0" err="1">
                <a:solidFill>
                  <a:srgbClr val="F9C80E"/>
                </a:solidFill>
                <a:latin typeface="Pixel Digivolve" panose="02000500000000000000" pitchFamily="2" charset="0"/>
              </a:rPr>
              <a:t>challenges</a:t>
            </a:r>
            <a:endParaRPr lang="pt-BR" dirty="0">
              <a:solidFill>
                <a:srgbClr val="F9C80E"/>
              </a:solidFill>
              <a:latin typeface="Pixel Digivolve" panose="02000500000000000000" pitchFamily="2" charset="0"/>
            </a:endParaRPr>
          </a:p>
        </p:txBody>
      </p:sp>
      <p:pic>
        <p:nvPicPr>
          <p:cNvPr id="3076" name="Picture 4" descr="Enter - Free web icons">
            <a:extLst>
              <a:ext uri="{FF2B5EF4-FFF2-40B4-BE49-F238E27FC236}">
                <a16:creationId xmlns:a16="http://schemas.microsoft.com/office/drawing/2014/main" id="{44333801-179A-4BE5-B0DA-DCAF3B7CA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9185" y="2859208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82DAE638-64B6-4943-AA71-0789697AF025}"/>
              </a:ext>
            </a:extLst>
          </p:cNvPr>
          <p:cNvSpPr/>
          <p:nvPr/>
        </p:nvSpPr>
        <p:spPr>
          <a:xfrm>
            <a:off x="4754993" y="3529217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FB9B80A8-A4CC-43AB-9E36-F4B44437037C}"/>
              </a:ext>
            </a:extLst>
          </p:cNvPr>
          <p:cNvSpPr/>
          <p:nvPr/>
        </p:nvSpPr>
        <p:spPr>
          <a:xfrm>
            <a:off x="4763503" y="3614070"/>
            <a:ext cx="269903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/>
              <a:t>June</a:t>
            </a:r>
            <a:r>
              <a:rPr lang="pt-BR" sz="1600" b="1" dirty="0"/>
              <a:t> – 2020 - #2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</p:txBody>
      </p:sp>
      <p:pic>
        <p:nvPicPr>
          <p:cNvPr id="22" name="Picture 4" descr="Enter - Free web icons">
            <a:extLst>
              <a:ext uri="{FF2B5EF4-FFF2-40B4-BE49-F238E27FC236}">
                <a16:creationId xmlns:a16="http://schemas.microsoft.com/office/drawing/2014/main" id="{372FF4DA-FE3B-4088-A5EA-40FF3E0AC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95" y="3698492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49BE10A2-0E4C-4764-A4C8-73F4F4C182A0}"/>
              </a:ext>
            </a:extLst>
          </p:cNvPr>
          <p:cNvSpPr/>
          <p:nvPr/>
        </p:nvSpPr>
        <p:spPr>
          <a:xfrm>
            <a:off x="4763503" y="4372449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A864B85-48C9-4D6C-BE46-14D33FEF3E8B}"/>
              </a:ext>
            </a:extLst>
          </p:cNvPr>
          <p:cNvSpPr/>
          <p:nvPr/>
        </p:nvSpPr>
        <p:spPr>
          <a:xfrm>
            <a:off x="4772013" y="4457302"/>
            <a:ext cx="2699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 err="1"/>
              <a:t>June</a:t>
            </a:r>
            <a:r>
              <a:rPr lang="pt-BR" sz="1600" b="1" dirty="0"/>
              <a:t> – 2020 - #1</a:t>
            </a:r>
          </a:p>
        </p:txBody>
      </p:sp>
      <p:pic>
        <p:nvPicPr>
          <p:cNvPr id="27" name="Picture 4" descr="Enter - Free web icons">
            <a:extLst>
              <a:ext uri="{FF2B5EF4-FFF2-40B4-BE49-F238E27FC236}">
                <a16:creationId xmlns:a16="http://schemas.microsoft.com/office/drawing/2014/main" id="{1F2B2280-54D8-40CD-9728-8FD106D3B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05" y="4541724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48485105-635A-42D5-943D-F6EEF8968D2B}"/>
              </a:ext>
            </a:extLst>
          </p:cNvPr>
          <p:cNvSpPr/>
          <p:nvPr/>
        </p:nvSpPr>
        <p:spPr>
          <a:xfrm>
            <a:off x="4763503" y="5193313"/>
            <a:ext cx="2699034" cy="7074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7964FCB5-E4E5-420B-81FB-B84F14D552E7}"/>
              </a:ext>
            </a:extLst>
          </p:cNvPr>
          <p:cNvSpPr/>
          <p:nvPr/>
        </p:nvSpPr>
        <p:spPr>
          <a:xfrm>
            <a:off x="4772013" y="5278166"/>
            <a:ext cx="26990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b="1" dirty="0"/>
              <a:t>May – 2020 - #4</a:t>
            </a:r>
          </a:p>
          <a:p>
            <a:r>
              <a:rPr lang="pt-BR" sz="1400" i="1" dirty="0">
                <a:solidFill>
                  <a:srgbClr val="EA3546"/>
                </a:solidFill>
              </a:rPr>
              <a:t>(</a:t>
            </a:r>
            <a:r>
              <a:rPr lang="pt-BR" sz="1400" i="1" dirty="0" err="1">
                <a:solidFill>
                  <a:srgbClr val="EA3546"/>
                </a:solidFill>
              </a:rPr>
              <a:t>done</a:t>
            </a:r>
            <a:r>
              <a:rPr lang="pt-BR" sz="1400" i="1" dirty="0">
                <a:solidFill>
                  <a:srgbClr val="EA3546"/>
                </a:solidFill>
              </a:rPr>
              <a:t>)</a:t>
            </a:r>
          </a:p>
          <a:p>
            <a:endParaRPr lang="pt-BR" sz="1600" b="1" dirty="0"/>
          </a:p>
        </p:txBody>
      </p:sp>
      <p:pic>
        <p:nvPicPr>
          <p:cNvPr id="32" name="Picture 4" descr="Enter - Free web icons">
            <a:extLst>
              <a:ext uri="{FF2B5EF4-FFF2-40B4-BE49-F238E27FC236}">
                <a16:creationId xmlns:a16="http://schemas.microsoft.com/office/drawing/2014/main" id="{72963CFA-1142-4EE2-A6DC-7C3FA05C3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205" y="5362588"/>
            <a:ext cx="335918" cy="33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5291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222</Words>
  <Application>Microsoft Office PowerPoint</Application>
  <PresentationFormat>Widescreen</PresentationFormat>
  <Paragraphs>72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Pixel Digivolve</vt:lpstr>
      <vt:lpstr>Tema do Office</vt:lpstr>
      <vt:lpstr>Projeto FakeNewzer</vt:lpstr>
      <vt:lpstr>Apresentação do PowerPoint</vt:lpstr>
      <vt:lpstr>Color Palette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Aguilar</dc:creator>
  <cp:lastModifiedBy>Lucas Aguilar</cp:lastModifiedBy>
  <cp:revision>29</cp:revision>
  <dcterms:created xsi:type="dcterms:W3CDTF">2020-06-24T13:22:33Z</dcterms:created>
  <dcterms:modified xsi:type="dcterms:W3CDTF">2020-06-24T23:35:03Z</dcterms:modified>
</cp:coreProperties>
</file>