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9" r:id="rId5"/>
    <p:sldId id="260" r:id="rId6"/>
    <p:sldId id="258" r:id="rId7"/>
    <p:sldId id="263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34B5F-D721-43C3-8D95-A9F67E2AD128}" v="23" dt="2022-08-22T13:17:14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nNy LuAz" userId="97c318732272cb68" providerId="LiveId" clId="{BF534B5F-D721-43C3-8D95-A9F67E2AD128}"/>
    <pc:docChg chg="undo redo custSel addSld delSld modSld sldOrd">
      <pc:chgData name="FunNy LuAz" userId="97c318732272cb68" providerId="LiveId" clId="{BF534B5F-D721-43C3-8D95-A9F67E2AD128}" dt="2022-08-22T13:27:53.222" v="1760" actId="47"/>
      <pc:docMkLst>
        <pc:docMk/>
      </pc:docMkLst>
      <pc:sldChg chg="modSp new mod modTransition">
        <pc:chgData name="FunNy LuAz" userId="97c318732272cb68" providerId="LiveId" clId="{BF534B5F-D721-43C3-8D95-A9F67E2AD128}" dt="2022-08-15T22:11:38.781" v="1316"/>
        <pc:sldMkLst>
          <pc:docMk/>
          <pc:sldMk cId="302216177" sldId="256"/>
        </pc:sldMkLst>
        <pc:spChg chg="mod">
          <ac:chgData name="FunNy LuAz" userId="97c318732272cb68" providerId="LiveId" clId="{BF534B5F-D721-43C3-8D95-A9F67E2AD128}" dt="2022-08-15T21:57:02.046" v="901" actId="1076"/>
          <ac:spMkLst>
            <pc:docMk/>
            <pc:sldMk cId="302216177" sldId="256"/>
            <ac:spMk id="2" creationId="{07EF846D-E696-65F9-A657-823ABB37CB4D}"/>
          </ac:spMkLst>
        </pc:spChg>
        <pc:spChg chg="mod">
          <ac:chgData name="FunNy LuAz" userId="97c318732272cb68" providerId="LiveId" clId="{BF534B5F-D721-43C3-8D95-A9F67E2AD128}" dt="2022-08-15T14:19:10.033" v="592" actId="14100"/>
          <ac:spMkLst>
            <pc:docMk/>
            <pc:sldMk cId="302216177" sldId="256"/>
            <ac:spMk id="3" creationId="{002703C5-499A-816C-6FA9-D60C848FB532}"/>
          </ac:spMkLst>
        </pc:spChg>
      </pc:sldChg>
      <pc:sldChg chg="modSp new del mod modTransition">
        <pc:chgData name="FunNy LuAz" userId="97c318732272cb68" providerId="LiveId" clId="{BF534B5F-D721-43C3-8D95-A9F67E2AD128}" dt="2022-08-22T13:20:38.665" v="1467" actId="47"/>
        <pc:sldMkLst>
          <pc:docMk/>
          <pc:sldMk cId="1271682241" sldId="257"/>
        </pc:sldMkLst>
        <pc:spChg chg="mod">
          <ac:chgData name="FunNy LuAz" userId="97c318732272cb68" providerId="LiveId" clId="{BF534B5F-D721-43C3-8D95-A9F67E2AD128}" dt="2022-08-15T14:14:55.947" v="420" actId="2711"/>
          <ac:spMkLst>
            <pc:docMk/>
            <pc:sldMk cId="1271682241" sldId="257"/>
            <ac:spMk id="2" creationId="{6F234BEF-5383-BF2B-639C-63CC5EA86899}"/>
          </ac:spMkLst>
        </pc:spChg>
        <pc:spChg chg="mod">
          <ac:chgData name="FunNy LuAz" userId="97c318732272cb68" providerId="LiveId" clId="{BF534B5F-D721-43C3-8D95-A9F67E2AD128}" dt="2022-08-22T12:48:11.249" v="1384" actId="20577"/>
          <ac:spMkLst>
            <pc:docMk/>
            <pc:sldMk cId="1271682241" sldId="257"/>
            <ac:spMk id="3" creationId="{9789F220-B823-C3B5-7E49-58F95A479E39}"/>
          </ac:spMkLst>
        </pc:spChg>
      </pc:sldChg>
      <pc:sldChg chg="modSp new mod">
        <pc:chgData name="FunNy LuAz" userId="97c318732272cb68" providerId="LiveId" clId="{BF534B5F-D721-43C3-8D95-A9F67E2AD128}" dt="2022-08-22T12:48:19.263" v="1388" actId="20577"/>
        <pc:sldMkLst>
          <pc:docMk/>
          <pc:sldMk cId="79897600" sldId="258"/>
        </pc:sldMkLst>
        <pc:spChg chg="mod">
          <ac:chgData name="FunNy LuAz" userId="97c318732272cb68" providerId="LiveId" clId="{BF534B5F-D721-43C3-8D95-A9F67E2AD128}" dt="2022-08-15T14:16:01.545" v="425" actId="2711"/>
          <ac:spMkLst>
            <pc:docMk/>
            <pc:sldMk cId="79897600" sldId="258"/>
            <ac:spMk id="2" creationId="{254D76C0-2820-286A-B271-6069155FD2F9}"/>
          </ac:spMkLst>
        </pc:spChg>
        <pc:spChg chg="mod">
          <ac:chgData name="FunNy LuAz" userId="97c318732272cb68" providerId="LiveId" clId="{BF534B5F-D721-43C3-8D95-A9F67E2AD128}" dt="2022-08-22T12:48:19.263" v="1388" actId="20577"/>
          <ac:spMkLst>
            <pc:docMk/>
            <pc:sldMk cId="79897600" sldId="258"/>
            <ac:spMk id="3" creationId="{2D1ED2D8-ED1C-7C5A-C393-D138367EA765}"/>
          </ac:spMkLst>
        </pc:spChg>
      </pc:sldChg>
      <pc:sldChg chg="modSp new mod">
        <pc:chgData name="FunNy LuAz" userId="97c318732272cb68" providerId="LiveId" clId="{BF534B5F-D721-43C3-8D95-A9F67E2AD128}" dt="2022-08-22T13:24:05.955" v="1615" actId="20577"/>
        <pc:sldMkLst>
          <pc:docMk/>
          <pc:sldMk cId="1055719492" sldId="259"/>
        </pc:sldMkLst>
        <pc:spChg chg="mod">
          <ac:chgData name="FunNy LuAz" userId="97c318732272cb68" providerId="LiveId" clId="{BF534B5F-D721-43C3-8D95-A9F67E2AD128}" dt="2022-08-15T14:17:51.974" v="456" actId="20577"/>
          <ac:spMkLst>
            <pc:docMk/>
            <pc:sldMk cId="1055719492" sldId="259"/>
            <ac:spMk id="2" creationId="{362CF577-945A-D01F-0254-BB62EB7B3616}"/>
          </ac:spMkLst>
        </pc:spChg>
        <pc:spChg chg="mod">
          <ac:chgData name="FunNy LuAz" userId="97c318732272cb68" providerId="LiveId" clId="{BF534B5F-D721-43C3-8D95-A9F67E2AD128}" dt="2022-08-22T13:24:05.955" v="1615" actId="20577"/>
          <ac:spMkLst>
            <pc:docMk/>
            <pc:sldMk cId="1055719492" sldId="259"/>
            <ac:spMk id="3" creationId="{B41169C2-DC69-0AA2-F0DC-68DCDCB514C3}"/>
          </ac:spMkLst>
        </pc:spChg>
      </pc:sldChg>
      <pc:sldChg chg="modSp new mod ord">
        <pc:chgData name="FunNy LuAz" userId="97c318732272cb68" providerId="LiveId" clId="{BF534B5F-D721-43C3-8D95-A9F67E2AD128}" dt="2022-08-22T13:24:58.838" v="1617"/>
        <pc:sldMkLst>
          <pc:docMk/>
          <pc:sldMk cId="226685565" sldId="260"/>
        </pc:sldMkLst>
        <pc:spChg chg="mod">
          <ac:chgData name="FunNy LuAz" userId="97c318732272cb68" providerId="LiveId" clId="{BF534B5F-D721-43C3-8D95-A9F67E2AD128}" dt="2022-08-15T14:16:08.646" v="426" actId="2711"/>
          <ac:spMkLst>
            <pc:docMk/>
            <pc:sldMk cId="226685565" sldId="260"/>
            <ac:spMk id="2" creationId="{7A5ADECF-54B1-CE7B-8E11-51BCAB0E2368}"/>
          </ac:spMkLst>
        </pc:spChg>
        <pc:spChg chg="mod">
          <ac:chgData name="FunNy LuAz" userId="97c318732272cb68" providerId="LiveId" clId="{BF534B5F-D721-43C3-8D95-A9F67E2AD128}" dt="2022-08-22T12:48:21.936" v="1389" actId="20577"/>
          <ac:spMkLst>
            <pc:docMk/>
            <pc:sldMk cId="226685565" sldId="260"/>
            <ac:spMk id="3" creationId="{3383AFC6-3930-45C2-5140-E144C4185EB4}"/>
          </ac:spMkLst>
        </pc:spChg>
      </pc:sldChg>
      <pc:sldChg chg="modSp new del mod">
        <pc:chgData name="FunNy LuAz" userId="97c318732272cb68" providerId="LiveId" clId="{BF534B5F-D721-43C3-8D95-A9F67E2AD128}" dt="2022-08-22T12:21:39.597" v="1362" actId="47"/>
        <pc:sldMkLst>
          <pc:docMk/>
          <pc:sldMk cId="1597772541" sldId="261"/>
        </pc:sldMkLst>
        <pc:spChg chg="mod">
          <ac:chgData name="FunNy LuAz" userId="97c318732272cb68" providerId="LiveId" clId="{BF534B5F-D721-43C3-8D95-A9F67E2AD128}" dt="2022-08-15T14:22:30.897" v="678" actId="2711"/>
          <ac:spMkLst>
            <pc:docMk/>
            <pc:sldMk cId="1597772541" sldId="261"/>
            <ac:spMk id="2" creationId="{F3035064-3F19-0BB6-226F-295A9EBC42B7}"/>
          </ac:spMkLst>
        </pc:spChg>
        <pc:spChg chg="mod">
          <ac:chgData name="FunNy LuAz" userId="97c318732272cb68" providerId="LiveId" clId="{BF534B5F-D721-43C3-8D95-A9F67E2AD128}" dt="2022-08-15T14:23:29.266" v="766" actId="404"/>
          <ac:spMkLst>
            <pc:docMk/>
            <pc:sldMk cId="1597772541" sldId="261"/>
            <ac:spMk id="3" creationId="{BBE9599D-7380-5CF0-6344-F7042E765EF2}"/>
          </ac:spMkLst>
        </pc:spChg>
      </pc:sldChg>
      <pc:sldChg chg="modSp new mod">
        <pc:chgData name="FunNy LuAz" userId="97c318732272cb68" providerId="LiveId" clId="{BF534B5F-D721-43C3-8D95-A9F67E2AD128}" dt="2022-08-22T12:20:22.038" v="1361" actId="20577"/>
        <pc:sldMkLst>
          <pc:docMk/>
          <pc:sldMk cId="3134820597" sldId="262"/>
        </pc:sldMkLst>
        <pc:spChg chg="mod">
          <ac:chgData name="FunNy LuAz" userId="97c318732272cb68" providerId="LiveId" clId="{BF534B5F-D721-43C3-8D95-A9F67E2AD128}" dt="2022-08-15T14:23:47.489" v="768" actId="2711"/>
          <ac:spMkLst>
            <pc:docMk/>
            <pc:sldMk cId="3134820597" sldId="262"/>
            <ac:spMk id="2" creationId="{29E33C0A-93D1-0632-0718-CA823BAB1D2D}"/>
          </ac:spMkLst>
        </pc:spChg>
        <pc:spChg chg="mod">
          <ac:chgData name="FunNy LuAz" userId="97c318732272cb68" providerId="LiveId" clId="{BF534B5F-D721-43C3-8D95-A9F67E2AD128}" dt="2022-08-22T12:20:22.038" v="1361" actId="20577"/>
          <ac:spMkLst>
            <pc:docMk/>
            <pc:sldMk cId="3134820597" sldId="262"/>
            <ac:spMk id="3" creationId="{85B9F4BE-0356-F979-5F8E-A1495DA88DD8}"/>
          </ac:spMkLst>
        </pc:spChg>
      </pc:sldChg>
      <pc:sldChg chg="addSp delSp modSp new mod">
        <pc:chgData name="FunNy LuAz" userId="97c318732272cb68" providerId="LiveId" clId="{BF534B5F-D721-43C3-8D95-A9F67E2AD128}" dt="2022-08-22T13:16:35.741" v="1402" actId="1076"/>
        <pc:sldMkLst>
          <pc:docMk/>
          <pc:sldMk cId="1114088741" sldId="263"/>
        </pc:sldMkLst>
        <pc:spChg chg="mod">
          <ac:chgData name="FunNy LuAz" userId="97c318732272cb68" providerId="LiveId" clId="{BF534B5F-D721-43C3-8D95-A9F67E2AD128}" dt="2022-08-15T14:26:21.573" v="781" actId="2711"/>
          <ac:spMkLst>
            <pc:docMk/>
            <pc:sldMk cId="1114088741" sldId="263"/>
            <ac:spMk id="2" creationId="{A950B1ED-3983-532F-357B-14088905E5DD}"/>
          </ac:spMkLst>
        </pc:spChg>
        <pc:spChg chg="del">
          <ac:chgData name="FunNy LuAz" userId="97c318732272cb68" providerId="LiveId" clId="{BF534B5F-D721-43C3-8D95-A9F67E2AD128}" dt="2022-08-15T14:26:01.632" v="770"/>
          <ac:spMkLst>
            <pc:docMk/>
            <pc:sldMk cId="1114088741" sldId="263"/>
            <ac:spMk id="3" creationId="{DEA70E55-8B5E-BFBE-CC3C-17DE2AAEF6E2}"/>
          </ac:spMkLst>
        </pc:spChg>
        <pc:spChg chg="add del mod">
          <ac:chgData name="FunNy LuAz" userId="97c318732272cb68" providerId="LiveId" clId="{BF534B5F-D721-43C3-8D95-A9F67E2AD128}" dt="2022-08-22T12:45:48.645" v="1370"/>
          <ac:spMkLst>
            <pc:docMk/>
            <pc:sldMk cId="1114088741" sldId="263"/>
            <ac:spMk id="4" creationId="{DEFF83CD-3653-5359-0A76-5CEDE52C5C18}"/>
          </ac:spMkLst>
        </pc:spChg>
        <pc:spChg chg="add del mod">
          <ac:chgData name="FunNy LuAz" userId="97c318732272cb68" providerId="LiveId" clId="{BF534B5F-D721-43C3-8D95-A9F67E2AD128}" dt="2022-08-22T12:46:55.979" v="1376"/>
          <ac:spMkLst>
            <pc:docMk/>
            <pc:sldMk cId="1114088741" sldId="263"/>
            <ac:spMk id="9" creationId="{1418425F-0CA5-F9D2-02B0-60E45EB3AB3F}"/>
          </ac:spMkLst>
        </pc:spChg>
        <pc:spChg chg="add del mod">
          <ac:chgData name="FunNy LuAz" userId="97c318732272cb68" providerId="LiveId" clId="{BF534B5F-D721-43C3-8D95-A9F67E2AD128}" dt="2022-08-22T13:16:20.637" v="1398"/>
          <ac:spMkLst>
            <pc:docMk/>
            <pc:sldMk cId="1114088741" sldId="263"/>
            <ac:spMk id="13" creationId="{E597A397-A6B3-7CF3-ED63-161A847DE829}"/>
          </ac:spMkLst>
        </pc:spChg>
        <pc:picChg chg="add del mod">
          <ac:chgData name="FunNy LuAz" userId="97c318732272cb68" providerId="LiveId" clId="{BF534B5F-D721-43C3-8D95-A9F67E2AD128}" dt="2022-08-22T12:45:43.147" v="1369" actId="478"/>
          <ac:picMkLst>
            <pc:docMk/>
            <pc:sldMk cId="1114088741" sldId="263"/>
            <ac:picMk id="5" creationId="{663A564A-87C4-6320-44F1-2876615367EC}"/>
          </ac:picMkLst>
        </pc:picChg>
        <pc:picChg chg="add del mod">
          <ac:chgData name="FunNy LuAz" userId="97c318732272cb68" providerId="LiveId" clId="{BF534B5F-D721-43C3-8D95-A9F67E2AD128}" dt="2022-08-22T12:46:51.894" v="1375" actId="478"/>
          <ac:picMkLst>
            <pc:docMk/>
            <pc:sldMk cId="1114088741" sldId="263"/>
            <ac:picMk id="7" creationId="{A34DD0EC-99FC-45D6-5310-086B0B3DEAB4}"/>
          </ac:picMkLst>
        </pc:picChg>
        <pc:picChg chg="add del mod">
          <ac:chgData name="FunNy LuAz" userId="97c318732272cb68" providerId="LiveId" clId="{BF534B5F-D721-43C3-8D95-A9F67E2AD128}" dt="2022-08-22T13:16:14.433" v="1397" actId="478"/>
          <ac:picMkLst>
            <pc:docMk/>
            <pc:sldMk cId="1114088741" sldId="263"/>
            <ac:picMk id="11" creationId="{BF3DB41B-7358-0974-178B-C143B1BE262D}"/>
          </ac:picMkLst>
        </pc:picChg>
        <pc:picChg chg="add mod">
          <ac:chgData name="FunNy LuAz" userId="97c318732272cb68" providerId="LiveId" clId="{BF534B5F-D721-43C3-8D95-A9F67E2AD128}" dt="2022-08-22T13:16:35.741" v="1402" actId="1076"/>
          <ac:picMkLst>
            <pc:docMk/>
            <pc:sldMk cId="1114088741" sldId="263"/>
            <ac:picMk id="15" creationId="{392AC42B-D228-3A3E-7896-F05CFE7C4C47}"/>
          </ac:picMkLst>
        </pc:picChg>
      </pc:sldChg>
      <pc:sldChg chg="addSp delSp modSp new del mod">
        <pc:chgData name="FunNy LuAz" userId="97c318732272cb68" providerId="LiveId" clId="{BF534B5F-D721-43C3-8D95-A9F67E2AD128}" dt="2022-08-15T14:45:25.125" v="831" actId="47"/>
        <pc:sldMkLst>
          <pc:docMk/>
          <pc:sldMk cId="1626629156" sldId="264"/>
        </pc:sldMkLst>
        <pc:spChg chg="del">
          <ac:chgData name="FunNy LuAz" userId="97c318732272cb68" providerId="LiveId" clId="{BF534B5F-D721-43C3-8D95-A9F67E2AD128}" dt="2022-08-15T14:41:01.666" v="815" actId="931"/>
          <ac:spMkLst>
            <pc:docMk/>
            <pc:sldMk cId="1626629156" sldId="264"/>
            <ac:spMk id="3" creationId="{A362C06A-DE55-E79F-6851-D9FC0DEBB761}"/>
          </ac:spMkLst>
        </pc:spChg>
        <pc:spChg chg="add mod">
          <ac:chgData name="FunNy LuAz" userId="97c318732272cb68" providerId="LiveId" clId="{BF534B5F-D721-43C3-8D95-A9F67E2AD128}" dt="2022-08-15T14:45:15.472" v="828" actId="478"/>
          <ac:spMkLst>
            <pc:docMk/>
            <pc:sldMk cId="1626629156" sldId="264"/>
            <ac:spMk id="7" creationId="{C46426B6-30DB-0159-0FD7-4C708CFF8EAE}"/>
          </ac:spMkLst>
        </pc:spChg>
        <pc:picChg chg="add del mod">
          <ac:chgData name="FunNy LuAz" userId="97c318732272cb68" providerId="LiveId" clId="{BF534B5F-D721-43C3-8D95-A9F67E2AD128}" dt="2022-08-15T14:45:15.472" v="828" actId="478"/>
          <ac:picMkLst>
            <pc:docMk/>
            <pc:sldMk cId="1626629156" sldId="264"/>
            <ac:picMk id="5" creationId="{FF02166B-9A33-777B-6CF2-2A307C6E7C3E}"/>
          </ac:picMkLst>
        </pc:picChg>
      </pc:sldChg>
      <pc:sldChg chg="addSp delSp modSp new del mod ord">
        <pc:chgData name="FunNy LuAz" userId="97c318732272cb68" providerId="LiveId" clId="{BF534B5F-D721-43C3-8D95-A9F67E2AD128}" dt="2022-08-15T14:29:33.665" v="811" actId="2696"/>
        <pc:sldMkLst>
          <pc:docMk/>
          <pc:sldMk cId="1882774984" sldId="264"/>
        </pc:sldMkLst>
        <pc:spChg chg="mod">
          <ac:chgData name="FunNy LuAz" userId="97c318732272cb68" providerId="LiveId" clId="{BF534B5F-D721-43C3-8D95-A9F67E2AD128}" dt="2022-08-15T14:28:30.672" v="801" actId="1076"/>
          <ac:spMkLst>
            <pc:docMk/>
            <pc:sldMk cId="1882774984" sldId="264"/>
            <ac:spMk id="2" creationId="{D993C0CE-D54F-DF60-EA39-B33BA4033D32}"/>
          </ac:spMkLst>
        </pc:spChg>
        <pc:spChg chg="del">
          <ac:chgData name="FunNy LuAz" userId="97c318732272cb68" providerId="LiveId" clId="{BF534B5F-D721-43C3-8D95-A9F67E2AD128}" dt="2022-08-15T14:29:00.031" v="802"/>
          <ac:spMkLst>
            <pc:docMk/>
            <pc:sldMk cId="1882774984" sldId="264"/>
            <ac:spMk id="3" creationId="{F3D4AA20-830C-3A19-578D-07DEF365082B}"/>
          </ac:spMkLst>
        </pc:spChg>
        <pc:picChg chg="add mod">
          <ac:chgData name="FunNy LuAz" userId="97c318732272cb68" providerId="LiveId" clId="{BF534B5F-D721-43C3-8D95-A9F67E2AD128}" dt="2022-08-15T14:29:15.904" v="810" actId="1076"/>
          <ac:picMkLst>
            <pc:docMk/>
            <pc:sldMk cId="1882774984" sldId="264"/>
            <ac:picMk id="5" creationId="{15E486E8-0BBB-D919-BB55-B408462DC628}"/>
          </ac:picMkLst>
        </pc:picChg>
      </pc:sldChg>
      <pc:sldChg chg="new del">
        <pc:chgData name="FunNy LuAz" userId="97c318732272cb68" providerId="LiveId" clId="{BF534B5F-D721-43C3-8D95-A9F67E2AD128}" dt="2022-08-15T14:34:59.538" v="813" actId="47"/>
        <pc:sldMkLst>
          <pc:docMk/>
          <pc:sldMk cId="2073924076" sldId="264"/>
        </pc:sldMkLst>
      </pc:sldChg>
      <pc:sldChg chg="new del">
        <pc:chgData name="FunNy LuAz" userId="97c318732272cb68" providerId="LiveId" clId="{BF534B5F-D721-43C3-8D95-A9F67E2AD128}" dt="2022-08-15T14:45:27.112" v="832" actId="47"/>
        <pc:sldMkLst>
          <pc:docMk/>
          <pc:sldMk cId="952851447" sldId="265"/>
        </pc:sldMkLst>
      </pc:sldChg>
      <pc:sldChg chg="addSp delSp modSp new mod">
        <pc:chgData name="FunNy LuAz" userId="97c318732272cb68" providerId="LiveId" clId="{BF534B5F-D721-43C3-8D95-A9F67E2AD128}" dt="2022-08-22T13:17:20.632" v="1407" actId="1076"/>
        <pc:sldMkLst>
          <pc:docMk/>
          <pc:sldMk cId="108435533" sldId="266"/>
        </pc:sldMkLst>
        <pc:picChg chg="add del mod">
          <ac:chgData name="FunNy LuAz" userId="97c318732272cb68" providerId="LiveId" clId="{BF534B5F-D721-43C3-8D95-A9F67E2AD128}" dt="2022-08-22T12:27:44.289" v="1363" actId="478"/>
          <ac:picMkLst>
            <pc:docMk/>
            <pc:sldMk cId="108435533" sldId="266"/>
            <ac:picMk id="3" creationId="{59F2A8D0-557E-B5D3-1914-914EB52DC6E1}"/>
          </ac:picMkLst>
        </pc:picChg>
        <pc:picChg chg="add del mod">
          <ac:chgData name="FunNy LuAz" userId="97c318732272cb68" providerId="LiveId" clId="{BF534B5F-D721-43C3-8D95-A9F67E2AD128}" dt="2022-08-22T01:27:38.299" v="1318" actId="478"/>
          <ac:picMkLst>
            <pc:docMk/>
            <pc:sldMk cId="108435533" sldId="266"/>
            <ac:picMk id="3" creationId="{BD64DB34-A51D-38AD-E345-CA019FD39725}"/>
          </ac:picMkLst>
        </pc:picChg>
        <pc:picChg chg="add del mod">
          <ac:chgData name="FunNy LuAz" userId="97c318732272cb68" providerId="LiveId" clId="{BF534B5F-D721-43C3-8D95-A9F67E2AD128}" dt="2022-08-22T12:19:23.266" v="1335" actId="478"/>
          <ac:picMkLst>
            <pc:docMk/>
            <pc:sldMk cId="108435533" sldId="266"/>
            <ac:picMk id="4" creationId="{16D4406C-E5FE-B7AD-2123-37FA83637598}"/>
          </ac:picMkLst>
        </pc:picChg>
        <pc:picChg chg="add del mod">
          <ac:chgData name="FunNy LuAz" userId="97c318732272cb68" providerId="LiveId" clId="{BF534B5F-D721-43C3-8D95-A9F67E2AD128}" dt="2022-08-22T13:03:31.317" v="1390" actId="478"/>
          <ac:picMkLst>
            <pc:docMk/>
            <pc:sldMk cId="108435533" sldId="266"/>
            <ac:picMk id="4" creationId="{C90368D4-BB31-D312-5A58-7290EDDAD681}"/>
          </ac:picMkLst>
        </pc:picChg>
        <pc:picChg chg="add del mod">
          <ac:chgData name="FunNy LuAz" userId="97c318732272cb68" providerId="LiveId" clId="{BF534B5F-D721-43C3-8D95-A9F67E2AD128}" dt="2022-08-22T13:16:08.453" v="1396" actId="478"/>
          <ac:picMkLst>
            <pc:docMk/>
            <pc:sldMk cId="108435533" sldId="266"/>
            <ac:picMk id="6" creationId="{8EEADEB3-2D0A-E0F8-033E-3C560D611FD3}"/>
          </ac:picMkLst>
        </pc:picChg>
        <pc:picChg chg="add del mod">
          <ac:chgData name="FunNy LuAz" userId="97c318732272cb68" providerId="LiveId" clId="{BF534B5F-D721-43C3-8D95-A9F67E2AD128}" dt="2022-08-22T13:16:53.547" v="1404" actId="478"/>
          <ac:picMkLst>
            <pc:docMk/>
            <pc:sldMk cId="108435533" sldId="266"/>
            <ac:picMk id="8" creationId="{7F8B05BE-90E0-CDFD-955D-7F5C0DB1CB96}"/>
          </ac:picMkLst>
        </pc:picChg>
        <pc:picChg chg="add mod">
          <ac:chgData name="FunNy LuAz" userId="97c318732272cb68" providerId="LiveId" clId="{BF534B5F-D721-43C3-8D95-A9F67E2AD128}" dt="2022-08-22T13:17:20.632" v="1407" actId="1076"/>
          <ac:picMkLst>
            <pc:docMk/>
            <pc:sldMk cId="108435533" sldId="266"/>
            <ac:picMk id="10" creationId="{115C4E41-2E36-FAFB-80E4-C4296A187A8C}"/>
          </ac:picMkLst>
        </pc:picChg>
      </pc:sldChg>
      <pc:sldChg chg="addSp delSp modSp add del mod">
        <pc:chgData name="FunNy LuAz" userId="97c318732272cb68" providerId="LiveId" clId="{BF534B5F-D721-43C3-8D95-A9F67E2AD128}" dt="2022-08-22T12:19:21.599" v="1334" actId="47"/>
        <pc:sldMkLst>
          <pc:docMk/>
          <pc:sldMk cId="777893296" sldId="267"/>
        </pc:sldMkLst>
        <pc:picChg chg="add del mod">
          <ac:chgData name="FunNy LuAz" userId="97c318732272cb68" providerId="LiveId" clId="{BF534B5F-D721-43C3-8D95-A9F67E2AD128}" dt="2022-08-22T01:27:39.995" v="1319" actId="478"/>
          <ac:picMkLst>
            <pc:docMk/>
            <pc:sldMk cId="777893296" sldId="267"/>
            <ac:picMk id="3" creationId="{53B3827B-4D16-3CEF-F6E5-9AEA12A58EEF}"/>
          </ac:picMkLst>
        </pc:picChg>
        <pc:picChg chg="add mod">
          <ac:chgData name="FunNy LuAz" userId="97c318732272cb68" providerId="LiveId" clId="{BF534B5F-D721-43C3-8D95-A9F67E2AD128}" dt="2022-08-22T01:37:41.312" v="1333" actId="962"/>
          <ac:picMkLst>
            <pc:docMk/>
            <pc:sldMk cId="777893296" sldId="267"/>
            <ac:picMk id="3" creationId="{F9E3410D-2008-C6E4-7411-A9D331031E0F}"/>
          </ac:picMkLst>
        </pc:picChg>
        <pc:picChg chg="add del mod">
          <ac:chgData name="FunNy LuAz" userId="97c318732272cb68" providerId="LiveId" clId="{BF534B5F-D721-43C3-8D95-A9F67E2AD128}" dt="2022-08-22T01:37:31.605" v="1330" actId="478"/>
          <ac:picMkLst>
            <pc:docMk/>
            <pc:sldMk cId="777893296" sldId="267"/>
            <ac:picMk id="4" creationId="{BF330999-9189-9F59-6F57-2909CBA71B2D}"/>
          </ac:picMkLst>
        </pc:picChg>
      </pc:sldChg>
      <pc:sldChg chg="modSp add del mod">
        <pc:chgData name="FunNy LuAz" userId="97c318732272cb68" providerId="LiveId" clId="{BF534B5F-D721-43C3-8D95-A9F67E2AD128}" dt="2022-08-22T13:27:53.222" v="1760" actId="47"/>
        <pc:sldMkLst>
          <pc:docMk/>
          <pc:sldMk cId="1566363720" sldId="267"/>
        </pc:sldMkLst>
        <pc:spChg chg="mod">
          <ac:chgData name="FunNy LuAz" userId="97c318732272cb68" providerId="LiveId" clId="{BF534B5F-D721-43C3-8D95-A9F67E2AD128}" dt="2022-08-22T13:17:52.409" v="1419" actId="20577"/>
          <ac:spMkLst>
            <pc:docMk/>
            <pc:sldMk cId="1566363720" sldId="267"/>
            <ac:spMk id="2" creationId="{7A5ADECF-54B1-CE7B-8E11-51BCAB0E2368}"/>
          </ac:spMkLst>
        </pc:spChg>
        <pc:spChg chg="mod">
          <ac:chgData name="FunNy LuAz" userId="97c318732272cb68" providerId="LiveId" clId="{BF534B5F-D721-43C3-8D95-A9F67E2AD128}" dt="2022-08-22T13:27:05.612" v="1685" actId="20577"/>
          <ac:spMkLst>
            <pc:docMk/>
            <pc:sldMk cId="1566363720" sldId="267"/>
            <ac:spMk id="3" creationId="{3383AFC6-3930-45C2-5140-E144C4185EB4}"/>
          </ac:spMkLst>
        </pc:spChg>
      </pc:sldChg>
      <pc:sldChg chg="modSp add del mod">
        <pc:chgData name="FunNy LuAz" userId="97c318732272cb68" providerId="LiveId" clId="{BF534B5F-D721-43C3-8D95-A9F67E2AD128}" dt="2022-08-22T13:27:51.606" v="1759" actId="47"/>
        <pc:sldMkLst>
          <pc:docMk/>
          <pc:sldMk cId="61656701" sldId="268"/>
        </pc:sldMkLst>
        <pc:spChg chg="mod">
          <ac:chgData name="FunNy LuAz" userId="97c318732272cb68" providerId="LiveId" clId="{BF534B5F-D721-43C3-8D95-A9F67E2AD128}" dt="2022-08-22T13:18:07.908" v="1432" actId="20577"/>
          <ac:spMkLst>
            <pc:docMk/>
            <pc:sldMk cId="61656701" sldId="268"/>
            <ac:spMk id="2" creationId="{7A5ADECF-54B1-CE7B-8E11-51BCAB0E2368}"/>
          </ac:spMkLst>
        </pc:spChg>
        <pc:spChg chg="mod">
          <ac:chgData name="FunNy LuAz" userId="97c318732272cb68" providerId="LiveId" clId="{BF534B5F-D721-43C3-8D95-A9F67E2AD128}" dt="2022-08-22T13:27:41.947" v="1758" actId="20577"/>
          <ac:spMkLst>
            <pc:docMk/>
            <pc:sldMk cId="61656701" sldId="268"/>
            <ac:spMk id="3" creationId="{3383AFC6-3930-45C2-5140-E144C4185EB4}"/>
          </ac:spMkLst>
        </pc:spChg>
      </pc:sldChg>
      <pc:sldChg chg="modSp add del mod">
        <pc:chgData name="FunNy LuAz" userId="97c318732272cb68" providerId="LiveId" clId="{BF534B5F-D721-43C3-8D95-A9F67E2AD128}" dt="2022-08-22T13:22:20.316" v="1526" actId="47"/>
        <pc:sldMkLst>
          <pc:docMk/>
          <pc:sldMk cId="1655114531" sldId="269"/>
        </pc:sldMkLst>
        <pc:spChg chg="mod">
          <ac:chgData name="FunNy LuAz" userId="97c318732272cb68" providerId="LiveId" clId="{BF534B5F-D721-43C3-8D95-A9F67E2AD128}" dt="2022-08-22T13:20:51.471" v="1495" actId="20577"/>
          <ac:spMkLst>
            <pc:docMk/>
            <pc:sldMk cId="1655114531" sldId="269"/>
            <ac:spMk id="2" creationId="{6F234BEF-5383-BF2B-639C-63CC5EA86899}"/>
          </ac:spMkLst>
        </pc:spChg>
        <pc:spChg chg="mod">
          <ac:chgData name="FunNy LuAz" userId="97c318732272cb68" providerId="LiveId" clId="{BF534B5F-D721-43C3-8D95-A9F67E2AD128}" dt="2022-08-22T13:22:02.271" v="1521"/>
          <ac:spMkLst>
            <pc:docMk/>
            <pc:sldMk cId="1655114531" sldId="269"/>
            <ac:spMk id="3" creationId="{9789F220-B823-C3B5-7E49-58F95A479E39}"/>
          </ac:spMkLst>
        </pc:spChg>
      </pc:sldChg>
      <pc:sldChg chg="modSp add mod">
        <pc:chgData name="FunNy LuAz" userId="97c318732272cb68" providerId="LiveId" clId="{BF534B5F-D721-43C3-8D95-A9F67E2AD128}" dt="2022-08-22T13:22:32.786" v="1538" actId="20577"/>
        <pc:sldMkLst>
          <pc:docMk/>
          <pc:sldMk cId="182099183" sldId="270"/>
        </pc:sldMkLst>
        <pc:spChg chg="mod">
          <ac:chgData name="FunNy LuAz" userId="97c318732272cb68" providerId="LiveId" clId="{BF534B5F-D721-43C3-8D95-A9F67E2AD128}" dt="2022-08-22T13:20:47.113" v="1486" actId="20577"/>
          <ac:spMkLst>
            <pc:docMk/>
            <pc:sldMk cId="182099183" sldId="270"/>
            <ac:spMk id="2" creationId="{6F234BEF-5383-BF2B-639C-63CC5EA86899}"/>
          </ac:spMkLst>
        </pc:spChg>
        <pc:spChg chg="mod">
          <ac:chgData name="FunNy LuAz" userId="97c318732272cb68" providerId="LiveId" clId="{BF534B5F-D721-43C3-8D95-A9F67E2AD128}" dt="2022-08-22T13:22:32.786" v="1538" actId="20577"/>
          <ac:spMkLst>
            <pc:docMk/>
            <pc:sldMk cId="182099183" sldId="270"/>
            <ac:spMk id="3" creationId="{9789F220-B823-C3B5-7E49-58F95A479E39}"/>
          </ac:spMkLst>
        </pc:spChg>
      </pc:sldChg>
      <pc:sldChg chg="modSp add mod">
        <pc:chgData name="FunNy LuAz" userId="97c318732272cb68" providerId="LiveId" clId="{BF534B5F-D721-43C3-8D95-A9F67E2AD128}" dt="2022-08-22T13:23:42.159" v="1604" actId="20577"/>
        <pc:sldMkLst>
          <pc:docMk/>
          <pc:sldMk cId="2123364842" sldId="271"/>
        </pc:sldMkLst>
        <pc:spChg chg="mod">
          <ac:chgData name="FunNy LuAz" userId="97c318732272cb68" providerId="LiveId" clId="{BF534B5F-D721-43C3-8D95-A9F67E2AD128}" dt="2022-08-22T13:22:25.239" v="1535" actId="20577"/>
          <ac:spMkLst>
            <pc:docMk/>
            <pc:sldMk cId="2123364842" sldId="271"/>
            <ac:spMk id="2" creationId="{6F234BEF-5383-BF2B-639C-63CC5EA86899}"/>
          </ac:spMkLst>
        </pc:spChg>
        <pc:spChg chg="mod">
          <ac:chgData name="FunNy LuAz" userId="97c318732272cb68" providerId="LiveId" clId="{BF534B5F-D721-43C3-8D95-A9F67E2AD128}" dt="2022-08-22T13:23:42.159" v="1604" actId="20577"/>
          <ac:spMkLst>
            <pc:docMk/>
            <pc:sldMk cId="2123364842" sldId="271"/>
            <ac:spMk id="3" creationId="{9789F220-B823-C3B5-7E49-58F95A479E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D80CD-F34D-844F-4C4C-F36E58E07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5EC407-5E7A-8F42-8FFA-64907F2B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8E8DA3-170F-F708-11F1-DC2C04C9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CC0-C28A-4030-A018-8AF41343E889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9356B7-D8EE-AD19-8F39-47A719B7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A2BF3C-EFED-3CD6-2E88-DCE18688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F23-DF7E-4417-8087-1D0CB43A1D1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7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D4F05-D31F-295E-B64A-C83FCD1E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1ADD09-EB4F-F73F-92D9-9E6F821C1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56D69E-C75E-A6FA-36C9-FF6AF7C4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CC0-C28A-4030-A018-8AF41343E889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91B95-2D94-8BB7-17FF-6F9D1F6F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8C9053-C08C-E23C-0B52-232FBFBD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F23-DF7E-4417-8087-1D0CB43A1D1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8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C71822-15F9-0B06-9054-35947D3BF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6D4730-4F1A-86D4-E7D9-DC12C354F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355CE6-6FAB-D076-30FC-A1EDAA3A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CC0-C28A-4030-A018-8AF41343E889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CB73E3-A27F-A4FF-9B87-7292D59D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87D80A-CAC2-463F-1F27-E2DFCE75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F23-DF7E-4417-8087-1D0CB43A1D1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7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2C70B-EF47-1AF5-2473-13314C3F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ED8B5-53FA-68B4-D570-F443925B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02BA5-D7D0-D4AF-6216-2935720E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CC0-C28A-4030-A018-8AF41343E889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922CB-EDD9-AE8A-7B03-95CF2F31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F9D9B-163B-ABC6-A341-368DCA85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F23-DF7E-4417-8087-1D0CB43A1D1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7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DF2C5-CCA4-9876-C87F-1F299EC4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30BEAA-0068-F307-ADEE-9F39BEA3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D02DC5-ED25-C9E9-DEDB-9A47C1C8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CC0-C28A-4030-A018-8AF41343E889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8416F3-C2BD-1B21-5C80-6DEED288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D5F966-0147-68E8-8D11-05E9D590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F23-DF7E-4417-8087-1D0CB43A1D1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6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D688A-04ED-BFA7-4D91-7DB5F485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235C7-A658-39F4-D37F-19C558AA1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C3889B-9C50-30A8-C0A5-BC66B156A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BB20C-95B6-FE68-0235-7A39AEA7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CC0-C28A-4030-A018-8AF41343E889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243D4A-ABAB-6DE3-7831-9E63F44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5C0205-174B-03B7-0EB8-0FA8F206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F23-DF7E-4417-8087-1D0CB43A1D1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F21DD-D226-D3C3-4BF8-FF2DB343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EDD210-B2E5-199E-439F-A6A520628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CF3EC8-E907-845F-E2D9-EFF3D9B6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74A4AD-A968-1ECD-9C08-99D144C5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0D4F04-DBD2-750E-0A0C-6A07FE7A4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213362-858C-FAE2-061B-E34C5C20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CC0-C28A-4030-A018-8AF41343E889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D585ED-2FD6-F8D0-164D-704E2944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F1437D-1494-BFC3-27C2-7E17E7AF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F23-DF7E-4417-8087-1D0CB43A1D1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9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71575-FB16-9F2B-4477-F0DA9DA1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AE7E34-9FBE-0F92-F148-3455C398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CC0-C28A-4030-A018-8AF41343E889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133021-E890-379A-3101-C2D3C005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8C4DFD-DD9B-11E5-40BD-3C957D56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F23-DF7E-4417-8087-1D0CB43A1D1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02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A0A4EF-D46F-7D96-60D0-F47AE80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CC0-C28A-4030-A018-8AF41343E889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F6649F-3E56-F3EA-8E9D-26D49C3B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6C2964-A788-F8ED-2237-6AFA4DAB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F23-DF7E-4417-8087-1D0CB43A1D1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19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D9DA7-35FF-8E64-7205-17A6E120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C5913-9629-5564-3B65-3E5CE664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999B4C-1B78-6CB7-8B94-7B2E9485B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427164-1577-6B4E-0FA8-C53ACB63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CC0-C28A-4030-A018-8AF41343E889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D8A4AA-8EE5-AB19-40FD-A7EE4EB5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E65176-CF6E-5A71-87E9-0A38642C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F23-DF7E-4417-8087-1D0CB43A1D1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0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727F1-DBC0-B089-CB85-BCA08BCB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F605A4-206C-342D-366B-E2973F712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CCFCBC-E637-0A2D-89F2-439F61E24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1D3F64-C376-C534-02E1-E492DD9F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CC0-C28A-4030-A018-8AF41343E889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A75B4C-B47C-4F0E-E370-F1D5E836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554645-4D99-E381-7CAB-A7B90873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F23-DF7E-4417-8087-1D0CB43A1D1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53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21D4AF-420C-566E-D231-20786D35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F72CD2-EB6D-4639-BBDF-D142D5CC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AEE78-6801-7EB2-8CA2-161585264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4CC0-C28A-4030-A018-8AF41343E889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D75907-BE24-ED2A-D564-F4CD26FC6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CC02E-A3F5-3099-0422-1999DC214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4F23-DF7E-4417-8087-1D0CB43A1D1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08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846D-E696-65F9-A657-823ABB37C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32" y="1410929"/>
            <a:ext cx="9733935" cy="3323302"/>
          </a:xfrm>
        </p:spPr>
        <p:txBody>
          <a:bodyPr>
            <a:normAutofit fontScale="90000"/>
          </a:bodyPr>
          <a:lstStyle/>
          <a:p>
            <a:r>
              <a:rPr lang="pt-BR" sz="16600" b="1" dirty="0">
                <a:latin typeface="Bahnschrift SemiBold" panose="020B0502040204020203" pitchFamily="34" charset="0"/>
              </a:rPr>
              <a:t>FARMÁCIA</a:t>
            </a:r>
            <a:endParaRPr lang="en-GB" sz="8000" b="1" dirty="0">
              <a:latin typeface="Bahnschrift SemiBol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2703C5-499A-816C-6FA9-D60C848FB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0386"/>
            <a:ext cx="9144000" cy="136668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1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34BEF-5383-BF2B-639C-63CC5EA8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ahnschrift SemiBold" panose="020B0502040204020203" pitchFamily="34" charset="0"/>
              </a:rPr>
              <a:t>SOBRE CLIENTES PESSOAS FÍSICAS</a:t>
            </a:r>
            <a:endParaRPr lang="en-GB" b="1" dirty="0">
              <a:latin typeface="Bahnschrift SemiBold" panose="020B0502040204020203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9F220-B823-C3B5-7E49-58F95A47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Possuem código de cliente, nome, CPF, data de nascimento, idade (derivada da data de nascimento), telefone (multivalorado), e-mail (multivalorado) e data da última compra</a:t>
            </a:r>
            <a:endParaRPr lang="en-GB" sz="36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pode haver repetição de código de cliente e de CPF</a:t>
            </a:r>
          </a:p>
          <a:p>
            <a:r>
              <a:rPr lang="pt-BR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Devem </a:t>
            </a:r>
            <a:r>
              <a:rPr lang="pt-BR" sz="3600" dirty="0"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cadastrados nas vendas</a:t>
            </a:r>
            <a:endParaRPr lang="pt-BR" sz="36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34BEF-5383-BF2B-639C-63CC5EA8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ahnschrift SemiBold" panose="020B0502040204020203" pitchFamily="34" charset="0"/>
              </a:rPr>
              <a:t>SOBRE CLIENTES PESSOAS JURÍDICAS</a:t>
            </a:r>
            <a:endParaRPr lang="en-GB" b="1" dirty="0">
              <a:latin typeface="Bahnschrift SemiBold" panose="020B0502040204020203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9F220-B823-C3B5-7E49-58F95A47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Possuem código de cliente, nome fantasia, razão social (derivada </a:t>
            </a:r>
            <a:r>
              <a:rPr lang="pt-BR" sz="3600" dirty="0"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CNPJ</a:t>
            </a:r>
            <a:r>
              <a:rPr lang="pt-BR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telefone (multivalorado), e-mail (multivalorado) e data da última compra</a:t>
            </a:r>
            <a:endParaRPr lang="en-GB" sz="36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pode haver repetição de código de cliente e de CNPJ</a:t>
            </a:r>
          </a:p>
          <a:p>
            <a:r>
              <a:rPr lang="pt-BR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Devem </a:t>
            </a:r>
            <a:r>
              <a:rPr lang="pt-BR" sz="3600" dirty="0"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cadastrados nas vendas</a:t>
            </a:r>
            <a:endParaRPr lang="pt-BR" sz="36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64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CF577-945A-D01F-0254-BB62EB7B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ahnschrift SemiBold" panose="020B0502040204020203" pitchFamily="34" charset="0"/>
              </a:rPr>
              <a:t>SOBRE PRODUTOS</a:t>
            </a:r>
            <a:endParaRPr lang="en-GB" b="1" dirty="0">
              <a:latin typeface="Bahnschrift SemiBold" panose="020B0502040204020203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1169C2-DC69-0AA2-F0DC-68DCDCB5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 o código de produto, o nome dele, a marca e seu preço de venda</a:t>
            </a:r>
            <a:endParaRPr lang="en-GB" sz="36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pode haver repetição de código de produto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São </a:t>
            </a:r>
            <a:r>
              <a:rPr lang="en-GB" sz="3600" dirty="0" err="1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cadastrados</a:t>
            </a:r>
            <a:r>
              <a:rPr lang="en-GB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junto </a:t>
            </a:r>
            <a:r>
              <a:rPr lang="en-GB" sz="3600" dirty="0" err="1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às</a:t>
            </a:r>
            <a:r>
              <a:rPr lang="en-GB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operações</a:t>
            </a:r>
            <a:r>
              <a:rPr lang="en-GB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3600" dirty="0" err="1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GB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GB" sz="3600" dirty="0" err="1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GB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estoques das </a:t>
            </a:r>
            <a:r>
              <a:rPr lang="en-GB" sz="3600" dirty="0" err="1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lojas</a:t>
            </a:r>
            <a:endParaRPr lang="en-GB" sz="36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1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ADECF-54B1-CE7B-8E11-51BCAB0E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ahnschrift SemiBold" panose="020B0502040204020203" pitchFamily="34" charset="0"/>
              </a:rPr>
              <a:t>SOBRE LOJAS</a:t>
            </a:r>
            <a:endParaRPr lang="en-GB" b="1" dirty="0">
              <a:latin typeface="Bahnschrift SemiBold" panose="020B0502040204020203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3AFC6-3930-45C2-5140-E144C4185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 o código da loja, local em que ela se situa (com subatributos: logradouro, CEP e UF), a data de abertura e se está operante</a:t>
            </a:r>
            <a:endParaRPr lang="en-GB" sz="36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3600" dirty="0" err="1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Possuem</a:t>
            </a:r>
            <a:r>
              <a:rPr lang="en-GB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produtos</a:t>
            </a:r>
            <a:r>
              <a:rPr lang="en-GB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GB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seus</a:t>
            </a:r>
            <a:r>
              <a:rPr lang="en-GB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estoques</a:t>
            </a:r>
          </a:p>
        </p:txBody>
      </p:sp>
    </p:spTree>
    <p:extLst>
      <p:ext uri="{BB962C8B-B14F-4D97-AF65-F5344CB8AC3E}">
        <p14:creationId xmlns:p14="http://schemas.microsoft.com/office/powerpoint/2010/main" val="22668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D76C0-2820-286A-B271-6069155F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ahnschrift SemiBold" panose="020B0502040204020203" pitchFamily="34" charset="0"/>
              </a:rPr>
              <a:t>SOBRE VENDAS</a:t>
            </a:r>
            <a:endParaRPr lang="en-GB" b="1" dirty="0">
              <a:latin typeface="Bahnschrift SemiBold" panose="020B0502040204020203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1ED2D8-ED1C-7C5A-C393-D138367E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 código da venda, NF-e, data da compra, código do cliente que comprou, código da loja em que foi vendido, meio de pagamento selecionado e se há pendência</a:t>
            </a:r>
            <a:endParaRPr lang="en-GB" sz="36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pode haver repetição do código de venda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 incluir forma de contabilizar os produtos vendidos</a:t>
            </a:r>
            <a:endParaRPr lang="pt-BR" sz="36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B1ED-3983-532F-357B-14088905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hnschrift SemiBold" panose="020B0502040204020203" pitchFamily="34" charset="0"/>
              </a:rPr>
              <a:t>Tabela</a:t>
            </a:r>
            <a:endParaRPr lang="en-GB" dirty="0">
              <a:latin typeface="Bahnschrift SemiBold" panose="020B0502040204020203" pitchFamily="34" charset="0"/>
            </a:endParaRP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392AC42B-D228-3A3E-7896-F05CFE7C4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9995"/>
            <a:ext cx="9957619" cy="5387167"/>
          </a:xfrm>
        </p:spPr>
      </p:pic>
    </p:spTree>
    <p:extLst>
      <p:ext uri="{BB962C8B-B14F-4D97-AF65-F5344CB8AC3E}">
        <p14:creationId xmlns:p14="http://schemas.microsoft.com/office/powerpoint/2010/main" val="111408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33C0A-93D1-0632-0718-CA823BAB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hnschrift SemiBold" panose="020B0502040204020203" pitchFamily="34" charset="0"/>
              </a:rPr>
              <a:t>REQUISITOS FUNCIONAIS</a:t>
            </a:r>
            <a:endParaRPr lang="en-GB" dirty="0">
              <a:latin typeface="Bahnschrift SemiBold" panose="020B0502040204020203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B9F4BE-0356-F979-5F8E-A1495DA8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sz="24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Faturamento mensal</a:t>
            </a:r>
            <a:endParaRPr lang="en-GB" sz="24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sz="24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Faturamento anual</a:t>
            </a:r>
            <a:endParaRPr lang="en-GB" sz="24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sz="24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produtos mais vendidos na base anual</a:t>
            </a:r>
            <a:endParaRPr lang="en-GB" sz="24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sz="24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Produtos no estoque com menos de 3 meses de validade</a:t>
            </a:r>
            <a:endParaRPr lang="en-GB" sz="24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sz="24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Faixa de clientes que mais geraram faturamento de acordo com </a:t>
            </a:r>
            <a:r>
              <a:rPr lang="pt-BR" sz="2400" dirty="0"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(PF / PJ)</a:t>
            </a:r>
            <a:endParaRPr lang="en-GB" sz="24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sz="24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lojas que mais geram faturamento anual</a:t>
            </a:r>
            <a:endParaRPr lang="en-GB" sz="24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sz="24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lojas que mais aumentaram o faturamento no ano</a:t>
            </a:r>
            <a:endParaRPr lang="en-GB" sz="24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sz="24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Lojas que tiveram queda de faturamento (se houve, quanto foi a queda também)</a:t>
            </a:r>
            <a:endParaRPr lang="en-GB" sz="24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sz="24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meios de pagamentos mais usados pelos clientes no ano</a:t>
            </a:r>
            <a:endParaRPr lang="en-GB" sz="24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24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Porcentagem de compras com pagamentos pendentes no ano</a:t>
            </a:r>
            <a:endParaRPr lang="en-GB" sz="24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2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15C4E41-2E36-FAFB-80E4-C4296A187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828" y="68826"/>
            <a:ext cx="5326344" cy="6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5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Bahnschrift SemiBold</vt:lpstr>
      <vt:lpstr>Bahnschrift SemiLight Condensed</vt:lpstr>
      <vt:lpstr>Calibri</vt:lpstr>
      <vt:lpstr>Calibri Light</vt:lpstr>
      <vt:lpstr>Tema do Office</vt:lpstr>
      <vt:lpstr>FARMÁCIA</vt:lpstr>
      <vt:lpstr>SOBRE CLIENTES PESSOAS FÍSICAS</vt:lpstr>
      <vt:lpstr>SOBRE CLIENTES PESSOAS JURÍDICAS</vt:lpstr>
      <vt:lpstr>SOBRE PRODUTOS</vt:lpstr>
      <vt:lpstr>SOBRE LOJAS</vt:lpstr>
      <vt:lpstr>SOBRE VENDAS</vt:lpstr>
      <vt:lpstr>Tabela</vt:lpstr>
      <vt:lpstr>REQUISITOS FUNCIONAIS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FARMÁCIA</dc:title>
  <dc:creator>FunNy LuAz</dc:creator>
  <cp:lastModifiedBy>FunNy LuAz</cp:lastModifiedBy>
  <cp:revision>1</cp:revision>
  <dcterms:created xsi:type="dcterms:W3CDTF">2022-08-15T14:00:12Z</dcterms:created>
  <dcterms:modified xsi:type="dcterms:W3CDTF">2022-08-22T13:27:56Z</dcterms:modified>
</cp:coreProperties>
</file>