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57" r:id="rId4"/>
    <p:sldId id="262" r:id="rId5"/>
    <p:sldId id="259" r:id="rId6"/>
    <p:sldId id="261" r:id="rId7"/>
    <p:sldId id="258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1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4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2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C8994-DB35-6F11-6F5A-03C56D31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1264" y="639097"/>
            <a:ext cx="4813072" cy="3494791"/>
          </a:xfrm>
        </p:spPr>
        <p:txBody>
          <a:bodyPr>
            <a:normAutofit/>
          </a:bodyPr>
          <a:lstStyle/>
          <a:p>
            <a:r>
              <a:rPr lang="pt-BR" dirty="0"/>
              <a:t>Trabalho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A4CCB-8E67-2AEC-D0E6-454E8AB5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200" b="1" dirty="0"/>
              <a:t>Equipe 6 </a:t>
            </a:r>
            <a:r>
              <a:rPr lang="pt-BR" sz="2200" dirty="0"/>
              <a:t>– Daniela Lima, Lucas Azevedo, Mateus Marcimiano batista</a:t>
            </a:r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3F4C6AA4-8A71-94D8-214E-6422FFC5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" r="9253"/>
          <a:stretch/>
        </p:blipFill>
        <p:spPr>
          <a:xfrm>
            <a:off x="1" y="10"/>
            <a:ext cx="594359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6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9131401" y="3815080"/>
            <a:ext cx="20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 de implementação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76D0C0D-7A54-62FC-979F-EF1ACAE6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943469"/>
            <a:ext cx="9127420" cy="49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4530982" y="4617720"/>
            <a:ext cx="334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estado do Livro</a:t>
            </a:r>
          </a:p>
        </p:txBody>
      </p:sp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81348B17-0068-5A0B-285D-ECD3FA33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9" y="975360"/>
            <a:ext cx="11437721" cy="34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Diagrama, Esquemático&#10;&#10;Descrição gerada automaticamente">
            <a:extLst>
              <a:ext uri="{FF2B5EF4-FFF2-40B4-BE49-F238E27FC236}">
                <a16:creationId xmlns:a16="http://schemas.microsoft.com/office/drawing/2014/main" id="{7605DF2E-C8FB-2BB5-F3CA-8A9ECD27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5" y="142240"/>
            <a:ext cx="6403685" cy="59491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837680" y="4008120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6445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627019" y="4038600"/>
            <a:ext cx="48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Reserva de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906DBF2-9E47-E43A-F5EC-EF032389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2" y="142240"/>
            <a:ext cx="6275427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939280" y="3835400"/>
            <a:ext cx="42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Empréstimo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5465534-367F-CA3B-CA3F-5AD14D6B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" y="233680"/>
            <a:ext cx="6847670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7236665" y="3794760"/>
            <a:ext cx="444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Renovação de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94B06FD-347C-8397-A220-578D3B9A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6" y="396240"/>
            <a:ext cx="7089269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363596" y="4069080"/>
            <a:ext cx="51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- Devolução do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31CDC00-A3DE-72E9-4B25-41011E08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23"/>
            <a:ext cx="6261997" cy="62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3657600" y="4688840"/>
            <a:ext cx="582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Quitação de multa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87818AB-08CA-0D7F-1D19-81879452B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20847"/>
            <a:ext cx="10414000" cy="40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8928201" y="3825240"/>
            <a:ext cx="20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 de componentes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66A8639-F1C5-16FC-EA35-57E9A403F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" y="719574"/>
            <a:ext cx="8649580" cy="54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4E2"/>
      </a:lt2>
      <a:accent1>
        <a:srgbClr val="47A3C9"/>
      </a:accent1>
      <a:accent2>
        <a:srgbClr val="34B2A2"/>
      </a:accent2>
      <a:accent3>
        <a:srgbClr val="40B676"/>
      </a:accent3>
      <a:accent4>
        <a:srgbClr val="35B73A"/>
      </a:accent4>
      <a:accent5>
        <a:srgbClr val="6BB33F"/>
      </a:accent5>
      <a:accent6>
        <a:srgbClr val="93AC32"/>
      </a:accent6>
      <a:hlink>
        <a:srgbClr val="459130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Calibri</vt:lpstr>
      <vt:lpstr>RetrospectVTI</vt:lpstr>
      <vt:lpstr>Trabalho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</dc:title>
  <dc:creator>Mateus Henrique Marcimiano Batista</dc:creator>
  <cp:lastModifiedBy>Lucas Dias</cp:lastModifiedBy>
  <cp:revision>2</cp:revision>
  <dcterms:created xsi:type="dcterms:W3CDTF">2023-10-17T21:26:08Z</dcterms:created>
  <dcterms:modified xsi:type="dcterms:W3CDTF">2023-10-18T23:42:10Z</dcterms:modified>
</cp:coreProperties>
</file>