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10/17/2023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611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10/17/2023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542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10/17/2023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827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10/17/2023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103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10/17/2023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518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10/17/2023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447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10/17/2023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654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10/17/2023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21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10/17/2023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473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10/17/2023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402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10/17/2023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03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1041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1FC8994-DB35-6F11-6F5A-03C56D31BB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61264" y="639097"/>
            <a:ext cx="4813072" cy="3494791"/>
          </a:xfrm>
        </p:spPr>
        <p:txBody>
          <a:bodyPr>
            <a:normAutofit/>
          </a:bodyPr>
          <a:lstStyle/>
          <a:p>
            <a:r>
              <a:rPr lang="pt-BR" dirty="0"/>
              <a:t>Trabalho 2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27A4CCB-8E67-2AEC-D0E6-454E8AB5E5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999" y="4455621"/>
            <a:ext cx="4829101" cy="123861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pt-BR" sz="2200" b="1" dirty="0"/>
              <a:t>Equipe 6 </a:t>
            </a:r>
            <a:r>
              <a:rPr lang="pt-BR" sz="2200" dirty="0"/>
              <a:t>– Daniela Lima, Lucas Azevedo, Mateus Marcimiano batista</a:t>
            </a:r>
          </a:p>
        </p:txBody>
      </p:sp>
      <p:pic>
        <p:nvPicPr>
          <p:cNvPr id="4" name="Picture 3" descr="Padrão do plano de fundo&#10;&#10;Descrição gerada automaticamente">
            <a:extLst>
              <a:ext uri="{FF2B5EF4-FFF2-40B4-BE49-F238E27FC236}">
                <a16:creationId xmlns:a16="http://schemas.microsoft.com/office/drawing/2014/main" id="{3F4C6AA4-8A71-94D8-214E-6422FFC5CD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58" r="9253"/>
          <a:stretch/>
        </p:blipFill>
        <p:spPr>
          <a:xfrm>
            <a:off x="1" y="10"/>
            <a:ext cx="5943599" cy="685799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3564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aixaDeTexto 12">
            <a:extLst>
              <a:ext uri="{FF2B5EF4-FFF2-40B4-BE49-F238E27FC236}">
                <a16:creationId xmlns:a16="http://schemas.microsoft.com/office/drawing/2014/main" id="{EE46DDB5-D3DD-2E8D-76B2-AA0FC4017AEC}"/>
              </a:ext>
            </a:extLst>
          </p:cNvPr>
          <p:cNvSpPr txBox="1"/>
          <p:nvPr/>
        </p:nvSpPr>
        <p:spPr>
          <a:xfrm>
            <a:off x="9131401" y="3815080"/>
            <a:ext cx="2003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Diagrama de implementação</a:t>
            </a:r>
          </a:p>
        </p:txBody>
      </p:sp>
      <p:pic>
        <p:nvPicPr>
          <p:cNvPr id="4" name="Imagem 3" descr="Diagrama&#10;&#10;Descrição gerada automaticamente">
            <a:extLst>
              <a:ext uri="{FF2B5EF4-FFF2-40B4-BE49-F238E27FC236}">
                <a16:creationId xmlns:a16="http://schemas.microsoft.com/office/drawing/2014/main" id="{676D0C0D-7A54-62FC-979F-EF1ACAE6CB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0" y="943469"/>
            <a:ext cx="9127420" cy="4971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194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 descr="Diagrama, Esquemático&#10;&#10;Descrição gerada automaticamente">
            <a:extLst>
              <a:ext uri="{FF2B5EF4-FFF2-40B4-BE49-F238E27FC236}">
                <a16:creationId xmlns:a16="http://schemas.microsoft.com/office/drawing/2014/main" id="{7605DF2E-C8FB-2BB5-F3CA-8A9ECD272E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395" y="142240"/>
            <a:ext cx="6403685" cy="5949186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EE46DDB5-D3DD-2E8D-76B2-AA0FC4017AEC}"/>
              </a:ext>
            </a:extLst>
          </p:cNvPr>
          <p:cNvSpPr txBox="1"/>
          <p:nvPr/>
        </p:nvSpPr>
        <p:spPr>
          <a:xfrm>
            <a:off x="6837680" y="4008120"/>
            <a:ext cx="4429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Diagrama de Atividades Administrador</a:t>
            </a:r>
          </a:p>
        </p:txBody>
      </p:sp>
    </p:spTree>
    <p:extLst>
      <p:ext uri="{BB962C8B-B14F-4D97-AF65-F5344CB8AC3E}">
        <p14:creationId xmlns:p14="http://schemas.microsoft.com/office/powerpoint/2010/main" val="1644557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aixaDeTexto 12">
            <a:extLst>
              <a:ext uri="{FF2B5EF4-FFF2-40B4-BE49-F238E27FC236}">
                <a16:creationId xmlns:a16="http://schemas.microsoft.com/office/drawing/2014/main" id="{EE46DDB5-D3DD-2E8D-76B2-AA0FC4017AEC}"/>
              </a:ext>
            </a:extLst>
          </p:cNvPr>
          <p:cNvSpPr txBox="1"/>
          <p:nvPr/>
        </p:nvSpPr>
        <p:spPr>
          <a:xfrm>
            <a:off x="6363596" y="4069080"/>
            <a:ext cx="5127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Diagrama de Atividades - Devolução do Livro</a:t>
            </a:r>
          </a:p>
        </p:txBody>
      </p:sp>
      <p:pic>
        <p:nvPicPr>
          <p:cNvPr id="3" name="Imagem 2" descr="Diagrama&#10;&#10;Descrição gerada automaticamente">
            <a:extLst>
              <a:ext uri="{FF2B5EF4-FFF2-40B4-BE49-F238E27FC236}">
                <a16:creationId xmlns:a16="http://schemas.microsoft.com/office/drawing/2014/main" id="{131CDC00-A3DE-72E9-4B25-41011E085B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823"/>
            <a:ext cx="6261997" cy="624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688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aixaDeTexto 12">
            <a:extLst>
              <a:ext uri="{FF2B5EF4-FFF2-40B4-BE49-F238E27FC236}">
                <a16:creationId xmlns:a16="http://schemas.microsoft.com/office/drawing/2014/main" id="{EE46DDB5-D3DD-2E8D-76B2-AA0FC4017AEC}"/>
              </a:ext>
            </a:extLst>
          </p:cNvPr>
          <p:cNvSpPr txBox="1"/>
          <p:nvPr/>
        </p:nvSpPr>
        <p:spPr>
          <a:xfrm>
            <a:off x="6939280" y="3835400"/>
            <a:ext cx="4287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Diagrama de Atividades – Empréstimo Livro</a:t>
            </a:r>
          </a:p>
        </p:txBody>
      </p:sp>
      <p:pic>
        <p:nvPicPr>
          <p:cNvPr id="3" name="Imagem 2" descr="Diagrama&#10;&#10;Descrição gerada automaticamente">
            <a:extLst>
              <a:ext uri="{FF2B5EF4-FFF2-40B4-BE49-F238E27FC236}">
                <a16:creationId xmlns:a16="http://schemas.microsoft.com/office/drawing/2014/main" id="{C5465534-367F-CA3B-CA3F-5AD14D6B4D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10" y="233680"/>
            <a:ext cx="6847670" cy="5882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818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aixaDeTexto 12">
            <a:extLst>
              <a:ext uri="{FF2B5EF4-FFF2-40B4-BE49-F238E27FC236}">
                <a16:creationId xmlns:a16="http://schemas.microsoft.com/office/drawing/2014/main" id="{EE46DDB5-D3DD-2E8D-76B2-AA0FC4017AEC}"/>
              </a:ext>
            </a:extLst>
          </p:cNvPr>
          <p:cNvSpPr txBox="1"/>
          <p:nvPr/>
        </p:nvSpPr>
        <p:spPr>
          <a:xfrm>
            <a:off x="3657600" y="4688840"/>
            <a:ext cx="582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Diagrama de Atividades – Quitação de multa</a:t>
            </a:r>
          </a:p>
        </p:txBody>
      </p:sp>
      <p:pic>
        <p:nvPicPr>
          <p:cNvPr id="3" name="Imagem 2" descr="Diagrama&#10;&#10;Descrição gerada automaticamente">
            <a:extLst>
              <a:ext uri="{FF2B5EF4-FFF2-40B4-BE49-F238E27FC236}">
                <a16:creationId xmlns:a16="http://schemas.microsoft.com/office/drawing/2014/main" id="{D87818AB-08CA-0D7F-1D19-81879452BA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00" y="420847"/>
            <a:ext cx="10414000" cy="4036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164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aixaDeTexto 12">
            <a:extLst>
              <a:ext uri="{FF2B5EF4-FFF2-40B4-BE49-F238E27FC236}">
                <a16:creationId xmlns:a16="http://schemas.microsoft.com/office/drawing/2014/main" id="{EE46DDB5-D3DD-2E8D-76B2-AA0FC4017AEC}"/>
              </a:ext>
            </a:extLst>
          </p:cNvPr>
          <p:cNvSpPr txBox="1"/>
          <p:nvPr/>
        </p:nvSpPr>
        <p:spPr>
          <a:xfrm>
            <a:off x="7236665" y="3794760"/>
            <a:ext cx="4447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Diagrama de Atividades – Renovação de livro</a:t>
            </a:r>
          </a:p>
        </p:txBody>
      </p:sp>
      <p:pic>
        <p:nvPicPr>
          <p:cNvPr id="3" name="Imagem 2" descr="Diagrama&#10;&#10;Descrição gerada automaticamente">
            <a:extLst>
              <a:ext uri="{FF2B5EF4-FFF2-40B4-BE49-F238E27FC236}">
                <a16:creationId xmlns:a16="http://schemas.microsoft.com/office/drawing/2014/main" id="{B94B06FD-347C-8397-A220-578D3B9A44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96" y="396240"/>
            <a:ext cx="7089269" cy="550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760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aixaDeTexto 12">
            <a:extLst>
              <a:ext uri="{FF2B5EF4-FFF2-40B4-BE49-F238E27FC236}">
                <a16:creationId xmlns:a16="http://schemas.microsoft.com/office/drawing/2014/main" id="{EE46DDB5-D3DD-2E8D-76B2-AA0FC4017AEC}"/>
              </a:ext>
            </a:extLst>
          </p:cNvPr>
          <p:cNvSpPr txBox="1"/>
          <p:nvPr/>
        </p:nvSpPr>
        <p:spPr>
          <a:xfrm>
            <a:off x="6627019" y="4038600"/>
            <a:ext cx="4813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Diagrama de Atividades – Reserva de livro</a:t>
            </a:r>
          </a:p>
        </p:txBody>
      </p:sp>
      <p:pic>
        <p:nvPicPr>
          <p:cNvPr id="3" name="Imagem 2" descr="Diagrama&#10;&#10;Descrição gerada automaticamente">
            <a:extLst>
              <a:ext uri="{FF2B5EF4-FFF2-40B4-BE49-F238E27FC236}">
                <a16:creationId xmlns:a16="http://schemas.microsoft.com/office/drawing/2014/main" id="{2906DBF2-9E47-E43A-F5EC-EF032389F8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592" y="142240"/>
            <a:ext cx="6275427" cy="595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602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aixaDeTexto 12">
            <a:extLst>
              <a:ext uri="{FF2B5EF4-FFF2-40B4-BE49-F238E27FC236}">
                <a16:creationId xmlns:a16="http://schemas.microsoft.com/office/drawing/2014/main" id="{EE46DDB5-D3DD-2E8D-76B2-AA0FC4017AEC}"/>
              </a:ext>
            </a:extLst>
          </p:cNvPr>
          <p:cNvSpPr txBox="1"/>
          <p:nvPr/>
        </p:nvSpPr>
        <p:spPr>
          <a:xfrm>
            <a:off x="4530982" y="4617720"/>
            <a:ext cx="3343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Diagrama de estado do Livro</a:t>
            </a:r>
          </a:p>
        </p:txBody>
      </p:sp>
      <p:pic>
        <p:nvPicPr>
          <p:cNvPr id="3" name="Imagem 2" descr="Diagrama&#10;&#10;Descrição gerada automaticamente com confiança baixa">
            <a:extLst>
              <a:ext uri="{FF2B5EF4-FFF2-40B4-BE49-F238E27FC236}">
                <a16:creationId xmlns:a16="http://schemas.microsoft.com/office/drawing/2014/main" id="{81348B17-0068-5A0B-285D-ECD3FA3346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39" y="975360"/>
            <a:ext cx="11437721" cy="3404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739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aixaDeTexto 12">
            <a:extLst>
              <a:ext uri="{FF2B5EF4-FFF2-40B4-BE49-F238E27FC236}">
                <a16:creationId xmlns:a16="http://schemas.microsoft.com/office/drawing/2014/main" id="{EE46DDB5-D3DD-2E8D-76B2-AA0FC4017AEC}"/>
              </a:ext>
            </a:extLst>
          </p:cNvPr>
          <p:cNvSpPr txBox="1"/>
          <p:nvPr/>
        </p:nvSpPr>
        <p:spPr>
          <a:xfrm>
            <a:off x="8928201" y="3825240"/>
            <a:ext cx="2003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Diagrama de componentes</a:t>
            </a:r>
          </a:p>
        </p:txBody>
      </p:sp>
      <p:pic>
        <p:nvPicPr>
          <p:cNvPr id="3" name="Imagem 2" descr="Diagrama&#10;&#10;Descrição gerada automaticamente">
            <a:extLst>
              <a:ext uri="{FF2B5EF4-FFF2-40B4-BE49-F238E27FC236}">
                <a16:creationId xmlns:a16="http://schemas.microsoft.com/office/drawing/2014/main" id="{866A8639-F1C5-16FC-EA35-57E9A403FD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21" y="719574"/>
            <a:ext cx="8649580" cy="5439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24911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DarkSeedLeftStep">
      <a:dk1>
        <a:srgbClr val="000000"/>
      </a:dk1>
      <a:lt1>
        <a:srgbClr val="FFFFFF"/>
      </a:lt1>
      <a:dk2>
        <a:srgbClr val="213B37"/>
      </a:dk2>
      <a:lt2>
        <a:srgbClr val="E8E4E2"/>
      </a:lt2>
      <a:accent1>
        <a:srgbClr val="47A3C9"/>
      </a:accent1>
      <a:accent2>
        <a:srgbClr val="34B2A2"/>
      </a:accent2>
      <a:accent3>
        <a:srgbClr val="40B676"/>
      </a:accent3>
      <a:accent4>
        <a:srgbClr val="35B73A"/>
      </a:accent4>
      <a:accent5>
        <a:srgbClr val="6BB33F"/>
      </a:accent5>
      <a:accent6>
        <a:srgbClr val="93AC32"/>
      </a:accent6>
      <a:hlink>
        <a:srgbClr val="459130"/>
      </a:hlink>
      <a:folHlink>
        <a:srgbClr val="7F7F7F"/>
      </a:folHlink>
    </a:clrScheme>
    <a:fontScheme name="Retrospect">
      <a:majorFont>
        <a:latin typeface="Arial Nova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 Nova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63</Words>
  <Application>Microsoft Office PowerPoint</Application>
  <PresentationFormat>Widescreen</PresentationFormat>
  <Paragraphs>11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 Nova</vt:lpstr>
      <vt:lpstr>Arial Nova Light</vt:lpstr>
      <vt:lpstr>Calibri</vt:lpstr>
      <vt:lpstr>RetrospectVTI</vt:lpstr>
      <vt:lpstr>Trabalho 2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 2</dc:title>
  <dc:creator>Mateus Henrique Marcimiano Batista</dc:creator>
  <cp:lastModifiedBy>Mateus Henrique Marcimiano Batista</cp:lastModifiedBy>
  <cp:revision>1</cp:revision>
  <dcterms:created xsi:type="dcterms:W3CDTF">2023-10-17T21:26:08Z</dcterms:created>
  <dcterms:modified xsi:type="dcterms:W3CDTF">2023-10-17T23:42:02Z</dcterms:modified>
</cp:coreProperties>
</file>