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4be3faed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4be3faed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4be3faed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4be3faed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be3faed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4be3faed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7ce1e6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7ce1e6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7ce1e6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7ce1e6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47ce1e6b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47ce1e6b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47ce1e6b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47ce1e6b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7ce1e6b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7ce1e6b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7ce1e6b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47ce1e6b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9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7ce1e6b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47ce1e6b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4be3fae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4be3fae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de Algoritmos: Análise de subsequências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Henrique Schulz, Guilherme de Lara, Lucas Azevedo, Rafaela Miranda, Victor Portelinha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Complexidade função find_subset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7650" y="2041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sc.parallelize</a:t>
            </a:r>
            <a:r>
              <a:rPr lang="pt-BR" dirty="0"/>
              <a:t> ~ O(n)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transformação </a:t>
            </a:r>
            <a:r>
              <a:rPr lang="pt-BR" dirty="0" err="1"/>
              <a:t>repartition</a:t>
            </a:r>
            <a:r>
              <a:rPr lang="pt-BR" dirty="0"/>
              <a:t> ~ O(n)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transformação </a:t>
            </a:r>
            <a:r>
              <a:rPr lang="pt-BR" dirty="0" err="1"/>
              <a:t>flatmap</a:t>
            </a:r>
            <a:r>
              <a:rPr lang="pt-BR" dirty="0"/>
              <a:t> + combinações de </a:t>
            </a:r>
            <a:r>
              <a:rPr lang="pt-BR" dirty="0" smtClean="0"/>
              <a:t>n</a:t>
            </a:r>
            <a:r>
              <a:rPr lang="pt-BR" dirty="0"/>
              <a:t> </a:t>
            </a:r>
            <a:r>
              <a:rPr lang="pt-BR" dirty="0" smtClean="0"/>
              <a:t>em </a:t>
            </a:r>
            <a:r>
              <a:rPr lang="pt-BR" dirty="0" smtClean="0"/>
              <a:t>k </a:t>
            </a:r>
            <a:r>
              <a:rPr lang="pt-BR" dirty="0"/>
              <a:t>~ O(n . </a:t>
            </a:r>
            <a:r>
              <a:rPr lang="pt-BR" dirty="0" smtClean="0"/>
              <a:t>C(</a:t>
            </a:r>
            <a:r>
              <a:rPr lang="pt-BR" dirty="0" err="1" smtClean="0"/>
              <a:t>n,k</a:t>
            </a:r>
            <a:r>
              <a:rPr lang="pt-BR" dirty="0" smtClean="0"/>
              <a:t>))</a:t>
            </a:r>
          </a:p>
          <a:p>
            <a:pPr marL="285750" indent="-285750">
              <a:spcBef>
                <a:spcPts val="1200"/>
              </a:spcBef>
            </a:pPr>
            <a:r>
              <a:rPr lang="pt-BR" dirty="0" smtClean="0"/>
              <a:t>Se k for o pior caso (k = n / 2, por seguir uma distribuição binomial), então C(n, k) ~ O(n . 2^n)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Complexidade função find_subset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transformação </a:t>
            </a:r>
            <a:r>
              <a:rPr lang="pt-BR" dirty="0" err="1"/>
              <a:t>groupByKey</a:t>
            </a:r>
            <a:r>
              <a:rPr lang="pt-BR" dirty="0"/>
              <a:t> </a:t>
            </a:r>
            <a:r>
              <a:rPr lang="pt-BR" dirty="0" smtClean="0"/>
              <a:t>O(n log n</a:t>
            </a:r>
            <a:r>
              <a:rPr lang="pt-BR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transformação </a:t>
            </a: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sorted</a:t>
            </a:r>
            <a:r>
              <a:rPr lang="pt-BR" dirty="0"/>
              <a:t> </a:t>
            </a:r>
            <a:r>
              <a:rPr lang="pt-BR" dirty="0" smtClean="0"/>
              <a:t>O(n . n </a:t>
            </a:r>
            <a:r>
              <a:rPr lang="pt-BR" dirty="0"/>
              <a:t>log </a:t>
            </a:r>
            <a:r>
              <a:rPr lang="pt-BR" dirty="0" smtClean="0"/>
              <a:t>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transformação </a:t>
            </a:r>
            <a:r>
              <a:rPr lang="pt-BR" dirty="0" err="1"/>
              <a:t>values</a:t>
            </a:r>
            <a:r>
              <a:rPr lang="pt-BR" dirty="0"/>
              <a:t> O(n)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transformação </a:t>
            </a:r>
            <a:r>
              <a:rPr lang="pt-BR" dirty="0" err="1"/>
              <a:t>distinct</a:t>
            </a:r>
            <a:r>
              <a:rPr lang="pt-BR" dirty="0"/>
              <a:t> (n log 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na solução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O algoritmo não conseguiu ser eficiente o suficiente em questões de </a:t>
            </a:r>
            <a:r>
              <a:rPr lang="pt-BR" dirty="0" smtClean="0"/>
              <a:t>memória RAM </a:t>
            </a:r>
            <a:r>
              <a:rPr lang="pt-BR" dirty="0"/>
              <a:t>para resolver o subconjunto </a:t>
            </a:r>
            <a:r>
              <a:rPr lang="pt-BR" dirty="0" smtClean="0"/>
              <a:t>S15_11.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/>
              <a:t>Uma </a:t>
            </a:r>
            <a:r>
              <a:rPr lang="pt-BR" dirty="0"/>
              <a:t>solução proposta pela equipe, seria a adição de mais um cluster para o </a:t>
            </a:r>
            <a:r>
              <a:rPr lang="pt-BR" dirty="0" smtClean="0"/>
              <a:t>processamento das computações.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programa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script do programa utilizado para resolver o problema foi feito totalmente em python, com a utilização das bibliotecas pySpark e itertools.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escolha dessas bibliotecas, foi feita principalmente pela otimização que o pySpark apresenta com seu processamento distribuído, e a oferta da função combinations da biblioteca itertools.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Com a utilização de RDDs(Resilient Distributed Datasets), os dados conseguem ser processados pelos clusters do framework spark, otimizando a formatação dos datasets para cada operação sobre ele.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50" y="2460900"/>
            <a:ext cx="3226501" cy="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1: combinações de S15-S11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utilizada a função combinations da biblioteca itertools para o cálculo das combinações de S15 até S11, essas combinações foram armazenadas em tuplas de acordo com o programa abaixo.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23975"/>
            <a:ext cx="7050125" cy="36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de execução do programa 1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" y="2078875"/>
            <a:ext cx="5413275" cy="26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29450" y="1766225"/>
            <a:ext cx="425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Tempo de execução em segundos para cada programa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0700" y="1266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combinations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importada da biblioteca itertools, seu código segue abaixo: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" y="2446125"/>
            <a:ext cx="6567800" cy="25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581025" y="124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2-5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solução desses problemas, foi utilizada uma função generalista que passa como argumento o número de combinações(set_p1), e o subconjunto a ser encontrado(p2).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675200"/>
            <a:ext cx="7808200" cy="17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Log </a:t>
            </a:r>
            <a:r>
              <a:rPr lang="pt-BR" dirty="0"/>
              <a:t>de execução dos programas 2-5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77033"/>
            <a:ext cx="3197508" cy="26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do tempo de execução dos programas 2-5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75" y="1853850"/>
            <a:ext cx="5734050" cy="2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preço para jogar na Loto Fácil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145625" y="2152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0" y="1986875"/>
            <a:ext cx="5638650" cy="2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320</Words>
  <Application>Microsoft Office PowerPoint</Application>
  <PresentationFormat>Apresentação na tela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Complexidade de Algoritmos: Análise de subsequências</vt:lpstr>
      <vt:lpstr>O programa</vt:lpstr>
      <vt:lpstr>Programa 1: combinações de S15-S11</vt:lpstr>
      <vt:lpstr>Gráfico de execução do programa 1</vt:lpstr>
      <vt:lpstr>Função combinations</vt:lpstr>
      <vt:lpstr>Programa 2-5</vt:lpstr>
      <vt:lpstr>Log de execução dos programas 2-5</vt:lpstr>
      <vt:lpstr>Gráfico do tempo de execução dos programas 2-5</vt:lpstr>
      <vt:lpstr>Gráfico preço para jogar na Loto Fácil</vt:lpstr>
      <vt:lpstr>Estimativa Complexidade função find_subset</vt:lpstr>
      <vt:lpstr>Estimativa Complexidade função find_subset </vt:lpstr>
      <vt:lpstr>Problemas na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Complexidade de Algoritmos: Análise de subsequências</dc:title>
  <cp:lastModifiedBy>Rogerio de Miranda</cp:lastModifiedBy>
  <cp:revision>4</cp:revision>
  <dcterms:modified xsi:type="dcterms:W3CDTF">2024-06-10T23:31:52Z</dcterms:modified>
</cp:coreProperties>
</file>