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70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A3A85-8D9C-4BB9-BA0C-9D91FE14055E}" v="3" dt="2024-08-06T19:35:49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Zatti" userId="972670453096dfb8" providerId="LiveId" clId="{0B27F605-458C-43DA-B39D-D2CB58FF9EFD}"/>
    <pc:docChg chg="undo redo custSel addSld delSld modSld">
      <pc:chgData name="Evandro Zatti" userId="972670453096dfb8" providerId="LiveId" clId="{0B27F605-458C-43DA-B39D-D2CB58FF9EFD}" dt="2024-07-30T17:17:36.730" v="532" actId="20577"/>
      <pc:docMkLst>
        <pc:docMk/>
      </pc:docMkLst>
      <pc:sldChg chg="modSp mod">
        <pc:chgData name="Evandro Zatti" userId="972670453096dfb8" providerId="LiveId" clId="{0B27F605-458C-43DA-B39D-D2CB58FF9EFD}" dt="2024-07-30T14:13:45.293" v="222" actId="6549"/>
        <pc:sldMkLst>
          <pc:docMk/>
          <pc:sldMk cId="3245198010" sldId="349"/>
        </pc:sldMkLst>
        <pc:spChg chg="mod">
          <ac:chgData name="Evandro Zatti" userId="972670453096dfb8" providerId="LiveId" clId="{0B27F605-458C-43DA-B39D-D2CB58FF9EFD}" dt="2024-07-30T14:13:45.293" v="222" actId="6549"/>
          <ac:spMkLst>
            <pc:docMk/>
            <pc:sldMk cId="3245198010" sldId="349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7F605-458C-43DA-B39D-D2CB58FF9EFD}" dt="2024-07-30T14:53:58.708" v="486" actId="1076"/>
        <pc:sldMkLst>
          <pc:docMk/>
          <pc:sldMk cId="201460527" sldId="354"/>
        </pc:sldMkLst>
        <pc:spChg chg="mod">
          <ac:chgData name="Evandro Zatti" userId="972670453096dfb8" providerId="LiveId" clId="{0B27F605-458C-43DA-B39D-D2CB58FF9EFD}" dt="2024-07-30T14:53:58.708" v="486" actId="1076"/>
          <ac:spMkLst>
            <pc:docMk/>
            <pc:sldMk cId="201460527" sldId="354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7F605-458C-43DA-B39D-D2CB58FF9EFD}" dt="2024-07-30T14:15:13.415" v="257" actId="20577"/>
        <pc:sldMkLst>
          <pc:docMk/>
          <pc:sldMk cId="636279684" sldId="358"/>
        </pc:sldMkLst>
        <pc:spChg chg="mod">
          <ac:chgData name="Evandro Zatti" userId="972670453096dfb8" providerId="LiveId" clId="{0B27F605-458C-43DA-B39D-D2CB58FF9EFD}" dt="2024-07-30T14:15:13.415" v="257" actId="20577"/>
          <ac:spMkLst>
            <pc:docMk/>
            <pc:sldMk cId="636279684" sldId="358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7F605-458C-43DA-B39D-D2CB58FF9EFD}" dt="2024-07-30T14:41:01.651" v="407" actId="113"/>
        <pc:sldMkLst>
          <pc:docMk/>
          <pc:sldMk cId="367848955" sldId="361"/>
        </pc:sldMkLst>
        <pc:spChg chg="mod">
          <ac:chgData name="Evandro Zatti" userId="972670453096dfb8" providerId="LiveId" clId="{0B27F605-458C-43DA-B39D-D2CB58FF9EFD}" dt="2024-07-30T14:41:01.651" v="407" actId="113"/>
          <ac:spMkLst>
            <pc:docMk/>
            <pc:sldMk cId="367848955" sldId="361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7F605-458C-43DA-B39D-D2CB58FF9EFD}" dt="2024-07-30T17:17:36.730" v="532" actId="20577"/>
        <pc:sldMkLst>
          <pc:docMk/>
          <pc:sldMk cId="1767469508" sldId="362"/>
        </pc:sldMkLst>
        <pc:spChg chg="mod">
          <ac:chgData name="Evandro Zatti" userId="972670453096dfb8" providerId="LiveId" clId="{0B27F605-458C-43DA-B39D-D2CB58FF9EFD}" dt="2024-07-30T17:17:36.730" v="532" actId="20577"/>
          <ac:spMkLst>
            <pc:docMk/>
            <pc:sldMk cId="1767469508" sldId="362"/>
            <ac:spMk id="3" creationId="{FA03A9F6-0193-4F32-AAB1-A20C462BB165}"/>
          </ac:spMkLst>
        </pc:spChg>
      </pc:sldChg>
      <pc:sldChg chg="modSp mod">
        <pc:chgData name="Evandro Zatti" userId="972670453096dfb8" providerId="LiveId" clId="{0B27F605-458C-43DA-B39D-D2CB58FF9EFD}" dt="2024-07-30T14:04:16.374" v="146" actId="20577"/>
        <pc:sldMkLst>
          <pc:docMk/>
          <pc:sldMk cId="2970888170" sldId="365"/>
        </pc:sldMkLst>
        <pc:spChg chg="mod">
          <ac:chgData name="Evandro Zatti" userId="972670453096dfb8" providerId="LiveId" clId="{0B27F605-458C-43DA-B39D-D2CB58FF9EFD}" dt="2024-07-30T14:04:16.374" v="146" actId="20577"/>
          <ac:spMkLst>
            <pc:docMk/>
            <pc:sldMk cId="2970888170" sldId="365"/>
            <ac:spMk id="3" creationId="{5EBB8D87-D861-215C-918B-1D9F10830500}"/>
          </ac:spMkLst>
        </pc:spChg>
      </pc:sldChg>
      <pc:sldChg chg="modSp mod">
        <pc:chgData name="Evandro Zatti" userId="972670453096dfb8" providerId="LiveId" clId="{0B27F605-458C-43DA-B39D-D2CB58FF9EFD}" dt="2024-07-30T14:15:35.706" v="272" actId="6549"/>
        <pc:sldMkLst>
          <pc:docMk/>
          <pc:sldMk cId="275248860" sldId="366"/>
        </pc:sldMkLst>
        <pc:spChg chg="mod">
          <ac:chgData name="Evandro Zatti" userId="972670453096dfb8" providerId="LiveId" clId="{0B27F605-458C-43DA-B39D-D2CB58FF9EFD}" dt="2024-07-30T14:15:35.706" v="272" actId="6549"/>
          <ac:spMkLst>
            <pc:docMk/>
            <pc:sldMk cId="275248860" sldId="366"/>
            <ac:spMk id="3" creationId="{17C177C0-BEEF-F54C-C33A-CD7B154CB69D}"/>
          </ac:spMkLst>
        </pc:spChg>
      </pc:sldChg>
      <pc:sldChg chg="addSp delSp modSp mod">
        <pc:chgData name="Evandro Zatti" userId="972670453096dfb8" providerId="LiveId" clId="{0B27F605-458C-43DA-B39D-D2CB58FF9EFD}" dt="2024-07-30T14:52:02.767" v="477" actId="20577"/>
        <pc:sldMkLst>
          <pc:docMk/>
          <pc:sldMk cId="2127538091" sldId="367"/>
        </pc:sldMkLst>
        <pc:spChg chg="mod">
          <ac:chgData name="Evandro Zatti" userId="972670453096dfb8" providerId="LiveId" clId="{0B27F605-458C-43DA-B39D-D2CB58FF9EFD}" dt="2024-07-30T14:52:02.767" v="477" actId="20577"/>
          <ac:spMkLst>
            <pc:docMk/>
            <pc:sldMk cId="2127538091" sldId="367"/>
            <ac:spMk id="5" creationId="{6F8F8084-23C6-0F97-BFC5-AFF131FAEC60}"/>
          </ac:spMkLst>
        </pc:spChg>
        <pc:spChg chg="add mod">
          <ac:chgData name="Evandro Zatti" userId="972670453096dfb8" providerId="LiveId" clId="{0B27F605-458C-43DA-B39D-D2CB58FF9EFD}" dt="2024-07-30T14:51:16.501" v="459" actId="1076"/>
          <ac:spMkLst>
            <pc:docMk/>
            <pc:sldMk cId="2127538091" sldId="367"/>
            <ac:spMk id="7" creationId="{BE9B0C12-C81B-40CB-3A3B-216C5E23BCA0}"/>
          </ac:spMkLst>
        </pc:spChg>
        <pc:picChg chg="del">
          <ac:chgData name="Evandro Zatti" userId="972670453096dfb8" providerId="LiveId" clId="{0B27F605-458C-43DA-B39D-D2CB58FF9EFD}" dt="2024-07-30T14:10:55.710" v="218" actId="478"/>
          <ac:picMkLst>
            <pc:docMk/>
            <pc:sldMk cId="2127538091" sldId="367"/>
            <ac:picMk id="4" creationId="{5E8A1B5C-DC20-4BFA-302B-57904C114311}"/>
          </ac:picMkLst>
        </pc:picChg>
        <pc:picChg chg="mod">
          <ac:chgData name="Evandro Zatti" userId="972670453096dfb8" providerId="LiveId" clId="{0B27F605-458C-43DA-B39D-D2CB58FF9EFD}" dt="2024-07-30T14:11:00.012" v="219" actId="1076"/>
          <ac:picMkLst>
            <pc:docMk/>
            <pc:sldMk cId="2127538091" sldId="367"/>
            <ac:picMk id="6" creationId="{9A6C6869-1A73-EA8F-1E3B-3556E4F2F932}"/>
          </ac:picMkLst>
        </pc:picChg>
      </pc:sldChg>
      <pc:sldChg chg="addSp delSp modSp mod">
        <pc:chgData name="Evandro Zatti" userId="972670453096dfb8" providerId="LiveId" clId="{0B27F605-458C-43DA-B39D-D2CB58FF9EFD}" dt="2024-07-30T14:05:54.940" v="214" actId="1076"/>
        <pc:sldMkLst>
          <pc:docMk/>
          <pc:sldMk cId="814150103" sldId="374"/>
        </pc:sldMkLst>
        <pc:spChg chg="del">
          <ac:chgData name="Evandro Zatti" userId="972670453096dfb8" providerId="LiveId" clId="{0B27F605-458C-43DA-B39D-D2CB58FF9EFD}" dt="2024-07-30T14:04:56.502" v="196" actId="478"/>
          <ac:spMkLst>
            <pc:docMk/>
            <pc:sldMk cId="814150103" sldId="374"/>
            <ac:spMk id="3" creationId="{B4FC11CF-504E-412E-94C2-51461B8AC746}"/>
          </ac:spMkLst>
        </pc:spChg>
        <pc:spChg chg="add del mod">
          <ac:chgData name="Evandro Zatti" userId="972670453096dfb8" providerId="LiveId" clId="{0B27F605-458C-43DA-B39D-D2CB58FF9EFD}" dt="2024-07-30T14:04:58.351" v="197" actId="478"/>
          <ac:spMkLst>
            <pc:docMk/>
            <pc:sldMk cId="814150103" sldId="374"/>
            <ac:spMk id="12" creationId="{728AA513-ED54-927A-8050-992DAE7B0BFB}"/>
          </ac:spMkLst>
        </pc:spChg>
        <pc:spChg chg="mod">
          <ac:chgData name="Evandro Zatti" userId="972670453096dfb8" providerId="LiveId" clId="{0B27F605-458C-43DA-B39D-D2CB58FF9EFD}" dt="2024-07-30T14:05:10.563" v="200" actId="27636"/>
          <ac:spMkLst>
            <pc:docMk/>
            <pc:sldMk cId="814150103" sldId="374"/>
            <ac:spMk id="14" creationId="{B4FC11CF-504E-412E-94C2-51461B8AC746}"/>
          </ac:spMkLst>
        </pc:spChg>
        <pc:picChg chg="mod">
          <ac:chgData name="Evandro Zatti" userId="972670453096dfb8" providerId="LiveId" clId="{0B27F605-458C-43DA-B39D-D2CB58FF9EFD}" dt="2024-07-30T14:05:38.249" v="211" actId="1076"/>
          <ac:picMkLst>
            <pc:docMk/>
            <pc:sldMk cId="814150103" sldId="374"/>
            <ac:picMk id="5" creationId="{CDE1D85D-0B4A-4656-AE01-7B372BAC866B}"/>
          </ac:picMkLst>
        </pc:picChg>
        <pc:picChg chg="mod">
          <ac:chgData name="Evandro Zatti" userId="972670453096dfb8" providerId="LiveId" clId="{0B27F605-458C-43DA-B39D-D2CB58FF9EFD}" dt="2024-07-30T14:05:41.954" v="212" actId="1076"/>
          <ac:picMkLst>
            <pc:docMk/>
            <pc:sldMk cId="814150103" sldId="374"/>
            <ac:picMk id="6" creationId="{D226D2AC-556D-47B3-90E6-FF141A305E7E}"/>
          </ac:picMkLst>
        </pc:picChg>
        <pc:picChg chg="mod">
          <ac:chgData name="Evandro Zatti" userId="972670453096dfb8" providerId="LiveId" clId="{0B27F605-458C-43DA-B39D-D2CB58FF9EFD}" dt="2024-07-30T14:05:15.774" v="201" actId="1076"/>
          <ac:picMkLst>
            <pc:docMk/>
            <pc:sldMk cId="814150103" sldId="374"/>
            <ac:picMk id="7" creationId="{13692A42-38A0-47EE-8C83-08417E37B14B}"/>
          </ac:picMkLst>
        </pc:picChg>
        <pc:picChg chg="del">
          <ac:chgData name="Evandro Zatti" userId="972670453096dfb8" providerId="LiveId" clId="{0B27F605-458C-43DA-B39D-D2CB58FF9EFD}" dt="2024-07-30T14:04:19.265" v="147" actId="478"/>
          <ac:picMkLst>
            <pc:docMk/>
            <pc:sldMk cId="814150103" sldId="374"/>
            <ac:picMk id="8" creationId="{B833B582-9A65-48C9-B0C5-6E2D0047F703}"/>
          </ac:picMkLst>
        </pc:picChg>
        <pc:picChg chg="mod">
          <ac:chgData name="Evandro Zatti" userId="972670453096dfb8" providerId="LiveId" clId="{0B27F605-458C-43DA-B39D-D2CB58FF9EFD}" dt="2024-07-30T14:05:19.919" v="202" actId="1076"/>
          <ac:picMkLst>
            <pc:docMk/>
            <pc:sldMk cId="814150103" sldId="374"/>
            <ac:picMk id="9" creationId="{F49FB29B-8750-4880-B39A-5F28481D55F3}"/>
          </ac:picMkLst>
        </pc:picChg>
        <pc:picChg chg="del">
          <ac:chgData name="Evandro Zatti" userId="972670453096dfb8" providerId="LiveId" clId="{0B27F605-458C-43DA-B39D-D2CB58FF9EFD}" dt="2024-07-30T14:04:20.283" v="148" actId="478"/>
          <ac:picMkLst>
            <pc:docMk/>
            <pc:sldMk cId="814150103" sldId="374"/>
            <ac:picMk id="10" creationId="{C6857B87-C78F-4140-8F3F-5288428F0198}"/>
          </ac:picMkLst>
        </pc:picChg>
        <pc:picChg chg="mod">
          <ac:chgData name="Evandro Zatti" userId="972670453096dfb8" providerId="LiveId" clId="{0B27F605-458C-43DA-B39D-D2CB58FF9EFD}" dt="2024-07-30T14:05:44.273" v="213" actId="1076"/>
          <ac:picMkLst>
            <pc:docMk/>
            <pc:sldMk cId="814150103" sldId="374"/>
            <ac:picMk id="11" creationId="{ABA28E01-7D59-187A-3C80-2BC171B5D60C}"/>
          </ac:picMkLst>
        </pc:picChg>
        <pc:picChg chg="mod">
          <ac:chgData name="Evandro Zatti" userId="972670453096dfb8" providerId="LiveId" clId="{0B27F605-458C-43DA-B39D-D2CB58FF9EFD}" dt="2024-07-30T14:05:15.774" v="201" actId="1076"/>
          <ac:picMkLst>
            <pc:docMk/>
            <pc:sldMk cId="814150103" sldId="374"/>
            <ac:picMk id="13" creationId="{90A2BF0C-B537-4141-B745-17209DE11260}"/>
          </ac:picMkLst>
        </pc:picChg>
        <pc:picChg chg="mod">
          <ac:chgData name="Evandro Zatti" userId="972670453096dfb8" providerId="LiveId" clId="{0B27F605-458C-43DA-B39D-D2CB58FF9EFD}" dt="2024-07-30T14:05:31.765" v="210" actId="1036"/>
          <ac:picMkLst>
            <pc:docMk/>
            <pc:sldMk cId="814150103" sldId="374"/>
            <ac:picMk id="18" creationId="{9E792313-C69B-48D0-9F5E-2F5FF705AF76}"/>
          </ac:picMkLst>
        </pc:picChg>
        <pc:picChg chg="mod">
          <ac:chgData name="Evandro Zatti" userId="972670453096dfb8" providerId="LiveId" clId="{0B27F605-458C-43DA-B39D-D2CB58FF9EFD}" dt="2024-07-30T14:05:54.940" v="214" actId="1076"/>
          <ac:picMkLst>
            <pc:docMk/>
            <pc:sldMk cId="814150103" sldId="374"/>
            <ac:picMk id="19" creationId="{128BD27A-E889-47B6-9ECB-9BB6ADF5235D}"/>
          </ac:picMkLst>
        </pc:picChg>
        <pc:picChg chg="mod">
          <ac:chgData name="Evandro Zatti" userId="972670453096dfb8" providerId="LiveId" clId="{0B27F605-458C-43DA-B39D-D2CB58FF9EFD}" dt="2024-07-30T14:05:22.767" v="203" actId="1076"/>
          <ac:picMkLst>
            <pc:docMk/>
            <pc:sldMk cId="814150103" sldId="374"/>
            <ac:picMk id="20" creationId="{90083C2C-F6D3-467A-8E68-D0064E954B0F}"/>
          </ac:picMkLst>
        </pc:picChg>
        <pc:picChg chg="mod">
          <ac:chgData name="Evandro Zatti" userId="972670453096dfb8" providerId="LiveId" clId="{0B27F605-458C-43DA-B39D-D2CB58FF9EFD}" dt="2024-07-30T14:05:25.369" v="204" actId="1076"/>
          <ac:picMkLst>
            <pc:docMk/>
            <pc:sldMk cId="814150103" sldId="374"/>
            <ac:picMk id="22" creationId="{C1F77F1C-799A-4BD3-9759-3125DA515F29}"/>
          </ac:picMkLst>
        </pc:picChg>
      </pc:sldChg>
      <pc:sldChg chg="delSp modSp add mod">
        <pc:chgData name="Evandro Zatti" userId="972670453096dfb8" providerId="LiveId" clId="{0B27F605-458C-43DA-B39D-D2CB58FF9EFD}" dt="2024-07-30T14:52:51.847" v="485" actId="478"/>
        <pc:sldMkLst>
          <pc:docMk/>
          <pc:sldMk cId="1470692123" sldId="375"/>
        </pc:sldMkLst>
        <pc:spChg chg="mod">
          <ac:chgData name="Evandro Zatti" userId="972670453096dfb8" providerId="LiveId" clId="{0B27F605-458C-43DA-B39D-D2CB58FF9EFD}" dt="2024-07-30T14:52:06.881" v="478" actId="20577"/>
          <ac:spMkLst>
            <pc:docMk/>
            <pc:sldMk cId="1470692123" sldId="375"/>
            <ac:spMk id="5" creationId="{6F8F8084-23C6-0F97-BFC5-AFF131FAEC60}"/>
          </ac:spMkLst>
        </pc:spChg>
        <pc:spChg chg="mod">
          <ac:chgData name="Evandro Zatti" userId="972670453096dfb8" providerId="LiveId" clId="{0B27F605-458C-43DA-B39D-D2CB58FF9EFD}" dt="2024-07-30T14:51:29.922" v="475" actId="20577"/>
          <ac:spMkLst>
            <pc:docMk/>
            <pc:sldMk cId="1470692123" sldId="375"/>
            <ac:spMk id="7" creationId="{BE9B0C12-C81B-40CB-3A3B-216C5E23BCA0}"/>
          </ac:spMkLst>
        </pc:spChg>
        <pc:picChg chg="mod ord">
          <ac:chgData name="Evandro Zatti" userId="972670453096dfb8" providerId="LiveId" clId="{0B27F605-458C-43DA-B39D-D2CB58FF9EFD}" dt="2024-07-30T14:52:50.511" v="484" actId="167"/>
          <ac:picMkLst>
            <pc:docMk/>
            <pc:sldMk cId="1470692123" sldId="375"/>
            <ac:picMk id="4" creationId="{1980577D-376B-C1E8-D26F-2CC12DD173DD}"/>
          </ac:picMkLst>
        </pc:picChg>
        <pc:picChg chg="del">
          <ac:chgData name="Evandro Zatti" userId="972670453096dfb8" providerId="LiveId" clId="{0B27F605-458C-43DA-B39D-D2CB58FF9EFD}" dt="2024-07-30T14:52:51.847" v="485" actId="478"/>
          <ac:picMkLst>
            <pc:docMk/>
            <pc:sldMk cId="1470692123" sldId="375"/>
            <ac:picMk id="6" creationId="{9A6C6869-1A73-EA8F-1E3B-3556E4F2F932}"/>
          </ac:picMkLst>
        </pc:picChg>
      </pc:sldChg>
      <pc:sldChg chg="new del">
        <pc:chgData name="Evandro Zatti" userId="972670453096dfb8" providerId="LiveId" clId="{0B27F605-458C-43DA-B39D-D2CB58FF9EFD}" dt="2024-07-30T14:02:47.935" v="85" actId="680"/>
        <pc:sldMkLst>
          <pc:docMk/>
          <pc:sldMk cId="2589314066" sldId="375"/>
        </pc:sldMkLst>
      </pc:sldChg>
      <pc:sldChg chg="modSp add mod">
        <pc:chgData name="Evandro Zatti" userId="972670453096dfb8" providerId="LiveId" clId="{0B27F605-458C-43DA-B39D-D2CB58FF9EFD}" dt="2024-07-30T17:16:30.161" v="518" actId="1076"/>
        <pc:sldMkLst>
          <pc:docMk/>
          <pc:sldMk cId="315912333" sldId="376"/>
        </pc:sldMkLst>
        <pc:spChg chg="mod">
          <ac:chgData name="Evandro Zatti" userId="972670453096dfb8" providerId="LiveId" clId="{0B27F605-458C-43DA-B39D-D2CB58FF9EFD}" dt="2024-07-30T17:16:30.161" v="518" actId="1076"/>
          <ac:spMkLst>
            <pc:docMk/>
            <pc:sldMk cId="315912333" sldId="376"/>
            <ac:spMk id="3" creationId="{5EBB8D87-D861-215C-918B-1D9F10830500}"/>
          </ac:spMkLst>
        </pc:spChg>
        <pc:picChg chg="mod">
          <ac:chgData name="Evandro Zatti" userId="972670453096dfb8" providerId="LiveId" clId="{0B27F605-458C-43DA-B39D-D2CB58FF9EFD}" dt="2024-07-30T17:15:52.744" v="511" actId="1076"/>
          <ac:picMkLst>
            <pc:docMk/>
            <pc:sldMk cId="315912333" sldId="376"/>
            <ac:picMk id="4" creationId="{8416824D-E3C4-F91A-11A3-D4EAFFFD0966}"/>
          </ac:picMkLst>
        </pc:picChg>
        <pc:picChg chg="mod">
          <ac:chgData name="Evandro Zatti" userId="972670453096dfb8" providerId="LiveId" clId="{0B27F605-458C-43DA-B39D-D2CB58FF9EFD}" dt="2024-07-30T17:16:24.780" v="517" actId="1076"/>
          <ac:picMkLst>
            <pc:docMk/>
            <pc:sldMk cId="315912333" sldId="376"/>
            <ac:picMk id="5" creationId="{D5F066B3-901E-8F25-F56C-DFEE44394674}"/>
          </ac:picMkLst>
        </pc:picChg>
        <pc:picChg chg="mod">
          <ac:chgData name="Evandro Zatti" userId="972670453096dfb8" providerId="LiveId" clId="{0B27F605-458C-43DA-B39D-D2CB58FF9EFD}" dt="2024-07-30T17:16:22.201" v="516" actId="1076"/>
          <ac:picMkLst>
            <pc:docMk/>
            <pc:sldMk cId="315912333" sldId="376"/>
            <ac:picMk id="6" creationId="{20BDCC68-7241-7A88-FFCA-73A9B14F9DC1}"/>
          </ac:picMkLst>
        </pc:picChg>
      </pc:sldChg>
    </pc:docChg>
  </pc:docChgLst>
  <pc:docChgLst>
    <pc:chgData name="Evandro Zatti" userId="972670453096dfb8" providerId="LiveId" clId="{0B2FF473-AFC0-4551-A476-C4B1BC0ADAE9}"/>
    <pc:docChg chg="undo custSel addSld delSld modSld">
      <pc:chgData name="Evandro Zatti" userId="972670453096dfb8" providerId="LiveId" clId="{0B2FF473-AFC0-4551-A476-C4B1BC0ADAE9}" dt="2022-08-01T03:39:24.609" v="344" actId="20577"/>
      <pc:docMkLst>
        <pc:docMk/>
      </pc:docMkLst>
      <pc:sldChg chg="del">
        <pc:chgData name="Evandro Zatti" userId="972670453096dfb8" providerId="LiveId" clId="{0B2FF473-AFC0-4551-A476-C4B1BC0ADAE9}" dt="2022-08-01T03:24:02.118" v="86" actId="47"/>
        <pc:sldMkLst>
          <pc:docMk/>
          <pc:sldMk cId="564211786" sldId="329"/>
        </pc:sldMkLst>
      </pc:sldChg>
      <pc:sldChg chg="modSp mod">
        <pc:chgData name="Evandro Zatti" userId="972670453096dfb8" providerId="LiveId" clId="{0B2FF473-AFC0-4551-A476-C4B1BC0ADAE9}" dt="2022-08-01T03:25:51.389" v="90" actId="20577"/>
        <pc:sldMkLst>
          <pc:docMk/>
          <pc:sldMk cId="3245198010" sldId="349"/>
        </pc:sldMkLst>
        <pc:spChg chg="mod">
          <ac:chgData name="Evandro Zatti" userId="972670453096dfb8" providerId="LiveId" clId="{0B2FF473-AFC0-4551-A476-C4B1BC0ADAE9}" dt="2022-08-01T03:25:51.389" v="90" actId="20577"/>
          <ac:spMkLst>
            <pc:docMk/>
            <pc:sldMk cId="3245198010" sldId="349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FF473-AFC0-4551-A476-C4B1BC0ADAE9}" dt="2022-08-01T03:39:24.609" v="344" actId="20577"/>
        <pc:sldMkLst>
          <pc:docMk/>
          <pc:sldMk cId="4268326237" sldId="351"/>
        </pc:sldMkLst>
        <pc:spChg chg="mod">
          <ac:chgData name="Evandro Zatti" userId="972670453096dfb8" providerId="LiveId" clId="{0B2FF473-AFC0-4551-A476-C4B1BC0ADAE9}" dt="2022-08-01T03:39:24.609" v="344" actId="20577"/>
          <ac:spMkLst>
            <pc:docMk/>
            <pc:sldMk cId="4268326237" sldId="351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FF473-AFC0-4551-A476-C4B1BC0ADAE9}" dt="2022-08-01T03:37:43.553" v="270" actId="20577"/>
        <pc:sldMkLst>
          <pc:docMk/>
          <pc:sldMk cId="201460527" sldId="354"/>
        </pc:sldMkLst>
        <pc:spChg chg="mod">
          <ac:chgData name="Evandro Zatti" userId="972670453096dfb8" providerId="LiveId" clId="{0B2FF473-AFC0-4551-A476-C4B1BC0ADAE9}" dt="2022-08-01T03:37:43.553" v="270" actId="20577"/>
          <ac:spMkLst>
            <pc:docMk/>
            <pc:sldMk cId="201460527" sldId="354"/>
            <ac:spMk id="3" creationId="{B4FC11CF-504E-412E-94C2-51461B8AC746}"/>
          </ac:spMkLst>
        </pc:spChg>
      </pc:sldChg>
      <pc:sldChg chg="del">
        <pc:chgData name="Evandro Zatti" userId="972670453096dfb8" providerId="LiveId" clId="{0B2FF473-AFC0-4551-A476-C4B1BC0ADAE9}" dt="2022-08-01T03:24:26.626" v="88" actId="47"/>
        <pc:sldMkLst>
          <pc:docMk/>
          <pc:sldMk cId="3108005169" sldId="356"/>
        </pc:sldMkLst>
      </pc:sldChg>
      <pc:sldChg chg="modSp mod">
        <pc:chgData name="Evandro Zatti" userId="972670453096dfb8" providerId="LiveId" clId="{0B2FF473-AFC0-4551-A476-C4B1BC0ADAE9}" dt="2022-08-01T03:30:47.373" v="124" actId="20577"/>
        <pc:sldMkLst>
          <pc:docMk/>
          <pc:sldMk cId="741175179" sldId="357"/>
        </pc:sldMkLst>
        <pc:spChg chg="mod">
          <ac:chgData name="Evandro Zatti" userId="972670453096dfb8" providerId="LiveId" clId="{0B2FF473-AFC0-4551-A476-C4B1BC0ADAE9}" dt="2022-08-01T03:30:47.373" v="124" actId="20577"/>
          <ac:spMkLst>
            <pc:docMk/>
            <pc:sldMk cId="741175179" sldId="357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FF473-AFC0-4551-A476-C4B1BC0ADAE9}" dt="2022-08-01T03:26:31.970" v="97" actId="27636"/>
        <pc:sldMkLst>
          <pc:docMk/>
          <pc:sldMk cId="636279684" sldId="358"/>
        </pc:sldMkLst>
        <pc:spChg chg="mod">
          <ac:chgData name="Evandro Zatti" userId="972670453096dfb8" providerId="LiveId" clId="{0B2FF473-AFC0-4551-A476-C4B1BC0ADAE9}" dt="2022-08-01T03:26:31.970" v="97" actId="27636"/>
          <ac:spMkLst>
            <pc:docMk/>
            <pc:sldMk cId="636279684" sldId="358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FF473-AFC0-4551-A476-C4B1BC0ADAE9}" dt="2022-08-01T03:32:17.771" v="179" actId="20577"/>
        <pc:sldMkLst>
          <pc:docMk/>
          <pc:sldMk cId="1888395554" sldId="359"/>
        </pc:sldMkLst>
        <pc:spChg chg="mod">
          <ac:chgData name="Evandro Zatti" userId="972670453096dfb8" providerId="LiveId" clId="{0B2FF473-AFC0-4551-A476-C4B1BC0ADAE9}" dt="2022-08-01T03:32:17.771" v="179" actId="20577"/>
          <ac:spMkLst>
            <pc:docMk/>
            <pc:sldMk cId="1888395554" sldId="359"/>
            <ac:spMk id="3" creationId="{B4FC11CF-504E-412E-94C2-51461B8AC746}"/>
          </ac:spMkLst>
        </pc:spChg>
      </pc:sldChg>
      <pc:sldChg chg="modSp mod">
        <pc:chgData name="Evandro Zatti" userId="972670453096dfb8" providerId="LiveId" clId="{0B2FF473-AFC0-4551-A476-C4B1BC0ADAE9}" dt="2022-08-01T03:34:47.810" v="233" actId="6549"/>
        <pc:sldMkLst>
          <pc:docMk/>
          <pc:sldMk cId="3832720858" sldId="360"/>
        </pc:sldMkLst>
        <pc:spChg chg="mod">
          <ac:chgData name="Evandro Zatti" userId="972670453096dfb8" providerId="LiveId" clId="{0B2FF473-AFC0-4551-A476-C4B1BC0ADAE9}" dt="2022-08-01T03:34:47.810" v="233" actId="6549"/>
          <ac:spMkLst>
            <pc:docMk/>
            <pc:sldMk cId="3832720858" sldId="360"/>
            <ac:spMk id="3" creationId="{B4FC11CF-504E-412E-94C2-51461B8AC746}"/>
          </ac:spMkLst>
        </pc:spChg>
      </pc:sldChg>
      <pc:sldChg chg="modSp add mod">
        <pc:chgData name="Evandro Zatti" userId="972670453096dfb8" providerId="LiveId" clId="{0B2FF473-AFC0-4551-A476-C4B1BC0ADAE9}" dt="2022-08-01T03:23:58.368" v="85" actId="403"/>
        <pc:sldMkLst>
          <pc:docMk/>
          <pc:sldMk cId="1767469508" sldId="362"/>
        </pc:sldMkLst>
        <pc:spChg chg="mod">
          <ac:chgData name="Evandro Zatti" userId="972670453096dfb8" providerId="LiveId" clId="{0B2FF473-AFC0-4551-A476-C4B1BC0ADAE9}" dt="2022-08-01T03:23:58.368" v="85" actId="403"/>
          <ac:spMkLst>
            <pc:docMk/>
            <pc:sldMk cId="1767469508" sldId="362"/>
            <ac:spMk id="3" creationId="{FA03A9F6-0193-4F32-AAB1-A20C462BB165}"/>
          </ac:spMkLst>
        </pc:spChg>
      </pc:sldChg>
      <pc:sldChg chg="add">
        <pc:chgData name="Evandro Zatti" userId="972670453096dfb8" providerId="LiveId" clId="{0B2FF473-AFC0-4551-A476-C4B1BC0ADAE9}" dt="2022-08-01T03:24:25.086" v="87"/>
        <pc:sldMkLst>
          <pc:docMk/>
          <pc:sldMk cId="1133036677" sldId="363"/>
        </pc:sldMkLst>
      </pc:sldChg>
      <pc:sldChg chg="modSp add mod">
        <pc:chgData name="Evandro Zatti" userId="972670453096dfb8" providerId="LiveId" clId="{0B2FF473-AFC0-4551-A476-C4B1BC0ADAE9}" dt="2022-08-01T03:35:58.953" v="250" actId="27636"/>
        <pc:sldMkLst>
          <pc:docMk/>
          <pc:sldMk cId="2577968016" sldId="364"/>
        </pc:sldMkLst>
        <pc:spChg chg="mod">
          <ac:chgData name="Evandro Zatti" userId="972670453096dfb8" providerId="LiveId" clId="{0B2FF473-AFC0-4551-A476-C4B1BC0ADAE9}" dt="2022-08-01T03:35:58.953" v="250" actId="27636"/>
          <ac:spMkLst>
            <pc:docMk/>
            <pc:sldMk cId="2577968016" sldId="364"/>
            <ac:spMk id="3" creationId="{B4FC11CF-504E-412E-94C2-51461B8AC746}"/>
          </ac:spMkLst>
        </pc:spChg>
      </pc:sldChg>
      <pc:sldChg chg="add del">
        <pc:chgData name="Evandro Zatti" userId="972670453096dfb8" providerId="LiveId" clId="{0B2FF473-AFC0-4551-A476-C4B1BC0ADAE9}" dt="2022-08-01T03:30:54.551" v="126" actId="2890"/>
        <pc:sldMkLst>
          <pc:docMk/>
          <pc:sldMk cId="2915634237" sldId="364"/>
        </pc:sldMkLst>
      </pc:sldChg>
    </pc:docChg>
  </pc:docChgLst>
  <pc:docChgLst>
    <pc:chgData name="Evandro Zatti" userId="972670453096dfb8" providerId="LiveId" clId="{FC933CB1-84CA-439D-9ADA-4301647F045D}"/>
    <pc:docChg chg="undo custSel addSld delSld modSld modMainMaster">
      <pc:chgData name="Evandro Zatti" userId="972670453096dfb8" providerId="LiveId" clId="{FC933CB1-84CA-439D-9ADA-4301647F045D}" dt="2024-02-22T01:21:14.542" v="818" actId="6549"/>
      <pc:docMkLst>
        <pc:docMk/>
      </pc:docMkLst>
      <pc:sldChg chg="modSp mod">
        <pc:chgData name="Evandro Zatti" userId="972670453096dfb8" providerId="LiveId" clId="{FC933CB1-84CA-439D-9ADA-4301647F045D}" dt="2024-02-22T00:42:01.124" v="172" actId="20577"/>
        <pc:sldMkLst>
          <pc:docMk/>
          <pc:sldMk cId="3863428440" sldId="347"/>
        </pc:sldMkLst>
        <pc:spChg chg="mod">
          <ac:chgData name="Evandro Zatti" userId="972670453096dfb8" providerId="LiveId" clId="{FC933CB1-84CA-439D-9ADA-4301647F045D}" dt="2024-02-22T00:42:01.124" v="172" actId="20577"/>
          <ac:spMkLst>
            <pc:docMk/>
            <pc:sldMk cId="3863428440" sldId="347"/>
            <ac:spMk id="3" creationId="{B4FC11CF-504E-412E-94C2-51461B8AC746}"/>
          </ac:spMkLst>
        </pc:spChg>
      </pc:sldChg>
      <pc:sldChg chg="modSp del mod">
        <pc:chgData name="Evandro Zatti" userId="972670453096dfb8" providerId="LiveId" clId="{FC933CB1-84CA-439D-9ADA-4301647F045D}" dt="2024-02-22T00:50:10.903" v="726" actId="47"/>
        <pc:sldMkLst>
          <pc:docMk/>
          <pc:sldMk cId="4268326237" sldId="351"/>
        </pc:sldMkLst>
        <pc:spChg chg="mod">
          <ac:chgData name="Evandro Zatti" userId="972670453096dfb8" providerId="LiveId" clId="{FC933CB1-84CA-439D-9ADA-4301647F045D}" dt="2024-02-22T00:49:37.661" v="704" actId="6549"/>
          <ac:spMkLst>
            <pc:docMk/>
            <pc:sldMk cId="4268326237" sldId="351"/>
            <ac:spMk id="3" creationId="{B4FC11CF-504E-412E-94C2-51461B8AC746}"/>
          </ac:spMkLst>
        </pc:spChg>
      </pc:sldChg>
      <pc:sldChg chg="addSp delSp modSp mod">
        <pc:chgData name="Evandro Zatti" userId="972670453096dfb8" providerId="LiveId" clId="{FC933CB1-84CA-439D-9ADA-4301647F045D}" dt="2024-02-22T01:20:50.359" v="809" actId="1076"/>
        <pc:sldMkLst>
          <pc:docMk/>
          <pc:sldMk cId="1767469508" sldId="362"/>
        </pc:sldMkLst>
        <pc:picChg chg="add del mod">
          <ac:chgData name="Evandro Zatti" userId="972670453096dfb8" providerId="LiveId" clId="{FC933CB1-84CA-439D-9ADA-4301647F045D}" dt="2024-02-22T00:57:09.262" v="792" actId="478"/>
          <ac:picMkLst>
            <pc:docMk/>
            <pc:sldMk cId="1767469508" sldId="362"/>
            <ac:picMk id="5" creationId="{09D8B1DF-D933-024B-2196-E4C74AC8D9BB}"/>
          </ac:picMkLst>
        </pc:picChg>
        <pc:picChg chg="add del mod">
          <ac:chgData name="Evandro Zatti" userId="972670453096dfb8" providerId="LiveId" clId="{FC933CB1-84CA-439D-9ADA-4301647F045D}" dt="2024-02-22T01:20:47.598" v="807" actId="478"/>
          <ac:picMkLst>
            <pc:docMk/>
            <pc:sldMk cId="1767469508" sldId="362"/>
            <ac:picMk id="8" creationId="{2FA02612-6899-51A1-C441-CF976697E015}"/>
          </ac:picMkLst>
        </pc:picChg>
        <pc:picChg chg="add mod">
          <ac:chgData name="Evandro Zatti" userId="972670453096dfb8" providerId="LiveId" clId="{FC933CB1-84CA-439D-9ADA-4301647F045D}" dt="2024-02-22T01:20:50.359" v="809" actId="1076"/>
          <ac:picMkLst>
            <pc:docMk/>
            <pc:sldMk cId="1767469508" sldId="362"/>
            <ac:picMk id="10" creationId="{216331E4-3BBC-4182-3219-3F9227AF9AAE}"/>
          </ac:picMkLst>
        </pc:picChg>
        <pc:picChg chg="del">
          <ac:chgData name="Evandro Zatti" userId="972670453096dfb8" providerId="LiveId" clId="{FC933CB1-84CA-439D-9ADA-4301647F045D}" dt="2024-02-22T01:14:16.774" v="800" actId="478"/>
          <ac:picMkLst>
            <pc:docMk/>
            <pc:sldMk cId="1767469508" sldId="362"/>
            <ac:picMk id="11" creationId="{A5D7FEA7-2373-4263-BC93-DD649DE8D8CF}"/>
          </ac:picMkLst>
        </pc:picChg>
      </pc:sldChg>
      <pc:sldChg chg="modSp mod">
        <pc:chgData name="Evandro Zatti" userId="972670453096dfb8" providerId="LiveId" clId="{FC933CB1-84CA-439D-9ADA-4301647F045D}" dt="2024-02-22T00:52:02.871" v="786" actId="20577"/>
        <pc:sldMkLst>
          <pc:docMk/>
          <pc:sldMk cId="1133036677" sldId="363"/>
        </pc:sldMkLst>
        <pc:spChg chg="mod">
          <ac:chgData name="Evandro Zatti" userId="972670453096dfb8" providerId="LiveId" clId="{FC933CB1-84CA-439D-9ADA-4301647F045D}" dt="2024-02-22T00:52:02.871" v="786" actId="20577"/>
          <ac:spMkLst>
            <pc:docMk/>
            <pc:sldMk cId="1133036677" sldId="363"/>
            <ac:spMk id="14" creationId="{B4FC11CF-504E-412E-94C2-51461B8AC746}"/>
          </ac:spMkLst>
        </pc:spChg>
      </pc:sldChg>
      <pc:sldChg chg="modSp new mod">
        <pc:chgData name="Evandro Zatti" userId="972670453096dfb8" providerId="LiveId" clId="{FC933CB1-84CA-439D-9ADA-4301647F045D}" dt="2024-02-22T00:50:41.308" v="772" actId="6549"/>
        <pc:sldMkLst>
          <pc:docMk/>
          <pc:sldMk cId="2970888170" sldId="365"/>
        </pc:sldMkLst>
        <pc:spChg chg="mod">
          <ac:chgData name="Evandro Zatti" userId="972670453096dfb8" providerId="LiveId" clId="{FC933CB1-84CA-439D-9ADA-4301647F045D}" dt="2024-02-22T00:49:53.154" v="714" actId="20577"/>
          <ac:spMkLst>
            <pc:docMk/>
            <pc:sldMk cId="2970888170" sldId="365"/>
            <ac:spMk id="2" creationId="{BADE7339-F47E-46BD-90CB-1820E87CC67A}"/>
          </ac:spMkLst>
        </pc:spChg>
        <pc:spChg chg="mod">
          <ac:chgData name="Evandro Zatti" userId="972670453096dfb8" providerId="LiveId" clId="{FC933CB1-84CA-439D-9ADA-4301647F045D}" dt="2024-02-22T00:50:41.308" v="772" actId="6549"/>
          <ac:spMkLst>
            <pc:docMk/>
            <pc:sldMk cId="2970888170" sldId="365"/>
            <ac:spMk id="3" creationId="{5EBB8D87-D861-215C-918B-1D9F10830500}"/>
          </ac:spMkLst>
        </pc:spChg>
      </pc:sldChg>
      <pc:sldMasterChg chg="modSldLayout">
        <pc:chgData name="Evandro Zatti" userId="972670453096dfb8" providerId="LiveId" clId="{FC933CB1-84CA-439D-9ADA-4301647F045D}" dt="2024-02-22T01:21:14.542" v="818" actId="6549"/>
        <pc:sldMasterMkLst>
          <pc:docMk/>
          <pc:sldMasterMk cId="0" sldId="2147483648"/>
        </pc:sldMasterMkLst>
        <pc:sldLayoutChg chg="modSp mod">
          <pc:chgData name="Evandro Zatti" userId="972670453096dfb8" providerId="LiveId" clId="{FC933CB1-84CA-439D-9ADA-4301647F045D}" dt="2024-02-22T01:21:14.542" v="818" actId="6549"/>
          <pc:sldLayoutMkLst>
            <pc:docMk/>
            <pc:sldMasterMk cId="0" sldId="2147483648"/>
            <pc:sldLayoutMk cId="0" sldId="2147483649"/>
          </pc:sldLayoutMkLst>
          <pc:spChg chg="mod">
            <ac:chgData name="Evandro Zatti" userId="972670453096dfb8" providerId="LiveId" clId="{FC933CB1-84CA-439D-9ADA-4301647F045D}" dt="2024-02-22T01:21:14.542" v="818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EDB203EE-2F2C-4841-A7A3-3CFD6B884CC3}"/>
    <pc:docChg chg="undo custSel addSld delSld modSld sldOrd modMainMaster">
      <pc:chgData name="Evandro Zatti" userId="972670453096dfb8" providerId="LiveId" clId="{EDB203EE-2F2C-4841-A7A3-3CFD6B884CC3}" dt="2021-08-05T11:23:20.752" v="1283" actId="403"/>
      <pc:docMkLst>
        <pc:docMk/>
      </pc:docMkLst>
      <pc:sldChg chg="addSp delSp modSp mod">
        <pc:chgData name="Evandro Zatti" userId="972670453096dfb8" providerId="LiveId" clId="{EDB203EE-2F2C-4841-A7A3-3CFD6B884CC3}" dt="2021-08-05T11:23:20.752" v="1283" actId="403"/>
        <pc:sldMkLst>
          <pc:docMk/>
          <pc:sldMk cId="564211786" sldId="329"/>
        </pc:sldMkLst>
        <pc:spChg chg="mod">
          <ac:chgData name="Evandro Zatti" userId="972670453096dfb8" providerId="LiveId" clId="{EDB203EE-2F2C-4841-A7A3-3CFD6B884CC3}" dt="2021-08-05T11:23:20.752" v="1283" actId="403"/>
          <ac:spMkLst>
            <pc:docMk/>
            <pc:sldMk cId="564211786" sldId="329"/>
            <ac:spMk id="3" creationId="{FA03A9F6-0193-4F32-AAB1-A20C462BB165}"/>
          </ac:spMkLst>
        </pc:spChg>
        <pc:picChg chg="add del mod">
          <ac:chgData name="Evandro Zatti" userId="972670453096dfb8" providerId="LiveId" clId="{EDB203EE-2F2C-4841-A7A3-3CFD6B884CC3}" dt="2021-08-02T21:18:40.886" v="1159" actId="478"/>
          <ac:picMkLst>
            <pc:docMk/>
            <pc:sldMk cId="564211786" sldId="329"/>
            <ac:picMk id="5" creationId="{D3A58F98-C815-413D-BCBA-004AED920EC6}"/>
          </ac:picMkLst>
        </pc:picChg>
        <pc:picChg chg="add mod">
          <ac:chgData name="Evandro Zatti" userId="972670453096dfb8" providerId="LiveId" clId="{EDB203EE-2F2C-4841-A7A3-3CFD6B884CC3}" dt="2021-08-02T21:18:39.488" v="1158" actId="1076"/>
          <ac:picMkLst>
            <pc:docMk/>
            <pc:sldMk cId="564211786" sldId="329"/>
            <ac:picMk id="6" creationId="{0318B10D-49EC-4012-9AD1-7233B1DF4F72}"/>
          </ac:picMkLst>
        </pc:picChg>
      </pc:sldChg>
      <pc:sldChg chg="del">
        <pc:chgData name="Evandro Zatti" userId="972670453096dfb8" providerId="LiveId" clId="{EDB203EE-2F2C-4841-A7A3-3CFD6B884CC3}" dt="2021-08-02T21:02:05.371" v="1134" actId="47"/>
        <pc:sldMkLst>
          <pc:docMk/>
          <pc:sldMk cId="1870951706" sldId="332"/>
        </pc:sldMkLst>
      </pc:sldChg>
      <pc:sldChg chg="modSp mod">
        <pc:chgData name="Evandro Zatti" userId="972670453096dfb8" providerId="LiveId" clId="{EDB203EE-2F2C-4841-A7A3-3CFD6B884CC3}" dt="2021-08-02T20:51:47.011" v="825" actId="404"/>
        <pc:sldMkLst>
          <pc:docMk/>
          <pc:sldMk cId="3863428440" sldId="347"/>
        </pc:sldMkLst>
        <pc:spChg chg="mod">
          <ac:chgData name="Evandro Zatti" userId="972670453096dfb8" providerId="LiveId" clId="{EDB203EE-2F2C-4841-A7A3-3CFD6B884CC3}" dt="2021-08-02T20:51:47.011" v="825" actId="404"/>
          <ac:spMkLst>
            <pc:docMk/>
            <pc:sldMk cId="3863428440" sldId="347"/>
            <ac:spMk id="3" creationId="{B4FC11CF-504E-412E-94C2-51461B8AC746}"/>
          </ac:spMkLst>
        </pc:spChg>
      </pc:sldChg>
      <pc:sldChg chg="modSp mod">
        <pc:chgData name="Evandro Zatti" userId="972670453096dfb8" providerId="LiveId" clId="{EDB203EE-2F2C-4841-A7A3-3CFD6B884CC3}" dt="2021-08-02T20:53:42.536" v="858" actId="20577"/>
        <pc:sldMkLst>
          <pc:docMk/>
          <pc:sldMk cId="3245198010" sldId="349"/>
        </pc:sldMkLst>
        <pc:spChg chg="mod">
          <ac:chgData name="Evandro Zatti" userId="972670453096dfb8" providerId="LiveId" clId="{EDB203EE-2F2C-4841-A7A3-3CFD6B884CC3}" dt="2021-08-02T20:53:42.536" v="858" actId="20577"/>
          <ac:spMkLst>
            <pc:docMk/>
            <pc:sldMk cId="3245198010" sldId="349"/>
            <ac:spMk id="2" creationId="{0AF9426F-E1E6-41FD-9402-6845A2549270}"/>
          </ac:spMkLst>
        </pc:spChg>
        <pc:spChg chg="mod">
          <ac:chgData name="Evandro Zatti" userId="972670453096dfb8" providerId="LiveId" clId="{EDB203EE-2F2C-4841-A7A3-3CFD6B884CC3}" dt="2021-08-02T20:52:44.249" v="831" actId="20577"/>
          <ac:spMkLst>
            <pc:docMk/>
            <pc:sldMk cId="3245198010" sldId="349"/>
            <ac:spMk id="3" creationId="{B4FC11CF-504E-412E-94C2-51461B8AC746}"/>
          </ac:spMkLst>
        </pc:spChg>
      </pc:sldChg>
      <pc:sldChg chg="modSp mod">
        <pc:chgData name="Evandro Zatti" userId="972670453096dfb8" providerId="LiveId" clId="{EDB203EE-2F2C-4841-A7A3-3CFD6B884CC3}" dt="2021-08-02T20:51:04.088" v="737" actId="20577"/>
        <pc:sldMkLst>
          <pc:docMk/>
          <pc:sldMk cId="4268326237" sldId="351"/>
        </pc:sldMkLst>
        <pc:spChg chg="mod">
          <ac:chgData name="Evandro Zatti" userId="972670453096dfb8" providerId="LiveId" clId="{EDB203EE-2F2C-4841-A7A3-3CFD6B884CC3}" dt="2021-08-02T20:51:04.088" v="737" actId="20577"/>
          <ac:spMkLst>
            <pc:docMk/>
            <pc:sldMk cId="4268326237" sldId="351"/>
            <ac:spMk id="3" creationId="{B4FC11CF-504E-412E-94C2-51461B8AC746}"/>
          </ac:spMkLst>
        </pc:spChg>
      </pc:sldChg>
      <pc:sldChg chg="modSp mod">
        <pc:chgData name="Evandro Zatti" userId="972670453096dfb8" providerId="LiveId" clId="{EDB203EE-2F2C-4841-A7A3-3CFD6B884CC3}" dt="2021-08-02T21:01:38.887" v="1133" actId="1076"/>
        <pc:sldMkLst>
          <pc:docMk/>
          <pc:sldMk cId="438797468" sldId="355"/>
        </pc:sldMkLst>
        <pc:spChg chg="mod">
          <ac:chgData name="Evandro Zatti" userId="972670453096dfb8" providerId="LiveId" clId="{EDB203EE-2F2C-4841-A7A3-3CFD6B884CC3}" dt="2021-08-02T21:01:31.240" v="1131" actId="20577"/>
          <ac:spMkLst>
            <pc:docMk/>
            <pc:sldMk cId="438797468" sldId="355"/>
            <ac:spMk id="3" creationId="{B4FC11CF-504E-412E-94C2-51461B8AC746}"/>
          </ac:spMkLst>
        </pc:spChg>
        <pc:spChg chg="mod">
          <ac:chgData name="Evandro Zatti" userId="972670453096dfb8" providerId="LiveId" clId="{EDB203EE-2F2C-4841-A7A3-3CFD6B884CC3}" dt="2021-08-02T21:01:36.391" v="1132" actId="14100"/>
          <ac:spMkLst>
            <pc:docMk/>
            <pc:sldMk cId="438797468" sldId="355"/>
            <ac:spMk id="4" creationId="{81CEDB0C-EFDF-4FDE-A4AE-701B7852DFF8}"/>
          </ac:spMkLst>
        </pc:spChg>
        <pc:spChg chg="mod">
          <ac:chgData name="Evandro Zatti" userId="972670453096dfb8" providerId="LiveId" clId="{EDB203EE-2F2C-4841-A7A3-3CFD6B884CC3}" dt="2021-08-02T21:01:38.887" v="1133" actId="1076"/>
          <ac:spMkLst>
            <pc:docMk/>
            <pc:sldMk cId="438797468" sldId="355"/>
            <ac:spMk id="5" creationId="{E6BD083B-4E85-4B1C-9D6C-3475C3282A1B}"/>
          </ac:spMkLst>
        </pc:spChg>
      </pc:sldChg>
      <pc:sldChg chg="addSp delSp modSp mod">
        <pc:chgData name="Evandro Zatti" userId="972670453096dfb8" providerId="LiveId" clId="{EDB203EE-2F2C-4841-A7A3-3CFD6B884CC3}" dt="2021-08-03T21:48:32.631" v="1184" actId="1076"/>
        <pc:sldMkLst>
          <pc:docMk/>
          <pc:sldMk cId="3108005169" sldId="356"/>
        </pc:sldMkLst>
        <pc:spChg chg="mod">
          <ac:chgData name="Evandro Zatti" userId="972670453096dfb8" providerId="LiveId" clId="{EDB203EE-2F2C-4841-A7A3-3CFD6B884CC3}" dt="2021-08-03T21:48:22.415" v="1181" actId="20577"/>
          <ac:spMkLst>
            <pc:docMk/>
            <pc:sldMk cId="3108005169" sldId="356"/>
            <ac:spMk id="14" creationId="{B4FC11CF-504E-412E-94C2-51461B8AC746}"/>
          </ac:spMkLst>
        </pc:spChg>
        <pc:picChg chg="mod">
          <ac:chgData name="Evandro Zatti" userId="972670453096dfb8" providerId="LiveId" clId="{EDB203EE-2F2C-4841-A7A3-3CFD6B884CC3}" dt="2021-08-02T20:43:35.477" v="90" actId="1076"/>
          <ac:picMkLst>
            <pc:docMk/>
            <pc:sldMk cId="3108005169" sldId="356"/>
            <ac:picMk id="8" creationId="{B833B582-9A65-48C9-B0C5-6E2D0047F703}"/>
          </ac:picMkLst>
        </pc:picChg>
        <pc:picChg chg="mod">
          <ac:chgData name="Evandro Zatti" userId="972670453096dfb8" providerId="LiveId" clId="{EDB203EE-2F2C-4841-A7A3-3CFD6B884CC3}" dt="2021-08-02T20:43:34.964" v="89" actId="1076"/>
          <ac:picMkLst>
            <pc:docMk/>
            <pc:sldMk cId="3108005169" sldId="356"/>
            <ac:picMk id="9" creationId="{F49FB29B-8750-4880-B39A-5F28481D55F3}"/>
          </ac:picMkLst>
        </pc:picChg>
        <pc:picChg chg="del">
          <ac:chgData name="Evandro Zatti" userId="972670453096dfb8" providerId="LiveId" clId="{EDB203EE-2F2C-4841-A7A3-3CFD6B884CC3}" dt="2021-08-03T21:48:29.951" v="1183" actId="478"/>
          <ac:picMkLst>
            <pc:docMk/>
            <pc:sldMk cId="3108005169" sldId="356"/>
            <ac:picMk id="13" creationId="{50F0D1DF-BD3C-4845-9AFF-2783C002AEC8}"/>
          </ac:picMkLst>
        </pc:picChg>
        <pc:picChg chg="add mod">
          <ac:chgData name="Evandro Zatti" userId="972670453096dfb8" providerId="LiveId" clId="{EDB203EE-2F2C-4841-A7A3-3CFD6B884CC3}" dt="2021-08-03T21:48:32.631" v="1184" actId="1076"/>
          <ac:picMkLst>
            <pc:docMk/>
            <pc:sldMk cId="3108005169" sldId="356"/>
            <ac:picMk id="15" creationId="{E43FDCC6-A004-48CA-ADEE-FA867347A592}"/>
          </ac:picMkLst>
        </pc:picChg>
      </pc:sldChg>
      <pc:sldChg chg="modSp add mod">
        <pc:chgData name="Evandro Zatti" userId="972670453096dfb8" providerId="LiveId" clId="{EDB203EE-2F2C-4841-A7A3-3CFD6B884CC3}" dt="2021-08-02T20:57:56.329" v="1006" actId="12"/>
        <pc:sldMkLst>
          <pc:docMk/>
          <pc:sldMk cId="741175179" sldId="357"/>
        </pc:sldMkLst>
        <pc:spChg chg="mod">
          <ac:chgData name="Evandro Zatti" userId="972670453096dfb8" providerId="LiveId" clId="{EDB203EE-2F2C-4841-A7A3-3CFD6B884CC3}" dt="2021-08-02T20:55:51.361" v="952" actId="20577"/>
          <ac:spMkLst>
            <pc:docMk/>
            <pc:sldMk cId="741175179" sldId="357"/>
            <ac:spMk id="2" creationId="{0AF9426F-E1E6-41FD-9402-6845A2549270}"/>
          </ac:spMkLst>
        </pc:spChg>
        <pc:spChg chg="mod">
          <ac:chgData name="Evandro Zatti" userId="972670453096dfb8" providerId="LiveId" clId="{EDB203EE-2F2C-4841-A7A3-3CFD6B884CC3}" dt="2021-08-02T20:57:56.329" v="1006" actId="12"/>
          <ac:spMkLst>
            <pc:docMk/>
            <pc:sldMk cId="741175179" sldId="357"/>
            <ac:spMk id="3" creationId="{B4FC11CF-504E-412E-94C2-51461B8AC746}"/>
          </ac:spMkLst>
        </pc:spChg>
      </pc:sldChg>
      <pc:sldChg chg="modSp add mod ord">
        <pc:chgData name="Evandro Zatti" userId="972670453096dfb8" providerId="LiveId" clId="{EDB203EE-2F2C-4841-A7A3-3CFD6B884CC3}" dt="2021-08-02T20:53:51.198" v="895" actId="20577"/>
        <pc:sldMkLst>
          <pc:docMk/>
          <pc:sldMk cId="636279684" sldId="358"/>
        </pc:sldMkLst>
        <pc:spChg chg="mod">
          <ac:chgData name="Evandro Zatti" userId="972670453096dfb8" providerId="LiveId" clId="{EDB203EE-2F2C-4841-A7A3-3CFD6B884CC3}" dt="2021-08-02T20:53:51.198" v="895" actId="20577"/>
          <ac:spMkLst>
            <pc:docMk/>
            <pc:sldMk cId="636279684" sldId="358"/>
            <ac:spMk id="2" creationId="{0AF9426F-E1E6-41FD-9402-6845A2549270}"/>
          </ac:spMkLst>
        </pc:spChg>
        <pc:spChg chg="mod">
          <ac:chgData name="Evandro Zatti" userId="972670453096dfb8" providerId="LiveId" clId="{EDB203EE-2F2C-4841-A7A3-3CFD6B884CC3}" dt="2021-08-02T20:53:28.648" v="844" actId="6549"/>
          <ac:spMkLst>
            <pc:docMk/>
            <pc:sldMk cId="636279684" sldId="358"/>
            <ac:spMk id="3" creationId="{B4FC11CF-504E-412E-94C2-51461B8AC746}"/>
          </ac:spMkLst>
        </pc:spChg>
      </pc:sldChg>
      <pc:sldChg chg="add del">
        <pc:chgData name="Evandro Zatti" userId="972670453096dfb8" providerId="LiveId" clId="{EDB203EE-2F2C-4841-A7A3-3CFD6B884CC3}" dt="2021-08-02T20:53:16.857" v="833" actId="47"/>
        <pc:sldMkLst>
          <pc:docMk/>
          <pc:sldMk cId="1140929648" sldId="358"/>
        </pc:sldMkLst>
      </pc:sldChg>
      <pc:sldChg chg="modSp add mod">
        <pc:chgData name="Evandro Zatti" userId="972670453096dfb8" providerId="LiveId" clId="{EDB203EE-2F2C-4841-A7A3-3CFD6B884CC3}" dt="2021-08-02T21:21:10.476" v="1168" actId="114"/>
        <pc:sldMkLst>
          <pc:docMk/>
          <pc:sldMk cId="1888395554" sldId="359"/>
        </pc:sldMkLst>
        <pc:spChg chg="mod">
          <ac:chgData name="Evandro Zatti" userId="972670453096dfb8" providerId="LiveId" clId="{EDB203EE-2F2C-4841-A7A3-3CFD6B884CC3}" dt="2021-08-02T21:21:10.476" v="1168" actId="114"/>
          <ac:spMkLst>
            <pc:docMk/>
            <pc:sldMk cId="1888395554" sldId="359"/>
            <ac:spMk id="3" creationId="{B4FC11CF-504E-412E-94C2-51461B8AC746}"/>
          </ac:spMkLst>
        </pc:spChg>
      </pc:sldChg>
      <pc:sldChg chg="modSp add mod">
        <pc:chgData name="Evandro Zatti" userId="972670453096dfb8" providerId="LiveId" clId="{EDB203EE-2F2C-4841-A7A3-3CFD6B884CC3}" dt="2021-08-02T21:00:47.911" v="1118" actId="11"/>
        <pc:sldMkLst>
          <pc:docMk/>
          <pc:sldMk cId="3832720858" sldId="360"/>
        </pc:sldMkLst>
        <pc:spChg chg="mod">
          <ac:chgData name="Evandro Zatti" userId="972670453096dfb8" providerId="LiveId" clId="{EDB203EE-2F2C-4841-A7A3-3CFD6B884CC3}" dt="2021-08-02T21:00:47.911" v="1118" actId="11"/>
          <ac:spMkLst>
            <pc:docMk/>
            <pc:sldMk cId="3832720858" sldId="360"/>
            <ac:spMk id="3" creationId="{B4FC11CF-504E-412E-94C2-51461B8AC746}"/>
          </ac:spMkLst>
        </pc:spChg>
      </pc:sldChg>
      <pc:sldChg chg="modSp add mod ord">
        <pc:chgData name="Evandro Zatti" userId="972670453096dfb8" providerId="LiveId" clId="{EDB203EE-2F2C-4841-A7A3-3CFD6B884CC3}" dt="2021-08-02T21:02:28.029" v="1153" actId="27636"/>
        <pc:sldMkLst>
          <pc:docMk/>
          <pc:sldMk cId="367848955" sldId="361"/>
        </pc:sldMkLst>
        <pc:spChg chg="mod">
          <ac:chgData name="Evandro Zatti" userId="972670453096dfb8" providerId="LiveId" clId="{EDB203EE-2F2C-4841-A7A3-3CFD6B884CC3}" dt="2021-08-02T21:02:23.798" v="1151" actId="20577"/>
          <ac:spMkLst>
            <pc:docMk/>
            <pc:sldMk cId="367848955" sldId="361"/>
            <ac:spMk id="2" creationId="{0AF9426F-E1E6-41FD-9402-6845A2549270}"/>
          </ac:spMkLst>
        </pc:spChg>
        <pc:spChg chg="mod">
          <ac:chgData name="Evandro Zatti" userId="972670453096dfb8" providerId="LiveId" clId="{EDB203EE-2F2C-4841-A7A3-3CFD6B884CC3}" dt="2021-08-02T21:02:28.029" v="1153" actId="27636"/>
          <ac:spMkLst>
            <pc:docMk/>
            <pc:sldMk cId="367848955" sldId="361"/>
            <ac:spMk id="3" creationId="{B4FC11CF-504E-412E-94C2-51461B8AC746}"/>
          </ac:spMkLst>
        </pc:spChg>
      </pc:sldChg>
      <pc:sldChg chg="add del">
        <pc:chgData name="Evandro Zatti" userId="972670453096dfb8" providerId="LiveId" clId="{EDB203EE-2F2C-4841-A7A3-3CFD6B884CC3}" dt="2021-08-02T21:02:09.610" v="1136" actId="2890"/>
        <pc:sldMkLst>
          <pc:docMk/>
          <pc:sldMk cId="1512115402" sldId="361"/>
        </pc:sldMkLst>
      </pc:sldChg>
      <pc:sldMasterChg chg="addSp modSp mod">
        <pc:chgData name="Evandro Zatti" userId="972670453096dfb8" providerId="LiveId" clId="{EDB203EE-2F2C-4841-A7A3-3CFD6B884CC3}" dt="2021-08-02T21:20:16.755" v="1166" actId="14100"/>
        <pc:sldMasterMkLst>
          <pc:docMk/>
          <pc:sldMasterMk cId="0" sldId="2147483648"/>
        </pc:sldMasterMkLst>
        <pc:picChg chg="add mod">
          <ac:chgData name="Evandro Zatti" userId="972670453096dfb8" providerId="LiveId" clId="{EDB203EE-2F2C-4841-A7A3-3CFD6B884CC3}" dt="2021-08-02T21:20:16.755" v="1166" actId="14100"/>
          <ac:picMkLst>
            <pc:docMk/>
            <pc:sldMasterMk cId="0" sldId="2147483648"/>
            <ac:picMk id="5" creationId="{2BDF41D3-2299-46B1-8D9F-E43DE327C149}"/>
          </ac:picMkLst>
        </pc:picChg>
      </pc:sldMasterChg>
    </pc:docChg>
  </pc:docChgLst>
  <pc:docChgLst>
    <pc:chgData name="Evandro Zatti" userId="972670453096dfb8" providerId="LiveId" clId="{2AF4FD54-6C48-4A88-953A-F60418684E01}"/>
    <pc:docChg chg="undo custSel addSld delSld modSld modMainMaster">
      <pc:chgData name="Evandro Zatti" userId="972670453096dfb8" providerId="LiveId" clId="{2AF4FD54-6C48-4A88-953A-F60418684E01}" dt="2024-02-28T15:40:56.447" v="715" actId="6549"/>
      <pc:docMkLst>
        <pc:docMk/>
      </pc:docMkLst>
      <pc:sldChg chg="del">
        <pc:chgData name="Evandro Zatti" userId="972670453096dfb8" providerId="LiveId" clId="{2AF4FD54-6C48-4A88-953A-F60418684E01}" dt="2024-02-24T18:03:23.908" v="493" actId="47"/>
        <pc:sldMkLst>
          <pc:docMk/>
          <pc:sldMk cId="3863428440" sldId="347"/>
        </pc:sldMkLst>
      </pc:sldChg>
      <pc:sldChg chg="modSp mod">
        <pc:chgData name="Evandro Zatti" userId="972670453096dfb8" providerId="LiveId" clId="{2AF4FD54-6C48-4A88-953A-F60418684E01}" dt="2024-02-22T01:29:18.912" v="91" actId="27636"/>
        <pc:sldMkLst>
          <pc:docMk/>
          <pc:sldMk cId="3245198010" sldId="349"/>
        </pc:sldMkLst>
        <pc:spChg chg="mod">
          <ac:chgData name="Evandro Zatti" userId="972670453096dfb8" providerId="LiveId" clId="{2AF4FD54-6C48-4A88-953A-F60418684E01}" dt="2024-02-22T01:29:18.912" v="91" actId="27636"/>
          <ac:spMkLst>
            <pc:docMk/>
            <pc:sldMk cId="3245198010" sldId="349"/>
            <ac:spMk id="3" creationId="{B4FC11CF-504E-412E-94C2-51461B8AC746}"/>
          </ac:spMkLst>
        </pc:spChg>
      </pc:sldChg>
      <pc:sldChg chg="modSp mod">
        <pc:chgData name="Evandro Zatti" userId="972670453096dfb8" providerId="LiveId" clId="{2AF4FD54-6C48-4A88-953A-F60418684E01}" dt="2024-02-28T15:38:02.497" v="669"/>
        <pc:sldMkLst>
          <pc:docMk/>
          <pc:sldMk cId="201460527" sldId="354"/>
        </pc:sldMkLst>
        <pc:spChg chg="mod">
          <ac:chgData name="Evandro Zatti" userId="972670453096dfb8" providerId="LiveId" clId="{2AF4FD54-6C48-4A88-953A-F60418684E01}" dt="2024-02-28T15:38:02.497" v="669"/>
          <ac:spMkLst>
            <pc:docMk/>
            <pc:sldMk cId="201460527" sldId="354"/>
            <ac:spMk id="3" creationId="{B4FC11CF-504E-412E-94C2-51461B8AC746}"/>
          </ac:spMkLst>
        </pc:spChg>
      </pc:sldChg>
      <pc:sldChg chg="del">
        <pc:chgData name="Evandro Zatti" userId="972670453096dfb8" providerId="LiveId" clId="{2AF4FD54-6C48-4A88-953A-F60418684E01}" dt="2024-02-22T01:33:36.300" v="258" actId="47"/>
        <pc:sldMkLst>
          <pc:docMk/>
          <pc:sldMk cId="438797468" sldId="355"/>
        </pc:sldMkLst>
      </pc:sldChg>
      <pc:sldChg chg="modSp del mod">
        <pc:chgData name="Evandro Zatti" userId="972670453096dfb8" providerId="LiveId" clId="{2AF4FD54-6C48-4A88-953A-F60418684E01}" dt="2024-02-22T01:32:38.627" v="256" actId="47"/>
        <pc:sldMkLst>
          <pc:docMk/>
          <pc:sldMk cId="741175179" sldId="357"/>
        </pc:sldMkLst>
        <pc:spChg chg="mod">
          <ac:chgData name="Evandro Zatti" userId="972670453096dfb8" providerId="LiveId" clId="{2AF4FD54-6C48-4A88-953A-F60418684E01}" dt="2024-02-22T01:31:37.229" v="228" actId="20577"/>
          <ac:spMkLst>
            <pc:docMk/>
            <pc:sldMk cId="741175179" sldId="357"/>
            <ac:spMk id="2" creationId="{0AF9426F-E1E6-41FD-9402-6845A2549270}"/>
          </ac:spMkLst>
        </pc:spChg>
        <pc:spChg chg="mod">
          <ac:chgData name="Evandro Zatti" userId="972670453096dfb8" providerId="LiveId" clId="{2AF4FD54-6C48-4A88-953A-F60418684E01}" dt="2024-02-22T01:32:16.650" v="237" actId="12"/>
          <ac:spMkLst>
            <pc:docMk/>
            <pc:sldMk cId="741175179" sldId="357"/>
            <ac:spMk id="3" creationId="{B4FC11CF-504E-412E-94C2-51461B8AC746}"/>
          </ac:spMkLst>
        </pc:spChg>
      </pc:sldChg>
      <pc:sldChg chg="modSp mod">
        <pc:chgData name="Evandro Zatti" userId="972670453096dfb8" providerId="LiveId" clId="{2AF4FD54-6C48-4A88-953A-F60418684E01}" dt="2024-02-22T01:31:19.295" v="213" actId="27636"/>
        <pc:sldMkLst>
          <pc:docMk/>
          <pc:sldMk cId="636279684" sldId="358"/>
        </pc:sldMkLst>
        <pc:spChg chg="mod">
          <ac:chgData name="Evandro Zatti" userId="972670453096dfb8" providerId="LiveId" clId="{2AF4FD54-6C48-4A88-953A-F60418684E01}" dt="2024-02-22T01:29:37.448" v="121" actId="20577"/>
          <ac:spMkLst>
            <pc:docMk/>
            <pc:sldMk cId="636279684" sldId="358"/>
            <ac:spMk id="2" creationId="{0AF9426F-E1E6-41FD-9402-6845A2549270}"/>
          </ac:spMkLst>
        </pc:spChg>
        <pc:spChg chg="mod">
          <ac:chgData name="Evandro Zatti" userId="972670453096dfb8" providerId="LiveId" clId="{2AF4FD54-6C48-4A88-953A-F60418684E01}" dt="2024-02-22T01:31:19.295" v="213" actId="27636"/>
          <ac:spMkLst>
            <pc:docMk/>
            <pc:sldMk cId="636279684" sldId="358"/>
            <ac:spMk id="3" creationId="{B4FC11CF-504E-412E-94C2-51461B8AC746}"/>
          </ac:spMkLst>
        </pc:spChg>
      </pc:sldChg>
      <pc:sldChg chg="del">
        <pc:chgData name="Evandro Zatti" userId="972670453096dfb8" providerId="LiveId" clId="{2AF4FD54-6C48-4A88-953A-F60418684E01}" dt="2024-02-22T01:32:46.885" v="257" actId="47"/>
        <pc:sldMkLst>
          <pc:docMk/>
          <pc:sldMk cId="1888395554" sldId="359"/>
        </pc:sldMkLst>
      </pc:sldChg>
      <pc:sldChg chg="del">
        <pc:chgData name="Evandro Zatti" userId="972670453096dfb8" providerId="LiveId" clId="{2AF4FD54-6C48-4A88-953A-F60418684E01}" dt="2024-02-22T01:32:46.885" v="257" actId="47"/>
        <pc:sldMkLst>
          <pc:docMk/>
          <pc:sldMk cId="3832720858" sldId="360"/>
        </pc:sldMkLst>
      </pc:sldChg>
      <pc:sldChg chg="modSp mod">
        <pc:chgData name="Evandro Zatti" userId="972670453096dfb8" providerId="LiveId" clId="{2AF4FD54-6C48-4A88-953A-F60418684E01}" dt="2024-02-28T15:40:56.447" v="715" actId="6549"/>
        <pc:sldMkLst>
          <pc:docMk/>
          <pc:sldMk cId="367848955" sldId="361"/>
        </pc:sldMkLst>
        <pc:spChg chg="mod">
          <ac:chgData name="Evandro Zatti" userId="972670453096dfb8" providerId="LiveId" clId="{2AF4FD54-6C48-4A88-953A-F60418684E01}" dt="2024-02-22T01:34:09.207" v="271" actId="20577"/>
          <ac:spMkLst>
            <pc:docMk/>
            <pc:sldMk cId="367848955" sldId="361"/>
            <ac:spMk id="2" creationId="{0AF9426F-E1E6-41FD-9402-6845A2549270}"/>
          </ac:spMkLst>
        </pc:spChg>
        <pc:spChg chg="mod">
          <ac:chgData name="Evandro Zatti" userId="972670453096dfb8" providerId="LiveId" clId="{2AF4FD54-6C48-4A88-953A-F60418684E01}" dt="2024-02-28T15:40:56.447" v="715" actId="6549"/>
          <ac:spMkLst>
            <pc:docMk/>
            <pc:sldMk cId="367848955" sldId="361"/>
            <ac:spMk id="3" creationId="{B4FC11CF-504E-412E-94C2-51461B8AC746}"/>
          </ac:spMkLst>
        </pc:spChg>
      </pc:sldChg>
      <pc:sldChg chg="addSp delSp modSp mod">
        <pc:chgData name="Evandro Zatti" userId="972670453096dfb8" providerId="LiveId" clId="{2AF4FD54-6C48-4A88-953A-F60418684E01}" dt="2024-02-22T03:07:02.528" v="487" actId="20577"/>
        <pc:sldMkLst>
          <pc:docMk/>
          <pc:sldMk cId="1767469508" sldId="362"/>
        </pc:sldMkLst>
        <pc:spChg chg="mod">
          <ac:chgData name="Evandro Zatti" userId="972670453096dfb8" providerId="LiveId" clId="{2AF4FD54-6C48-4A88-953A-F60418684E01}" dt="2024-02-22T03:07:02.528" v="487" actId="20577"/>
          <ac:spMkLst>
            <pc:docMk/>
            <pc:sldMk cId="1767469508" sldId="362"/>
            <ac:spMk id="3" creationId="{FA03A9F6-0193-4F32-AAB1-A20C462BB165}"/>
          </ac:spMkLst>
        </pc:spChg>
        <pc:picChg chg="add mod">
          <ac:chgData name="Evandro Zatti" userId="972670453096dfb8" providerId="LiveId" clId="{2AF4FD54-6C48-4A88-953A-F60418684E01}" dt="2024-02-22T02:18:11.063" v="381" actId="1076"/>
          <ac:picMkLst>
            <pc:docMk/>
            <pc:sldMk cId="1767469508" sldId="362"/>
            <ac:picMk id="5" creationId="{FC5F22BF-AC22-7C95-ED9C-242193B1AD0D}"/>
          </ac:picMkLst>
        </pc:picChg>
        <pc:picChg chg="del">
          <ac:chgData name="Evandro Zatti" userId="972670453096dfb8" providerId="LiveId" clId="{2AF4FD54-6C48-4A88-953A-F60418684E01}" dt="2024-02-22T02:17:59.486" v="379" actId="478"/>
          <ac:picMkLst>
            <pc:docMk/>
            <pc:sldMk cId="1767469508" sldId="362"/>
            <ac:picMk id="6" creationId="{0318B10D-49EC-4012-9AD1-7233B1DF4F72}"/>
          </ac:picMkLst>
        </pc:picChg>
      </pc:sldChg>
      <pc:sldChg chg="modSp del mod">
        <pc:chgData name="Evandro Zatti" userId="972670453096dfb8" providerId="LiveId" clId="{2AF4FD54-6C48-4A88-953A-F60418684E01}" dt="2024-02-24T18:03:02.135" v="491" actId="47"/>
        <pc:sldMkLst>
          <pc:docMk/>
          <pc:sldMk cId="1133036677" sldId="363"/>
        </pc:sldMkLst>
        <pc:spChg chg="mod">
          <ac:chgData name="Evandro Zatti" userId="972670453096dfb8" providerId="LiveId" clId="{2AF4FD54-6C48-4A88-953A-F60418684E01}" dt="2024-02-22T02:21:08.557" v="390" actId="207"/>
          <ac:spMkLst>
            <pc:docMk/>
            <pc:sldMk cId="1133036677" sldId="363"/>
            <ac:spMk id="14" creationId="{B4FC11CF-504E-412E-94C2-51461B8AC746}"/>
          </ac:spMkLst>
        </pc:spChg>
      </pc:sldChg>
      <pc:sldChg chg="del">
        <pc:chgData name="Evandro Zatti" userId="972670453096dfb8" providerId="LiveId" clId="{2AF4FD54-6C48-4A88-953A-F60418684E01}" dt="2024-02-22T01:32:46.885" v="257" actId="47"/>
        <pc:sldMkLst>
          <pc:docMk/>
          <pc:sldMk cId="2577968016" sldId="364"/>
        </pc:sldMkLst>
      </pc:sldChg>
      <pc:sldChg chg="modSp mod">
        <pc:chgData name="Evandro Zatti" userId="972670453096dfb8" providerId="LiveId" clId="{2AF4FD54-6C48-4A88-953A-F60418684E01}" dt="2024-02-22T02:31:44.701" v="446" actId="6549"/>
        <pc:sldMkLst>
          <pc:docMk/>
          <pc:sldMk cId="2970888170" sldId="365"/>
        </pc:sldMkLst>
        <pc:spChg chg="mod">
          <ac:chgData name="Evandro Zatti" userId="972670453096dfb8" providerId="LiveId" clId="{2AF4FD54-6C48-4A88-953A-F60418684E01}" dt="2024-02-22T02:31:44.701" v="446" actId="6549"/>
          <ac:spMkLst>
            <pc:docMk/>
            <pc:sldMk cId="2970888170" sldId="365"/>
            <ac:spMk id="3" creationId="{5EBB8D87-D861-215C-918B-1D9F10830500}"/>
          </ac:spMkLst>
        </pc:spChg>
      </pc:sldChg>
      <pc:sldChg chg="modSp add mod">
        <pc:chgData name="Evandro Zatti" userId="972670453096dfb8" providerId="LiveId" clId="{2AF4FD54-6C48-4A88-953A-F60418684E01}" dt="2024-02-22T01:32:34.596" v="255" actId="27636"/>
        <pc:sldMkLst>
          <pc:docMk/>
          <pc:sldMk cId="275248860" sldId="366"/>
        </pc:sldMkLst>
        <pc:spChg chg="mod">
          <ac:chgData name="Evandro Zatti" userId="972670453096dfb8" providerId="LiveId" clId="{2AF4FD54-6C48-4A88-953A-F60418684E01}" dt="2024-02-22T01:32:25.808" v="253" actId="20577"/>
          <ac:spMkLst>
            <pc:docMk/>
            <pc:sldMk cId="275248860" sldId="366"/>
            <ac:spMk id="2" creationId="{14AA2314-9FA5-680A-7728-27E717537D1E}"/>
          </ac:spMkLst>
        </pc:spChg>
        <pc:spChg chg="mod">
          <ac:chgData name="Evandro Zatti" userId="972670453096dfb8" providerId="LiveId" clId="{2AF4FD54-6C48-4A88-953A-F60418684E01}" dt="2024-02-22T01:32:34.596" v="255" actId="27636"/>
          <ac:spMkLst>
            <pc:docMk/>
            <pc:sldMk cId="275248860" sldId="366"/>
            <ac:spMk id="3" creationId="{17C177C0-BEEF-F54C-C33A-CD7B154CB69D}"/>
          </ac:spMkLst>
        </pc:spChg>
      </pc:sldChg>
      <pc:sldChg chg="addSp modSp new mod">
        <pc:chgData name="Evandro Zatti" userId="972670453096dfb8" providerId="LiveId" clId="{2AF4FD54-6C48-4A88-953A-F60418684E01}" dt="2024-02-22T02:31:03.309" v="445" actId="1076"/>
        <pc:sldMkLst>
          <pc:docMk/>
          <pc:sldMk cId="2127538091" sldId="367"/>
        </pc:sldMkLst>
        <pc:spChg chg="mod">
          <ac:chgData name="Evandro Zatti" userId="972670453096dfb8" providerId="LiveId" clId="{2AF4FD54-6C48-4A88-953A-F60418684E01}" dt="2024-02-22T02:29:30.114" v="401" actId="20577"/>
          <ac:spMkLst>
            <pc:docMk/>
            <pc:sldMk cId="2127538091" sldId="367"/>
            <ac:spMk id="2" creationId="{714579CE-CA24-AB23-F0DB-4C41CBC27232}"/>
          </ac:spMkLst>
        </pc:spChg>
        <pc:spChg chg="mod">
          <ac:chgData name="Evandro Zatti" userId="972670453096dfb8" providerId="LiveId" clId="{2AF4FD54-6C48-4A88-953A-F60418684E01}" dt="2024-02-22T02:29:55.427" v="436" actId="20577"/>
          <ac:spMkLst>
            <pc:docMk/>
            <pc:sldMk cId="2127538091" sldId="367"/>
            <ac:spMk id="3" creationId="{372F6D89-0016-C623-1E4C-3EEBFAC844A5}"/>
          </ac:spMkLst>
        </pc:spChg>
        <pc:spChg chg="add mod">
          <ac:chgData name="Evandro Zatti" userId="972670453096dfb8" providerId="LiveId" clId="{2AF4FD54-6C48-4A88-953A-F60418684E01}" dt="2024-02-22T02:31:01.071" v="444" actId="1076"/>
          <ac:spMkLst>
            <pc:docMk/>
            <pc:sldMk cId="2127538091" sldId="367"/>
            <ac:spMk id="5" creationId="{6F8F8084-23C6-0F97-BFC5-AFF131FAEC60}"/>
          </ac:spMkLst>
        </pc:spChg>
        <pc:picChg chg="mod">
          <ac:chgData name="Evandro Zatti" userId="972670453096dfb8" providerId="LiveId" clId="{2AF4FD54-6C48-4A88-953A-F60418684E01}" dt="2024-02-22T02:31:03.309" v="445" actId="1076"/>
          <ac:picMkLst>
            <pc:docMk/>
            <pc:sldMk cId="2127538091" sldId="367"/>
            <ac:picMk id="4" creationId="{5E8A1B5C-DC20-4BFA-302B-57904C114311}"/>
          </ac:picMkLst>
        </pc:picChg>
      </pc:sldChg>
      <pc:sldChg chg="modSp add del mod">
        <pc:chgData name="Evandro Zatti" userId="972670453096dfb8" providerId="LiveId" clId="{2AF4FD54-6C48-4A88-953A-F60418684E01}" dt="2024-02-28T15:39:02.292" v="671" actId="47"/>
        <pc:sldMkLst>
          <pc:docMk/>
          <pc:sldMk cId="2682773973" sldId="368"/>
        </pc:sldMkLst>
        <pc:spChg chg="mod">
          <ac:chgData name="Evandro Zatti" userId="972670453096dfb8" providerId="LiveId" clId="{2AF4FD54-6C48-4A88-953A-F60418684E01}" dt="2024-02-24T18:02:46.109" v="490" actId="207"/>
          <ac:spMkLst>
            <pc:docMk/>
            <pc:sldMk cId="2682773973" sldId="368"/>
            <ac:spMk id="14" creationId="{B4FC11CF-504E-412E-94C2-51461B8AC746}"/>
          </ac:spMkLst>
        </pc:spChg>
      </pc:sldChg>
      <pc:sldChg chg="add">
        <pc:chgData name="Evandro Zatti" userId="972670453096dfb8" providerId="LiveId" clId="{2AF4FD54-6C48-4A88-953A-F60418684E01}" dt="2024-02-24T18:03:18.341" v="492"/>
        <pc:sldMkLst>
          <pc:docMk/>
          <pc:sldMk cId="821100220" sldId="369"/>
        </pc:sldMkLst>
      </pc:sldChg>
      <pc:sldChg chg="modSp add mod">
        <pc:chgData name="Evandro Zatti" userId="972670453096dfb8" providerId="LiveId" clId="{2AF4FD54-6C48-4A88-953A-F60418684E01}" dt="2024-02-28T15:39:12.762" v="683" actId="6549"/>
        <pc:sldMkLst>
          <pc:docMk/>
          <pc:sldMk cId="814150103" sldId="374"/>
        </pc:sldMkLst>
        <pc:spChg chg="mod">
          <ac:chgData name="Evandro Zatti" userId="972670453096dfb8" providerId="LiveId" clId="{2AF4FD54-6C48-4A88-953A-F60418684E01}" dt="2024-02-28T15:39:12.762" v="683" actId="6549"/>
          <ac:spMkLst>
            <pc:docMk/>
            <pc:sldMk cId="814150103" sldId="374"/>
            <ac:spMk id="14" creationId="{B4FC11CF-504E-412E-94C2-51461B8AC746}"/>
          </ac:spMkLst>
        </pc:spChg>
      </pc:sldChg>
      <pc:sldMasterChg chg="addSp delSp modSp mod modSldLayout">
        <pc:chgData name="Evandro Zatti" userId="972670453096dfb8" providerId="LiveId" clId="{2AF4FD54-6C48-4A88-953A-F60418684E01}" dt="2024-02-24T18:05:37.236" v="518" actId="179"/>
        <pc:sldMasterMkLst>
          <pc:docMk/>
          <pc:sldMasterMk cId="0" sldId="2147483648"/>
        </pc:sldMasterMkLst>
        <pc:spChg chg="mod">
          <ac:chgData name="Evandro Zatti" userId="972670453096dfb8" providerId="LiveId" clId="{2AF4FD54-6C48-4A88-953A-F60418684E01}" dt="2024-02-24T18:04:51.270" v="508" actId="179"/>
          <ac:spMkLst>
            <pc:docMk/>
            <pc:sldMasterMk cId="0" sldId="2147483648"/>
            <ac:spMk id="3" creationId="{00000000-0000-0000-0000-000000000000}"/>
          </ac:spMkLst>
        </pc:spChg>
        <pc:picChg chg="del">
          <ac:chgData name="Evandro Zatti" userId="972670453096dfb8" providerId="LiveId" clId="{2AF4FD54-6C48-4A88-953A-F60418684E01}" dt="2024-02-22T02:17:28.355" v="370" actId="478"/>
          <ac:picMkLst>
            <pc:docMk/>
            <pc:sldMasterMk cId="0" sldId="2147483648"/>
            <ac:picMk id="5" creationId="{2BDF41D3-2299-46B1-8D9F-E43DE327C149}"/>
          </ac:picMkLst>
        </pc:picChg>
        <pc:picChg chg="add mod">
          <ac:chgData name="Evandro Zatti" userId="972670453096dfb8" providerId="LiveId" clId="{2AF4FD54-6C48-4A88-953A-F60418684E01}" dt="2024-02-22T02:17:36.952" v="374" actId="1036"/>
          <ac:picMkLst>
            <pc:docMk/>
            <pc:sldMasterMk cId="0" sldId="2147483648"/>
            <ac:picMk id="6" creationId="{D4594448-E64F-566A-F37B-6681F8F72C2F}"/>
          </ac:picMkLst>
        </pc:picChg>
        <pc:sldLayoutChg chg="modSp">
          <pc:chgData name="Evandro Zatti" userId="972670453096dfb8" providerId="LiveId" clId="{2AF4FD54-6C48-4A88-953A-F60418684E01}" dt="2024-02-24T18:05:37.236" v="518" actId="179"/>
          <pc:sldLayoutMkLst>
            <pc:docMk/>
            <pc:sldMasterMk cId="0" sldId="2147483648"/>
            <pc:sldLayoutMk cId="0" sldId="2147483650"/>
          </pc:sldLayoutMkLst>
          <pc:spChg chg="mod">
            <ac:chgData name="Evandro Zatti" userId="972670453096dfb8" providerId="LiveId" clId="{2AF4FD54-6C48-4A88-953A-F60418684E01}" dt="2024-02-24T18:05:37.236" v="518" actId="179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Evandro Zatti" userId="972670453096dfb8" providerId="LiveId" clId="{4B0E1BEB-5667-46D7-B7D2-5DBD8471BE23}"/>
    <pc:docChg chg="undo custSel addSld delSld modSld">
      <pc:chgData name="Evandro Zatti" userId="972670453096dfb8" providerId="LiveId" clId="{4B0E1BEB-5667-46D7-B7D2-5DBD8471BE23}" dt="2024-08-01T17:46:54.099" v="1943" actId="47"/>
      <pc:docMkLst>
        <pc:docMk/>
      </pc:docMkLst>
      <pc:sldChg chg="delSp modSp add mod">
        <pc:chgData name="Evandro Zatti" userId="972670453096dfb8" providerId="LiveId" clId="{4B0E1BEB-5667-46D7-B7D2-5DBD8471BE23}" dt="2024-08-01T17:46:51.741" v="1942" actId="478"/>
        <pc:sldMkLst>
          <pc:docMk/>
          <pc:sldMk cId="564211786" sldId="329"/>
        </pc:sldMkLst>
        <pc:spChg chg="mod">
          <ac:chgData name="Evandro Zatti" userId="972670453096dfb8" providerId="LiveId" clId="{4B0E1BEB-5667-46D7-B7D2-5DBD8471BE23}" dt="2024-08-01T17:46:48.984" v="1941" actId="20577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4B0E1BEB-5667-46D7-B7D2-5DBD8471BE23}" dt="2024-08-01T17:46:43.093" v="1926"/>
          <ac:spMkLst>
            <pc:docMk/>
            <pc:sldMk cId="564211786" sldId="329"/>
            <ac:spMk id="3" creationId="{FA03A9F6-0193-4F32-AAB1-A20C462BB165}"/>
          </ac:spMkLst>
        </pc:spChg>
        <pc:grpChg chg="del">
          <ac:chgData name="Evandro Zatti" userId="972670453096dfb8" providerId="LiveId" clId="{4B0E1BEB-5667-46D7-B7D2-5DBD8471BE23}" dt="2024-08-01T17:46:51.741" v="1942" actId="478"/>
          <ac:grpSpMkLst>
            <pc:docMk/>
            <pc:sldMk cId="564211786" sldId="329"/>
            <ac:grpSpMk id="7" creationId="{DE5F672B-A24A-AE86-8468-CF8FFB29C7C9}"/>
          </ac:grpSpMkLst>
        </pc:grpChg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3245198010" sldId="349"/>
        </pc:sldMkLst>
      </pc:sldChg>
      <pc:sldChg chg="modSp mod">
        <pc:chgData name="Evandro Zatti" userId="972670453096dfb8" providerId="LiveId" clId="{4B0E1BEB-5667-46D7-B7D2-5DBD8471BE23}" dt="2024-08-01T17:44:05.947" v="1902" actId="20577"/>
        <pc:sldMkLst>
          <pc:docMk/>
          <pc:sldMk cId="201460527" sldId="354"/>
        </pc:sldMkLst>
        <pc:spChg chg="mod">
          <ac:chgData name="Evandro Zatti" userId="972670453096dfb8" providerId="LiveId" clId="{4B0E1BEB-5667-46D7-B7D2-5DBD8471BE23}" dt="2024-08-01T17:30:04.389" v="588" actId="20577"/>
          <ac:spMkLst>
            <pc:docMk/>
            <pc:sldMk cId="201460527" sldId="354"/>
            <ac:spMk id="2" creationId="{0AF9426F-E1E6-41FD-9402-6845A2549270}"/>
          </ac:spMkLst>
        </pc:spChg>
        <pc:spChg chg="mod">
          <ac:chgData name="Evandro Zatti" userId="972670453096dfb8" providerId="LiveId" clId="{4B0E1BEB-5667-46D7-B7D2-5DBD8471BE23}" dt="2024-08-01T17:44:05.947" v="1902" actId="20577"/>
          <ac:spMkLst>
            <pc:docMk/>
            <pc:sldMk cId="201460527" sldId="354"/>
            <ac:spMk id="3" creationId="{B4FC11CF-504E-412E-94C2-51461B8AC746}"/>
          </ac:spMkLst>
        </pc:spChg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636279684" sldId="358"/>
        </pc:sldMkLst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367848955" sldId="361"/>
        </pc:sldMkLst>
      </pc:sldChg>
      <pc:sldChg chg="modSp del mod">
        <pc:chgData name="Evandro Zatti" userId="972670453096dfb8" providerId="LiveId" clId="{4B0E1BEB-5667-46D7-B7D2-5DBD8471BE23}" dt="2024-08-01T17:46:54.099" v="1943" actId="47"/>
        <pc:sldMkLst>
          <pc:docMk/>
          <pc:sldMk cId="1767469508" sldId="362"/>
        </pc:sldMkLst>
        <pc:spChg chg="mod">
          <ac:chgData name="Evandro Zatti" userId="972670453096dfb8" providerId="LiveId" clId="{4B0E1BEB-5667-46D7-B7D2-5DBD8471BE23}" dt="2024-08-01T17:44:41.394" v="1924" actId="20577"/>
          <ac:spMkLst>
            <pc:docMk/>
            <pc:sldMk cId="1767469508" sldId="362"/>
            <ac:spMk id="2" creationId="{C146C2C2-223E-4961-8018-61B2281F6C05}"/>
          </ac:spMkLst>
        </pc:spChg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2970888170" sldId="365"/>
        </pc:sldMkLst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275248860" sldId="366"/>
        </pc:sldMkLst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2127538091" sldId="367"/>
        </pc:sldMkLst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821100220" sldId="369"/>
        </pc:sldMkLst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814150103" sldId="374"/>
        </pc:sldMkLst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1470692123" sldId="375"/>
        </pc:sldMkLst>
      </pc:sldChg>
      <pc:sldChg chg="del">
        <pc:chgData name="Evandro Zatti" userId="972670453096dfb8" providerId="LiveId" clId="{4B0E1BEB-5667-46D7-B7D2-5DBD8471BE23}" dt="2024-08-01T17:38:59.931" v="1368" actId="47"/>
        <pc:sldMkLst>
          <pc:docMk/>
          <pc:sldMk cId="315912333" sldId="376"/>
        </pc:sldMkLst>
      </pc:sldChg>
      <pc:sldChg chg="modSp add mod">
        <pc:chgData name="Evandro Zatti" userId="972670453096dfb8" providerId="LiveId" clId="{4B0E1BEB-5667-46D7-B7D2-5DBD8471BE23}" dt="2024-08-01T17:44:15.414" v="1917" actId="20577"/>
        <pc:sldMkLst>
          <pc:docMk/>
          <pc:sldMk cId="2154055334" sldId="377"/>
        </pc:sldMkLst>
        <pc:spChg chg="mod">
          <ac:chgData name="Evandro Zatti" userId="972670453096dfb8" providerId="LiveId" clId="{4B0E1BEB-5667-46D7-B7D2-5DBD8471BE23}" dt="2024-08-01T17:30:18.119" v="625" actId="20577"/>
          <ac:spMkLst>
            <pc:docMk/>
            <pc:sldMk cId="2154055334" sldId="377"/>
            <ac:spMk id="2" creationId="{0AF9426F-E1E6-41FD-9402-6845A2549270}"/>
          </ac:spMkLst>
        </pc:spChg>
        <pc:spChg chg="mod">
          <ac:chgData name="Evandro Zatti" userId="972670453096dfb8" providerId="LiveId" clId="{4B0E1BEB-5667-46D7-B7D2-5DBD8471BE23}" dt="2024-08-01T17:44:15.414" v="1917" actId="20577"/>
          <ac:spMkLst>
            <pc:docMk/>
            <pc:sldMk cId="2154055334" sldId="377"/>
            <ac:spMk id="3" creationId="{B4FC11CF-504E-412E-94C2-51461B8AC746}"/>
          </ac:spMkLst>
        </pc:spChg>
      </pc:sldChg>
      <pc:sldChg chg="modSp add mod">
        <pc:chgData name="Evandro Zatti" userId="972670453096dfb8" providerId="LiveId" clId="{4B0E1BEB-5667-46D7-B7D2-5DBD8471BE23}" dt="2024-08-01T17:38:33.328" v="1367" actId="20577"/>
        <pc:sldMkLst>
          <pc:docMk/>
          <pc:sldMk cId="2678222653" sldId="378"/>
        </pc:sldMkLst>
        <pc:spChg chg="mod">
          <ac:chgData name="Evandro Zatti" userId="972670453096dfb8" providerId="LiveId" clId="{4B0E1BEB-5667-46D7-B7D2-5DBD8471BE23}" dt="2024-08-01T17:37:50.563" v="1270" actId="20577"/>
          <ac:spMkLst>
            <pc:docMk/>
            <pc:sldMk cId="2678222653" sldId="378"/>
            <ac:spMk id="2" creationId="{0AF9426F-E1E6-41FD-9402-6845A2549270}"/>
          </ac:spMkLst>
        </pc:spChg>
        <pc:spChg chg="mod">
          <ac:chgData name="Evandro Zatti" userId="972670453096dfb8" providerId="LiveId" clId="{4B0E1BEB-5667-46D7-B7D2-5DBD8471BE23}" dt="2024-08-01T17:38:33.328" v="1367" actId="20577"/>
          <ac:spMkLst>
            <pc:docMk/>
            <pc:sldMk cId="2678222653" sldId="378"/>
            <ac:spMk id="3" creationId="{B4FC11CF-504E-412E-94C2-51461B8AC746}"/>
          </ac:spMkLst>
        </pc:spChg>
      </pc:sldChg>
      <pc:sldChg chg="addSp modSp new mod">
        <pc:chgData name="Evandro Zatti" userId="972670453096dfb8" providerId="LiveId" clId="{4B0E1BEB-5667-46D7-B7D2-5DBD8471BE23}" dt="2024-08-01T17:43:25.563" v="1846"/>
        <pc:sldMkLst>
          <pc:docMk/>
          <pc:sldMk cId="102253657" sldId="379"/>
        </pc:sldMkLst>
        <pc:spChg chg="mod">
          <ac:chgData name="Evandro Zatti" userId="972670453096dfb8" providerId="LiveId" clId="{4B0E1BEB-5667-46D7-B7D2-5DBD8471BE23}" dt="2024-08-01T17:39:07.710" v="1378" actId="20577"/>
          <ac:spMkLst>
            <pc:docMk/>
            <pc:sldMk cId="102253657" sldId="379"/>
            <ac:spMk id="2" creationId="{831CD60E-7043-0C9F-E678-D9E59CB08EF3}"/>
          </ac:spMkLst>
        </pc:spChg>
        <pc:spChg chg="mod">
          <ac:chgData name="Evandro Zatti" userId="972670453096dfb8" providerId="LiveId" clId="{4B0E1BEB-5667-46D7-B7D2-5DBD8471BE23}" dt="2024-08-01T17:42:31.067" v="1845" actId="20577"/>
          <ac:spMkLst>
            <pc:docMk/>
            <pc:sldMk cId="102253657" sldId="379"/>
            <ac:spMk id="3" creationId="{905BE9AB-3AF8-1DBD-056C-8F77EA541729}"/>
          </ac:spMkLst>
        </pc:spChg>
        <pc:picChg chg="add mod">
          <ac:chgData name="Evandro Zatti" userId="972670453096dfb8" providerId="LiveId" clId="{4B0E1BEB-5667-46D7-B7D2-5DBD8471BE23}" dt="2024-08-01T17:43:25.563" v="1846"/>
          <ac:picMkLst>
            <pc:docMk/>
            <pc:sldMk cId="102253657" sldId="379"/>
            <ac:picMk id="4" creationId="{D6C024F0-D29C-5E69-E4A4-2B9A544584CE}"/>
          </ac:picMkLst>
        </pc:picChg>
      </pc:sldChg>
      <pc:sldChg chg="modSp new del mod">
        <pc:chgData name="Evandro Zatti" userId="972670453096dfb8" providerId="LiveId" clId="{4B0E1BEB-5667-46D7-B7D2-5DBD8471BE23}" dt="2024-08-01T17:36:48.272" v="1236" actId="47"/>
        <pc:sldMkLst>
          <pc:docMk/>
          <pc:sldMk cId="1230506915" sldId="379"/>
        </pc:sldMkLst>
        <pc:spChg chg="mod">
          <ac:chgData name="Evandro Zatti" userId="972670453096dfb8" providerId="LiveId" clId="{4B0E1BEB-5667-46D7-B7D2-5DBD8471BE23}" dt="2024-08-01T17:35:13.169" v="1166" actId="20577"/>
          <ac:spMkLst>
            <pc:docMk/>
            <pc:sldMk cId="1230506915" sldId="379"/>
            <ac:spMk id="2" creationId="{64BD7354-DCF0-4C8D-0AD4-260D922E985F}"/>
          </ac:spMkLst>
        </pc:spChg>
      </pc:sldChg>
    </pc:docChg>
  </pc:docChgLst>
  <pc:docChgLst>
    <pc:chgData name="Evandro Zatti" userId="972670453096dfb8" providerId="LiveId" clId="{86D178C4-2125-4D40-8948-A8ED1A17C975}"/>
    <pc:docChg chg="custSel delSld modSld">
      <pc:chgData name="Evandro Zatti" userId="972670453096dfb8" providerId="LiveId" clId="{86D178C4-2125-4D40-8948-A8ED1A17C975}" dt="2019-07-23T04:40:05.529" v="554"/>
      <pc:docMkLst>
        <pc:docMk/>
      </pc:docMkLst>
      <pc:sldChg chg="modSp">
        <pc:chgData name="Evandro Zatti" userId="972670453096dfb8" providerId="LiveId" clId="{86D178C4-2125-4D40-8948-A8ED1A17C975}" dt="2019-07-23T04:34:31.571" v="0" actId="6549"/>
        <pc:sldMkLst>
          <pc:docMk/>
          <pc:sldMk cId="564211786" sldId="329"/>
        </pc:sldMkLst>
        <pc:spChg chg="mod">
          <ac:chgData name="Evandro Zatti" userId="972670453096dfb8" providerId="LiveId" clId="{86D178C4-2125-4D40-8948-A8ED1A17C975}" dt="2019-07-23T04:34:31.571" v="0" actId="6549"/>
          <ac:spMkLst>
            <pc:docMk/>
            <pc:sldMk cId="564211786" sldId="329"/>
            <ac:spMk id="3" creationId="{FA03A9F6-0193-4F32-AAB1-A20C462BB165}"/>
          </ac:spMkLst>
        </pc:spChg>
      </pc:sldChg>
      <pc:sldChg chg="del">
        <pc:chgData name="Evandro Zatti" userId="972670453096dfb8" providerId="LiveId" clId="{86D178C4-2125-4D40-8948-A8ED1A17C975}" dt="2019-07-23T04:39:18.114" v="551" actId="2696"/>
        <pc:sldMkLst>
          <pc:docMk/>
          <pc:sldMk cId="1902978690" sldId="330"/>
        </pc:sldMkLst>
      </pc:sldChg>
      <pc:sldChg chg="del">
        <pc:chgData name="Evandro Zatti" userId="972670453096dfb8" providerId="LiveId" clId="{86D178C4-2125-4D40-8948-A8ED1A17C975}" dt="2019-07-23T04:39:18.120" v="552" actId="2696"/>
        <pc:sldMkLst>
          <pc:docMk/>
          <pc:sldMk cId="1070124218" sldId="331"/>
        </pc:sldMkLst>
      </pc:sldChg>
      <pc:sldChg chg="modSp">
        <pc:chgData name="Evandro Zatti" userId="972670453096dfb8" providerId="LiveId" clId="{86D178C4-2125-4D40-8948-A8ED1A17C975}" dt="2019-07-23T04:40:05.529" v="554"/>
        <pc:sldMkLst>
          <pc:docMk/>
          <pc:sldMk cId="1870951706" sldId="332"/>
        </pc:sldMkLst>
        <pc:spChg chg="mod">
          <ac:chgData name="Evandro Zatti" userId="972670453096dfb8" providerId="LiveId" clId="{86D178C4-2125-4D40-8948-A8ED1A17C975}" dt="2019-07-23T04:40:05.529" v="554"/>
          <ac:spMkLst>
            <pc:docMk/>
            <pc:sldMk cId="1870951706" sldId="332"/>
            <ac:spMk id="3" creationId="{B4FC11CF-504E-412E-94C2-51461B8AC746}"/>
          </ac:spMkLst>
        </pc:spChg>
      </pc:sldChg>
      <pc:sldChg chg="del">
        <pc:chgData name="Evandro Zatti" userId="972670453096dfb8" providerId="LiveId" clId="{86D178C4-2125-4D40-8948-A8ED1A17C975}" dt="2019-07-23T04:39:18.104" v="550" actId="2696"/>
        <pc:sldMkLst>
          <pc:docMk/>
          <pc:sldMk cId="828070104" sldId="346"/>
        </pc:sldMkLst>
      </pc:sldChg>
      <pc:sldChg chg="modSp">
        <pc:chgData name="Evandro Zatti" userId="972670453096dfb8" providerId="LiveId" clId="{86D178C4-2125-4D40-8948-A8ED1A17C975}" dt="2019-07-23T04:37:45.743" v="377" actId="6549"/>
        <pc:sldMkLst>
          <pc:docMk/>
          <pc:sldMk cId="3863428440" sldId="347"/>
        </pc:sldMkLst>
        <pc:spChg chg="mod">
          <ac:chgData name="Evandro Zatti" userId="972670453096dfb8" providerId="LiveId" clId="{86D178C4-2125-4D40-8948-A8ED1A17C975}" dt="2019-07-23T04:37:45.743" v="377" actId="6549"/>
          <ac:spMkLst>
            <pc:docMk/>
            <pc:sldMk cId="3863428440" sldId="347"/>
            <ac:spMk id="3" creationId="{B4FC11CF-504E-412E-94C2-51461B8AC746}"/>
          </ac:spMkLst>
        </pc:spChg>
      </pc:sldChg>
      <pc:sldChg chg="modSp">
        <pc:chgData name="Evandro Zatti" userId="972670453096dfb8" providerId="LiveId" clId="{86D178C4-2125-4D40-8948-A8ED1A17C975}" dt="2019-07-23T04:39:09.080" v="549" actId="20577"/>
        <pc:sldMkLst>
          <pc:docMk/>
          <pc:sldMk cId="3245198010" sldId="349"/>
        </pc:sldMkLst>
        <pc:spChg chg="mod">
          <ac:chgData name="Evandro Zatti" userId="972670453096dfb8" providerId="LiveId" clId="{86D178C4-2125-4D40-8948-A8ED1A17C975}" dt="2019-07-23T04:39:09.080" v="549" actId="20577"/>
          <ac:spMkLst>
            <pc:docMk/>
            <pc:sldMk cId="3245198010" sldId="349"/>
            <ac:spMk id="3" creationId="{B4FC11CF-504E-412E-94C2-51461B8AC746}"/>
          </ac:spMkLst>
        </pc:spChg>
      </pc:sldChg>
      <pc:sldChg chg="del">
        <pc:chgData name="Evandro Zatti" userId="972670453096dfb8" providerId="LiveId" clId="{86D178C4-2125-4D40-8948-A8ED1A17C975}" dt="2019-07-23T04:39:24.023" v="553" actId="2696"/>
        <pc:sldMkLst>
          <pc:docMk/>
          <pc:sldMk cId="1618033470" sldId="353"/>
        </pc:sldMkLst>
      </pc:sldChg>
      <pc:sldChg chg="modSp">
        <pc:chgData name="Evandro Zatti" userId="972670453096dfb8" providerId="LiveId" clId="{86D178C4-2125-4D40-8948-A8ED1A17C975}" dt="2019-07-23T04:36:16.752" v="256" actId="6549"/>
        <pc:sldMkLst>
          <pc:docMk/>
          <pc:sldMk cId="201460527" sldId="354"/>
        </pc:sldMkLst>
        <pc:spChg chg="mod">
          <ac:chgData name="Evandro Zatti" userId="972670453096dfb8" providerId="LiveId" clId="{86D178C4-2125-4D40-8948-A8ED1A17C975}" dt="2019-07-23T04:36:16.752" v="256" actId="6549"/>
          <ac:spMkLst>
            <pc:docMk/>
            <pc:sldMk cId="201460527" sldId="354"/>
            <ac:spMk id="3" creationId="{B4FC11CF-504E-412E-94C2-51461B8AC746}"/>
          </ac:spMkLst>
        </pc:spChg>
      </pc:sldChg>
    </pc:docChg>
  </pc:docChgLst>
  <pc:docChgLst>
    <pc:chgData name="Evandro Zatti" userId="972670453096dfb8" providerId="LiveId" clId="{861A6B5E-7713-43AA-AA3C-8302912EB789}"/>
    <pc:docChg chg="modSld">
      <pc:chgData name="Evandro Zatti" userId="972670453096dfb8" providerId="LiveId" clId="{861A6B5E-7713-43AA-AA3C-8302912EB789}" dt="2019-11-21T18:30:12.212" v="0" actId="167"/>
      <pc:docMkLst>
        <pc:docMk/>
      </pc:docMkLst>
      <pc:sldChg chg="modSp">
        <pc:chgData name="Evandro Zatti" userId="972670453096dfb8" providerId="LiveId" clId="{861A6B5E-7713-43AA-AA3C-8302912EB789}" dt="2019-11-21T18:30:12.212" v="0" actId="167"/>
        <pc:sldMkLst>
          <pc:docMk/>
          <pc:sldMk cId="3108005169" sldId="356"/>
        </pc:sldMkLst>
        <pc:spChg chg="ord">
          <ac:chgData name="Evandro Zatti" userId="972670453096dfb8" providerId="LiveId" clId="{861A6B5E-7713-43AA-AA3C-8302912EB789}" dt="2019-11-21T18:30:12.212" v="0" actId="167"/>
          <ac:spMkLst>
            <pc:docMk/>
            <pc:sldMk cId="3108005169" sldId="356"/>
            <ac:spMk id="3" creationId="{B4FC11CF-504E-412E-94C2-51461B8AC746}"/>
          </ac:spMkLst>
        </pc:spChg>
      </pc:sldChg>
    </pc:docChg>
  </pc:docChgLst>
  <pc:docChgLst>
    <pc:chgData name="Evandro Zatti" userId="972670453096dfb8" providerId="LiveId" clId="{A9AA3A85-8D9C-4BB9-BA0C-9D91FE14055E}"/>
    <pc:docChg chg="undo custSel addSld delSld modSld sldOrd">
      <pc:chgData name="Evandro Zatti" userId="972670453096dfb8" providerId="LiveId" clId="{A9AA3A85-8D9C-4BB9-BA0C-9D91FE14055E}" dt="2024-08-06T19:36:01.317" v="118" actId="20577"/>
      <pc:docMkLst>
        <pc:docMk/>
      </pc:docMkLst>
      <pc:sldChg chg="modSp mod">
        <pc:chgData name="Evandro Zatti" userId="972670453096dfb8" providerId="LiveId" clId="{A9AA3A85-8D9C-4BB9-BA0C-9D91FE14055E}" dt="2024-08-06T19:36:01.317" v="118" actId="20577"/>
        <pc:sldMkLst>
          <pc:docMk/>
          <pc:sldMk cId="564211786" sldId="329"/>
        </pc:sldMkLst>
        <pc:spChg chg="mod">
          <ac:chgData name="Evandro Zatti" userId="972670453096dfb8" providerId="LiveId" clId="{A9AA3A85-8D9C-4BB9-BA0C-9D91FE14055E}" dt="2024-08-06T19:33:07.315" v="54" actId="6549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A9AA3A85-8D9C-4BB9-BA0C-9D91FE14055E}" dt="2024-08-06T19:36:01.317" v="118" actId="20577"/>
          <ac:spMkLst>
            <pc:docMk/>
            <pc:sldMk cId="564211786" sldId="329"/>
            <ac:spMk id="3" creationId="{FA03A9F6-0193-4F32-AAB1-A20C462BB165}"/>
          </ac:spMkLst>
        </pc:spChg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808494844" sldId="340"/>
        </pc:sldMkLst>
      </pc:sldChg>
      <pc:sldChg chg="del">
        <pc:chgData name="Evandro Zatti" userId="972670453096dfb8" providerId="LiveId" clId="{A9AA3A85-8D9C-4BB9-BA0C-9D91FE14055E}" dt="2024-08-06T19:33:16.049" v="55" actId="47"/>
        <pc:sldMkLst>
          <pc:docMk/>
          <pc:sldMk cId="201460527" sldId="35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3144927651" sldId="361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414808325" sldId="362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044154429" sldId="376"/>
        </pc:sldMkLst>
      </pc:sldChg>
      <pc:sldChg chg="del">
        <pc:chgData name="Evandro Zatti" userId="972670453096dfb8" providerId="LiveId" clId="{A9AA3A85-8D9C-4BB9-BA0C-9D91FE14055E}" dt="2024-08-06T19:33:16.049" v="55" actId="47"/>
        <pc:sldMkLst>
          <pc:docMk/>
          <pc:sldMk cId="2154055334" sldId="377"/>
        </pc:sldMkLst>
      </pc:sldChg>
      <pc:sldChg chg="del">
        <pc:chgData name="Evandro Zatti" userId="972670453096dfb8" providerId="LiveId" clId="{A9AA3A85-8D9C-4BB9-BA0C-9D91FE14055E}" dt="2024-08-06T19:33:16.049" v="55" actId="47"/>
        <pc:sldMkLst>
          <pc:docMk/>
          <pc:sldMk cId="2678222653" sldId="378"/>
        </pc:sldMkLst>
      </pc:sldChg>
      <pc:sldChg chg="del ord">
        <pc:chgData name="Evandro Zatti" userId="972670453096dfb8" providerId="LiveId" clId="{A9AA3A85-8D9C-4BB9-BA0C-9D91FE14055E}" dt="2024-08-06T19:35:03.650" v="113" actId="47"/>
        <pc:sldMkLst>
          <pc:docMk/>
          <pc:sldMk cId="102253657" sldId="379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6195199" sldId="38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758454662" sldId="386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4069119295" sldId="387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932514686" sldId="388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094802636" sldId="389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945803194" sldId="390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520511223" sldId="407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71882323" sldId="417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897346311" sldId="42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625125091" sldId="432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183073463" sldId="433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163256325" sldId="43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3724591119" sldId="435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3750943439" sldId="437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086778064" sldId="439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534807452" sldId="441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770384291" sldId="442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197962903" sldId="44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907647720" sldId="446"/>
        </pc:sldMkLst>
      </pc:sldChg>
      <pc:sldChg chg="add">
        <pc:chgData name="Evandro Zatti" userId="972670453096dfb8" providerId="LiveId" clId="{A9AA3A85-8D9C-4BB9-BA0C-9D91FE14055E}" dt="2024-08-06T19:33:35.852" v="57"/>
        <pc:sldMkLst>
          <pc:docMk/>
          <pc:sldMk cId="3047276392" sldId="448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510945829" sldId="449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601298405" sldId="450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138313081" sldId="451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135742572" sldId="452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729685959" sldId="453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58152540" sldId="45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778382345" sldId="458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857805365" sldId="46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3711082917" sldId="470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3609184529" sldId="491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69667313" sldId="492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4170356466" sldId="493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426295619" sldId="495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221628736" sldId="496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077274646" sldId="497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498016920" sldId="498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364955340" sldId="618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611319328" sldId="624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943906202" sldId="673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484658017" sldId="676"/>
        </pc:sldMkLst>
      </pc:sldChg>
      <pc:sldChg chg="modSp add mod">
        <pc:chgData name="Evandro Zatti" userId="972670453096dfb8" providerId="LiveId" clId="{A9AA3A85-8D9C-4BB9-BA0C-9D91FE14055E}" dt="2024-08-06T19:34:49.730" v="112" actId="21"/>
        <pc:sldMkLst>
          <pc:docMk/>
          <pc:sldMk cId="4293426695" sldId="682"/>
        </pc:sldMkLst>
        <pc:spChg chg="mod">
          <ac:chgData name="Evandro Zatti" userId="972670453096dfb8" providerId="LiveId" clId="{A9AA3A85-8D9C-4BB9-BA0C-9D91FE14055E}" dt="2024-08-06T19:34:49.730" v="112" actId="21"/>
          <ac:spMkLst>
            <pc:docMk/>
            <pc:sldMk cId="4293426695" sldId="682"/>
            <ac:spMk id="3" creationId="{0CD2A58A-35BD-48D7-9EAA-A549991D4D15}"/>
          </ac:spMkLst>
        </pc:spChg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582641034" sldId="697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3527476868" sldId="699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595376646" sldId="701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3124829394" sldId="702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514811279" sldId="706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1324530394" sldId="707"/>
        </pc:sldMkLst>
      </pc:sldChg>
      <pc:sldChg chg="add">
        <pc:chgData name="Evandro Zatti" userId="972670453096dfb8" providerId="LiveId" clId="{A9AA3A85-8D9C-4BB9-BA0C-9D91FE14055E}" dt="2024-08-06T19:33:29.642" v="56"/>
        <pc:sldMkLst>
          <pc:docMk/>
          <pc:sldMk cId="2203620650" sldId="7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</a:t>
            </a:r>
            <a:r>
              <a:rPr lang="pt-BR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Evandro Zatti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1pPr marL="266700" indent="-266700">
              <a:defRPr/>
            </a:lvl1pPr>
            <a:lvl2pPr marL="719138" indent="-452438">
              <a:buFont typeface="Wingdings" panose="05000000000000000000" pitchFamily="2" charset="2"/>
              <a:buChar char="ü"/>
              <a:defRPr/>
            </a:lvl2pPr>
            <a:lvl3pPr marL="1074738" indent="-355600">
              <a:buFont typeface="Wingdings" panose="05000000000000000000" pitchFamily="2" charset="2"/>
              <a:buChar char="§"/>
              <a:defRPr/>
            </a:lvl3pPr>
            <a:lvl4pPr marL="1438275" indent="-363538">
              <a:buFont typeface="Wingdings" panose="05000000000000000000" pitchFamily="2" charset="2"/>
              <a:buChar char="Ø"/>
              <a:defRPr/>
            </a:lvl4pPr>
            <a:lvl5pPr marL="1793875" indent="-355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Evandro Zatti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4594448-E64F-566A-F37B-6681F8F72C2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46167" y="251843"/>
            <a:ext cx="830609" cy="107028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39850" indent="-265113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342957DD-FFF3-484A-A1DE-C3F22C18F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0523DCA-F215-4E34-87D9-40FB729C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893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44E794D-B3FD-9AE4-955E-0CE00B845E3F}"/>
              </a:ext>
            </a:extLst>
          </p:cNvPr>
          <p:cNvSpPr txBox="1"/>
          <p:nvPr/>
        </p:nvSpPr>
        <p:spPr>
          <a:xfrm>
            <a:off x="2593910" y="3059668"/>
            <a:ext cx="2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-Servidor WEB</a:t>
            </a:r>
          </a:p>
          <a:p>
            <a:r>
              <a:rPr lang="en-GB" dirty="0"/>
              <a:t>-</a:t>
            </a:r>
            <a:r>
              <a:rPr lang="en-GB" dirty="0" err="1"/>
              <a:t>Desenvolvedores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FAEEFA-BFC7-0E55-34A3-03EFD0819C48}"/>
              </a:ext>
            </a:extLst>
          </p:cNvPr>
          <p:cNvSpPr txBox="1"/>
          <p:nvPr/>
        </p:nvSpPr>
        <p:spPr>
          <a:xfrm>
            <a:off x="2593910" y="748787"/>
            <a:ext cx="219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-Suporte técnico</a:t>
            </a:r>
          </a:p>
          <a:p>
            <a:r>
              <a:rPr lang="pt-BR" dirty="0"/>
              <a:t>-Implantação</a:t>
            </a:r>
          </a:p>
          <a:p>
            <a:r>
              <a:rPr lang="pt-BR" dirty="0"/>
              <a:t>-Marketing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DC5A92-C3D4-2A6D-DFD3-EA4FC7680FFD}"/>
              </a:ext>
            </a:extLst>
          </p:cNvPr>
          <p:cNvSpPr txBox="1"/>
          <p:nvPr/>
        </p:nvSpPr>
        <p:spPr>
          <a:xfrm>
            <a:off x="124408" y="887286"/>
            <a:ext cx="2192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-Provedor do Servidor</a:t>
            </a:r>
          </a:p>
          <a:p>
            <a:r>
              <a:rPr lang="en-GB" dirty="0"/>
              <a:t>-</a:t>
            </a:r>
            <a:r>
              <a:rPr lang="en-GB" dirty="0" err="1"/>
              <a:t>Provedor</a:t>
            </a:r>
            <a:r>
              <a:rPr lang="en-GB" dirty="0"/>
              <a:t> de </a:t>
            </a:r>
            <a:r>
              <a:rPr lang="en-GB" dirty="0" err="1"/>
              <a:t>Serviços</a:t>
            </a:r>
            <a:r>
              <a:rPr lang="en-GB" dirty="0"/>
              <a:t> (</a:t>
            </a:r>
            <a:r>
              <a:rPr lang="en-GB" dirty="0" err="1"/>
              <a:t>externos</a:t>
            </a:r>
            <a:r>
              <a:rPr lang="en-GB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FE32F4-7717-803D-B9F9-5EC181844F1E}"/>
              </a:ext>
            </a:extLst>
          </p:cNvPr>
          <p:cNvSpPr txBox="1"/>
          <p:nvPr/>
        </p:nvSpPr>
        <p:spPr>
          <a:xfrm>
            <a:off x="124408" y="5647548"/>
            <a:ext cx="5576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-Salário de </a:t>
            </a:r>
            <a:r>
              <a:rPr lang="en-GB" dirty="0" err="1"/>
              <a:t>Desenvolvedores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Infraestrutura</a:t>
            </a:r>
            <a:r>
              <a:rPr lang="en-GB" dirty="0"/>
              <a:t> WEB (</a:t>
            </a:r>
            <a:r>
              <a:rPr lang="en-GB" dirty="0" err="1"/>
              <a:t>servidores</a:t>
            </a:r>
            <a:r>
              <a:rPr lang="en-GB" dirty="0"/>
              <a:t>)</a:t>
            </a:r>
          </a:p>
          <a:p>
            <a:r>
              <a:rPr lang="en-GB" dirty="0"/>
              <a:t>-Marketing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B4F2DF-3E0B-01D7-C970-D5E0A0DE807A}"/>
              </a:ext>
            </a:extLst>
          </p:cNvPr>
          <p:cNvSpPr txBox="1"/>
          <p:nvPr/>
        </p:nvSpPr>
        <p:spPr>
          <a:xfrm>
            <a:off x="7405398" y="564121"/>
            <a:ext cx="2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-Suporte personalizado</a:t>
            </a:r>
            <a:endParaRPr lang="en-GB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78AB65-C33A-9D27-04EA-1FECA7FBDCD3}"/>
              </a:ext>
            </a:extLst>
          </p:cNvPr>
          <p:cNvSpPr txBox="1"/>
          <p:nvPr/>
        </p:nvSpPr>
        <p:spPr>
          <a:xfrm>
            <a:off x="7405398" y="3059667"/>
            <a:ext cx="2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-Redes sociais</a:t>
            </a:r>
          </a:p>
          <a:p>
            <a:r>
              <a:rPr lang="pt-BR" dirty="0"/>
              <a:t>-</a:t>
            </a:r>
            <a:r>
              <a:rPr lang="pt-BR" dirty="0" err="1"/>
              <a:t>Call</a:t>
            </a:r>
            <a:r>
              <a:rPr lang="pt-BR" dirty="0"/>
              <a:t> center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27530D-04B3-8A79-3E55-D6523322F865}"/>
              </a:ext>
            </a:extLst>
          </p:cNvPr>
          <p:cNvSpPr txBox="1"/>
          <p:nvPr/>
        </p:nvSpPr>
        <p:spPr>
          <a:xfrm>
            <a:off x="9874898" y="748787"/>
            <a:ext cx="2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-Pequenas e médias empresas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55CB82-F28C-BD39-B1C9-38553D4BDC5A}"/>
              </a:ext>
            </a:extLst>
          </p:cNvPr>
          <p:cNvSpPr txBox="1"/>
          <p:nvPr/>
        </p:nvSpPr>
        <p:spPr>
          <a:xfrm>
            <a:off x="6276392" y="5647548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-Mensalidade com planos</a:t>
            </a:r>
          </a:p>
          <a:p>
            <a:r>
              <a:rPr lang="pt-BR" dirty="0"/>
              <a:t>-Suporte personalizado</a:t>
            </a:r>
            <a:endParaRPr lang="en-GB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AC4FEA-B07B-31B7-69EF-E6968434EA94}"/>
              </a:ext>
            </a:extLst>
          </p:cNvPr>
          <p:cNvSpPr txBox="1"/>
          <p:nvPr/>
        </p:nvSpPr>
        <p:spPr>
          <a:xfrm>
            <a:off x="5057803" y="810895"/>
            <a:ext cx="219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-Serviço constante</a:t>
            </a:r>
          </a:p>
          <a:p>
            <a:r>
              <a:rPr lang="pt-BR" dirty="0"/>
              <a:t>-Simplicidade</a:t>
            </a:r>
          </a:p>
          <a:p>
            <a:r>
              <a:rPr lang="pt-BR" dirty="0"/>
              <a:t>-Escalável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82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534</TotalTime>
  <Words>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Circuito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Engenharia de Software</dc:title>
  <dc:creator>Evandro Zatti</dc:creator>
  <cp:lastModifiedBy>Lucas Dias</cp:lastModifiedBy>
  <cp:revision>56</cp:revision>
  <dcterms:created xsi:type="dcterms:W3CDTF">2019-02-07T01:51:47Z</dcterms:created>
  <dcterms:modified xsi:type="dcterms:W3CDTF">2024-08-10T00:05:05Z</dcterms:modified>
</cp:coreProperties>
</file>