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8C41-8E9B-4BCC-88F0-2DBD1AC81B55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2E2-638A-4306-B970-074B6481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9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8C41-8E9B-4BCC-88F0-2DBD1AC81B55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2E2-638A-4306-B970-074B6481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01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8C41-8E9B-4BCC-88F0-2DBD1AC81B55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2E2-638A-4306-B970-074B6481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49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8C41-8E9B-4BCC-88F0-2DBD1AC81B55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2E2-638A-4306-B970-074B6481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8C41-8E9B-4BCC-88F0-2DBD1AC81B55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2E2-638A-4306-B970-074B6481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88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8C41-8E9B-4BCC-88F0-2DBD1AC81B55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2E2-638A-4306-B970-074B6481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3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8C41-8E9B-4BCC-88F0-2DBD1AC81B55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2E2-638A-4306-B970-074B6481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53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8C41-8E9B-4BCC-88F0-2DBD1AC81B55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2E2-638A-4306-B970-074B6481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2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8C41-8E9B-4BCC-88F0-2DBD1AC81B55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2E2-638A-4306-B970-074B6481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41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8C41-8E9B-4BCC-88F0-2DBD1AC81B55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2E2-638A-4306-B970-074B6481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7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8C41-8E9B-4BCC-88F0-2DBD1AC81B55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2E2-638A-4306-B970-074B6481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8C41-8E9B-4BCC-88F0-2DBD1AC81B55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12E2-638A-4306-B970-074B6481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7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76312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Assimetria de Informação - </a:t>
            </a:r>
            <a:r>
              <a:rPr lang="pt-BR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7882" y="1249251"/>
            <a:ext cx="11333408" cy="549927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Os mercados respondem ao problema da assimetria de informação de diversas maneiras.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sinalização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é uma das mais conhecidas: uma ação praticada por uma parte informada para revelar informações particulares à parte desinformada, cujo propósito é </a:t>
            </a:r>
            <a:r>
              <a:rPr lang="pt-BR" sz="22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revelar credibilidade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publicidade para produtos de qualidade é um bom exemplo.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Uma pessoa com pós graduação e inglês é uma sinalização de qualificação profissional.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Nos dois casos a parte informada (a empresa e o pós graduado fluente) está usando o </a:t>
            </a:r>
            <a:r>
              <a:rPr lang="pt-BR" sz="2200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lang="pt-BR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convencer a parte desinformada (o cliente e o empregador) de que está oferecendo algo de qualidade.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Mas o que é preciso para que o </a:t>
            </a:r>
            <a:r>
              <a:rPr lang="pt-BR" sz="2200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lang="pt-BR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seja eficaz? Ele deve ter um 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 de Oportunidade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9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11690-B7A2-44E3-BB41-4BB127A1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 de Caso Assimetria de Informação: Sinalização</a:t>
            </a:r>
            <a:b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 para a namorada.</a:t>
            </a:r>
            <a:endParaRPr lang="pt-BR" sz="2400" dirty="0"/>
          </a:p>
        </p:txBody>
      </p:sp>
      <p:pic>
        <p:nvPicPr>
          <p:cNvPr id="4" name="Imagem 3" descr="presentes para o dia dos namorados">
            <a:extLst>
              <a:ext uri="{FF2B5EF4-FFF2-40B4-BE49-F238E27FC236}">
                <a16:creationId xmlns:a16="http://schemas.microsoft.com/office/drawing/2014/main" id="{7F5455D3-A948-437E-B154-AE84FBB3F9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72" y="1803633"/>
            <a:ext cx="7331978" cy="461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5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95853-43AA-4826-BF3F-B083CE1A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 de Caso Assimetria de Informação: Sinalização</a:t>
            </a:r>
            <a:b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 para a namorada.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38167-13DD-44B7-97D3-1399F157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Jack está decidindo o que vai dar à sua namorada Sophia no aniversário dela.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pt-BR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Já sei!</a:t>
            </a:r>
            <a:r>
              <a:rPr lang="pt-BR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pt-BR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Diz a si mesmo, “</a:t>
            </a:r>
            <a:r>
              <a:rPr lang="pt-BR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 lhe dar dinheiro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Afinal, não conheço tão bem o gosto dela quanto ela mesma, e com isso ela pode comprar o que quiser. Mas quando chega o dia do aniversário e ele entrega um envelope com uma nota de R$ 100,00 ... ela se ofende. Convencida de que ele não a ama, termina o namoro por WhatsApp no dia seguinte.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Economia pode explicar o que aconteceu? Claro!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alguns casos dar presentes é um costume estranho. Como sugere Jack, as pessoas normalmente conhecem as próprias preferências melhor do que os outros, de modo que seria de esperar que todos preferissem dinheiro.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49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95853-43AA-4826-BF3F-B083CE1A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 de Caso Assimetria de Informação: Sinalização</a:t>
            </a:r>
            <a:b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 para a namorada.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38167-13DD-44B7-97D3-1399F157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pense, se a empresa que você trabalha trocar seu salário em dinheiro por mercadorias você, com certeza, iria fazer objeção a essa forma de pagamento não é mesmo? Entretanto, sua reação é muito diferente quando alguém que você imagina que gosta de você faz isso. 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interpretação do ato de presentear é que ele reflete Assimetria de Informação e Sinalização. Jack tem uma informação particular que sua namorada gostaria de saber: </a:t>
            </a:r>
            <a:r>
              <a:rPr lang="pt-BR" sz="1800" b="1" i="1" dirty="0">
                <a:solidFill>
                  <a:srgbClr val="0000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realmente a ama?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Escolher um bom presente é um sinal de seu amor. Mas é claro que escolher um presente tem características necessárias para ser um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sinal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Há um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 de Oportunidade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sair atrás de um presente, consome tempo, e o custo depende da informação particular (quanto ele a ama).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27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95853-43AA-4826-BF3F-B083CE1A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 de Caso Assimetria de Informação: Sinalização</a:t>
            </a:r>
            <a:b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 para a namorada.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38167-13DD-44B7-97D3-1399F157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Pense comigo, se ele realmente ama sua namorada, escolher um presente para ela será fácil porque ele pensa nela o tempo todo, conhece suas preferências e um pouco de sua personalidade. Se não a ama, encontrar um presente encantador será muito difícil. Portanto, dar um presente que agrade a sua namorada é uma maneira de </a:t>
            </a:r>
            <a:r>
              <a:rPr lang="pt-BR" sz="1800" b="1" dirty="0">
                <a:solidFill>
                  <a:srgbClr val="0000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transmitir a informação</a:t>
            </a:r>
            <a:r>
              <a:rPr lang="pt-BR" sz="1800" dirty="0">
                <a:solidFill>
                  <a:srgbClr val="0000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particular de seu amor por ela.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Logo, dar dinheiro significa que ele nem sequer se deu ao trabalho de tentar, ou seja, o Custo de Oportunidade dele é muito alto nesse caso – pobre Sophia.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teoria da Assimetria de Informação, em especial da Sinalização, condiz com outra observação: as pessoas se preocupam mais com o costume quando a intensidade do afeto é mais questionável (não esqueçam disso rapazes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hehehe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49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95853-43AA-4826-BF3F-B083CE1A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 de Caso Assimetria de Informação: Sinalização</a:t>
            </a:r>
            <a:b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 para a namorada.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38167-13DD-44B7-97D3-1399F157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245"/>
            <a:ext cx="10515600" cy="42307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Assim, dar dinheiro a uma namorada ou a um namorado tende a ser uma má ideia.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se você recebesse uma quantia em dinheiro de seus pais no seu aniversário não acharia nada ruim, certo? Isso porque o amor dos pais provavelmente não é questionável, eles não precisam provar nada para você, de modo que isso não iria gerar um sinal de falta de afeto.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98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Assimetria de Informação - Sinalização</vt:lpstr>
      <vt:lpstr>Estudo de Caso Assimetria de Informação: Sinalização  Presente para a namorada.</vt:lpstr>
      <vt:lpstr>Estudo de Caso Assimetria de Informação: Sinalização  Presente para a namorada.</vt:lpstr>
      <vt:lpstr>Estudo de Caso Assimetria de Informação: Sinalização  Presente para a namorada.</vt:lpstr>
      <vt:lpstr>Estudo de Caso Assimetria de Informação: Sinalização  Presente para a namorada.</vt:lpstr>
      <vt:lpstr>Estudo de Caso Assimetria de Informação: Sinalização  Presente para a namorada.</vt:lpstr>
    </vt:vector>
  </TitlesOfParts>
  <Company>PUCPR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Assimetria de Informação - Sinalização</dc:title>
  <dc:creator>JACKSON TEIXEIRA BITTENCOURT</dc:creator>
  <cp:lastModifiedBy>Andreia Ribeiro da Luz</cp:lastModifiedBy>
  <cp:revision>4</cp:revision>
  <dcterms:created xsi:type="dcterms:W3CDTF">2018-06-06T21:39:27Z</dcterms:created>
  <dcterms:modified xsi:type="dcterms:W3CDTF">2021-05-27T02:29:18Z</dcterms:modified>
</cp:coreProperties>
</file>