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6" r:id="rId4"/>
    <p:sldId id="272" r:id="rId5"/>
    <p:sldId id="267" r:id="rId6"/>
    <p:sldId id="274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7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9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31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66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8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DFE9-DDAA-4569-8576-1A9CA382CB1B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6B65-DD5C-4BD5-B76A-12649DAC06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3728" y="0"/>
            <a:ext cx="7082307" cy="1325563"/>
          </a:xfrm>
        </p:spPr>
        <p:txBody>
          <a:bodyPr/>
          <a:lstStyle/>
          <a:p>
            <a:r>
              <a:rPr lang="pt-BR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Assimetria de Informação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4" y="1225763"/>
            <a:ext cx="5848350" cy="50101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71" y="2153042"/>
            <a:ext cx="5391929" cy="28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439"/>
          </a:xfrm>
        </p:spPr>
        <p:txBody>
          <a:bodyPr/>
          <a:lstStyle/>
          <a:p>
            <a:r>
              <a:rPr lang="pt-BR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Assimetria de Informação</a:t>
            </a:r>
            <a:endParaRPr lang="pt-BR" dirty="0">
              <a:solidFill>
                <a:srgbClr val="0000C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7882" y="1207439"/>
            <a:ext cx="11384924" cy="54766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sei de algo que você não sabe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”: assimetria de informação, ou informação assimétrica, é uma diferença de acesso a conhecimento que é relevante.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Um trabalhador sabe mais do que seu empregador sobre quanto esforço despende em seu trabalho;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vendedor de carro usado sabe a real situação do veículo, mas o comprador algumas vezes não faz ideia do que está comprando;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No mercado ilegal de drogas a maioria dos consumidores também não faz ideia do que tem no produto;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seguradora de carro não sabe se você dirige com cuidado ou é um imprudente;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assistência privada de saúde não consegue fazer um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checkup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em seus novos clientes, ou seja, não sabe se você cuida da sua saúde ou se está com alguma doença grave;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descoberta de uma inovação por empresa de capital aberto – suas ações na Bolsa de Valores irão disparar.</a:t>
            </a:r>
          </a:p>
        </p:txBody>
      </p:sp>
    </p:spTree>
    <p:extLst>
      <p:ext uri="{BB962C8B-B14F-4D97-AF65-F5344CB8AC3E}">
        <p14:creationId xmlns:p14="http://schemas.microsoft.com/office/powerpoint/2010/main" val="35820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Assimetria de Informação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Seleção Adversa e Risco Moral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Assimetria de Informação: nos mercados financeiros, por exemplo, uma parte frequentemente não sabe o suficiente sobre a outra parte para tomar decisões precisas.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falta de informação cria problemas no sistema financeiro em duas frentes: </a:t>
            </a: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transação ocorrer e </a:t>
            </a: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Destas frentes se desdobram a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Seleção Adversa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Risco Moral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04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Assimetria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Adversa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é um problema que surge em mercados em que o vendedor sabe mais sobre os atributos de um bem que está sendo vendido que o comprador do bem.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Há uma tendência de que o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atributos não-observados se torne indesejável do ponto de vista de uma parte desinformada.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Carros usados, seguros, drogas.</a:t>
            </a:r>
          </a:p>
        </p:txBody>
      </p:sp>
    </p:spTree>
    <p:extLst>
      <p:ext uri="{BB962C8B-B14F-4D97-AF65-F5344CB8AC3E}">
        <p14:creationId xmlns:p14="http://schemas.microsoft.com/office/powerpoint/2010/main" val="26415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Seleção Adversa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 problema criado pela Assimetria de Informação </a:t>
            </a: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transação.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Ex.: a Seleção Adversa nos mercados financeiros ocorre quando os tomadores potenciais, que são os mais prováveis de produzir um resultado indesejável (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), são aqueles que mais ativamente buscam um empréstimo e portanto são os mais prováveis de serem selecionados.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Este é, sem dúvida, um dos motivos para taxas de juros elevadas em determinados mercados financeiros.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problema é </a:t>
            </a:r>
            <a:r>
              <a:rPr lang="pt-BR" sz="24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precificado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73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Assimetria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22738"/>
            <a:ext cx="10452279" cy="45671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 Moral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é um problema que surge em mercados quando alguém chamado de </a:t>
            </a: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agente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 alguma tarefa em nome de outra pessoa, chamada de </a:t>
            </a: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não puder monitorar perfeitamente o comportamento do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agente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este tende a empregar menos esforços do que 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considera desejável.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Ou seja, 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enfrenta o risco de um comportamento inadequado ou imoral por parte do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agente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mercado de trabalho é um bom exemplo: o empregador é 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o trabalhador o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agente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05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Risco Moral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 problema criado pela Assimetria de Informação </a:t>
            </a:r>
            <a:r>
              <a:rPr lang="pt-B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transação.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Ex.: há um risco que o tomador se comprometa com atividades que sejam indesejáveis (imorais) do ponto de vista do emprestador, porque elas diminuem a probabilidade de que o empréstimo seja pago.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699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Assimetria de Informação</vt:lpstr>
      <vt:lpstr>Assimetria de Informação</vt:lpstr>
      <vt:lpstr>Assimetria de Informação:  Seleção Adversa e Risco Moral</vt:lpstr>
      <vt:lpstr>Assimetria de Informação</vt:lpstr>
      <vt:lpstr>Seleção Adversa</vt:lpstr>
      <vt:lpstr>Assimetria de Informação</vt:lpstr>
      <vt:lpstr>Risco Moral</vt:lpstr>
    </vt:vector>
  </TitlesOfParts>
  <Company>PUCPR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dos Mercados Financeiros</dc:title>
  <dc:creator>JACKSON TEIXEIRA BITTENCOURT</dc:creator>
  <cp:lastModifiedBy>Andreia Ribeiro da Luz</cp:lastModifiedBy>
  <cp:revision>29</cp:revision>
  <dcterms:created xsi:type="dcterms:W3CDTF">2018-05-24T15:47:39Z</dcterms:created>
  <dcterms:modified xsi:type="dcterms:W3CDTF">2021-05-27T02:29:27Z</dcterms:modified>
</cp:coreProperties>
</file>