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17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15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0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2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5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1510-7A63-4E82-BA1F-0834EC0F5565}" type="datetimeFigureOut">
              <a:rPr lang="pt-BR" smtClean="0"/>
              <a:t>21/09/2014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A83C-B5EE-49D1-8C6A-799301E8D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0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upo 170"/>
          <p:cNvGrpSpPr/>
          <p:nvPr/>
        </p:nvGrpSpPr>
        <p:grpSpPr>
          <a:xfrm>
            <a:off x="898686" y="476672"/>
            <a:ext cx="7475157" cy="5405129"/>
            <a:chOff x="908828" y="332656"/>
            <a:chExt cx="7475157" cy="5405129"/>
          </a:xfrm>
        </p:grpSpPr>
        <p:grpSp>
          <p:nvGrpSpPr>
            <p:cNvPr id="169" name="Grupo 168"/>
            <p:cNvGrpSpPr/>
            <p:nvPr/>
          </p:nvGrpSpPr>
          <p:grpSpPr>
            <a:xfrm>
              <a:off x="908828" y="873567"/>
              <a:ext cx="7475157" cy="4864218"/>
              <a:chOff x="899592" y="869037"/>
              <a:chExt cx="7475157" cy="4864218"/>
            </a:xfrm>
          </p:grpSpPr>
          <p:grpSp>
            <p:nvGrpSpPr>
              <p:cNvPr id="147" name="Grupo 146"/>
              <p:cNvGrpSpPr/>
              <p:nvPr/>
            </p:nvGrpSpPr>
            <p:grpSpPr>
              <a:xfrm>
                <a:off x="899592" y="869037"/>
                <a:ext cx="7272808" cy="4864218"/>
                <a:chOff x="1907704" y="1005034"/>
                <a:chExt cx="4656890" cy="3657394"/>
              </a:xfrm>
            </p:grpSpPr>
            <p:grpSp>
              <p:nvGrpSpPr>
                <p:cNvPr id="128" name="Grupo 127"/>
                <p:cNvGrpSpPr/>
                <p:nvPr/>
              </p:nvGrpSpPr>
              <p:grpSpPr>
                <a:xfrm>
                  <a:off x="1907704" y="1412388"/>
                  <a:ext cx="1008112" cy="936104"/>
                  <a:chOff x="1907704" y="1412388"/>
                  <a:chExt cx="1008112" cy="936104"/>
                </a:xfrm>
              </p:grpSpPr>
              <p:sp>
                <p:nvSpPr>
                  <p:cNvPr id="4" name="Retângulo 3"/>
                  <p:cNvSpPr/>
                  <p:nvPr/>
                </p:nvSpPr>
                <p:spPr>
                  <a:xfrm>
                    <a:off x="1907704" y="1412388"/>
                    <a:ext cx="1008112" cy="93610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6" name="Conector reto 5"/>
                  <p:cNvCxnSpPr>
                    <a:stCxn id="4" idx="1"/>
                    <a:endCxn id="4" idx="3"/>
                  </p:cNvCxnSpPr>
                  <p:nvPr/>
                </p:nvCxnSpPr>
                <p:spPr>
                  <a:xfrm>
                    <a:off x="1907704" y="1880440"/>
                    <a:ext cx="100811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upo 126"/>
                <p:cNvGrpSpPr/>
                <p:nvPr/>
              </p:nvGrpSpPr>
              <p:grpSpPr>
                <a:xfrm>
                  <a:off x="3707904" y="1412388"/>
                  <a:ext cx="936103" cy="936104"/>
                  <a:chOff x="3707904" y="1412388"/>
                  <a:chExt cx="936103" cy="936104"/>
                </a:xfrm>
              </p:grpSpPr>
              <p:sp>
                <p:nvSpPr>
                  <p:cNvPr id="9" name="Retângulo 8"/>
                  <p:cNvSpPr/>
                  <p:nvPr/>
                </p:nvSpPr>
                <p:spPr>
                  <a:xfrm rot="10800000">
                    <a:off x="3707904" y="1412388"/>
                    <a:ext cx="936103" cy="93610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" name="Conector reto 9"/>
                  <p:cNvCxnSpPr>
                    <a:stCxn id="9" idx="0"/>
                    <a:endCxn id="9" idx="2"/>
                  </p:cNvCxnSpPr>
                  <p:nvPr/>
                </p:nvCxnSpPr>
                <p:spPr>
                  <a:xfrm flipV="1">
                    <a:off x="4175955" y="1412388"/>
                    <a:ext cx="0" cy="9361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>
                    <a:stCxn id="9" idx="1"/>
                  </p:cNvCxnSpPr>
                  <p:nvPr/>
                </p:nvCxnSpPr>
                <p:spPr>
                  <a:xfrm flipH="1">
                    <a:off x="4175955" y="1880440"/>
                    <a:ext cx="46805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Conector de seta reta 54"/>
                <p:cNvCxnSpPr/>
                <p:nvPr/>
              </p:nvCxnSpPr>
              <p:spPr>
                <a:xfrm>
                  <a:off x="2915816" y="1628800"/>
                  <a:ext cx="7920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de seta reta 55"/>
                <p:cNvCxnSpPr/>
                <p:nvPr/>
              </p:nvCxnSpPr>
              <p:spPr>
                <a:xfrm>
                  <a:off x="2915816" y="2060848"/>
                  <a:ext cx="7920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upo 69"/>
                <p:cNvGrpSpPr/>
                <p:nvPr/>
              </p:nvGrpSpPr>
              <p:grpSpPr>
                <a:xfrm>
                  <a:off x="3923928" y="2348493"/>
                  <a:ext cx="1704564" cy="1152515"/>
                  <a:chOff x="3923928" y="2366043"/>
                  <a:chExt cx="1676601" cy="1314985"/>
                </a:xfrm>
              </p:grpSpPr>
              <p:cxnSp>
                <p:nvCxnSpPr>
                  <p:cNvPr id="67" name="Conector reto 66"/>
                  <p:cNvCxnSpPr/>
                  <p:nvPr/>
                </p:nvCxnSpPr>
                <p:spPr>
                  <a:xfrm flipH="1">
                    <a:off x="3923928" y="3681028"/>
                    <a:ext cx="167660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ector de seta reta 68"/>
                  <p:cNvCxnSpPr/>
                  <p:nvPr/>
                </p:nvCxnSpPr>
                <p:spPr>
                  <a:xfrm flipV="1">
                    <a:off x="3923928" y="2366043"/>
                    <a:ext cx="0" cy="13149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6" name="Grupo 125"/>
                <p:cNvGrpSpPr/>
                <p:nvPr/>
              </p:nvGrpSpPr>
              <p:grpSpPr>
                <a:xfrm>
                  <a:off x="5628491" y="3273798"/>
                  <a:ext cx="936103" cy="936104"/>
                  <a:chOff x="5632605" y="3230171"/>
                  <a:chExt cx="936103" cy="936104"/>
                </a:xfrm>
              </p:grpSpPr>
              <p:sp>
                <p:nvSpPr>
                  <p:cNvPr id="73" name="Retângulo 72"/>
                  <p:cNvSpPr/>
                  <p:nvPr/>
                </p:nvSpPr>
                <p:spPr>
                  <a:xfrm>
                    <a:off x="5632605" y="3230171"/>
                    <a:ext cx="936103" cy="93610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74" name="Conector reto 73"/>
                  <p:cNvCxnSpPr>
                    <a:stCxn id="73" idx="0"/>
                    <a:endCxn id="73" idx="2"/>
                  </p:cNvCxnSpPr>
                  <p:nvPr/>
                </p:nvCxnSpPr>
                <p:spPr>
                  <a:xfrm>
                    <a:off x="6100657" y="3230171"/>
                    <a:ext cx="0" cy="9361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ector reto 74"/>
                  <p:cNvCxnSpPr>
                    <a:stCxn id="73" idx="1"/>
                  </p:cNvCxnSpPr>
                  <p:nvPr/>
                </p:nvCxnSpPr>
                <p:spPr>
                  <a:xfrm>
                    <a:off x="5632606" y="3698223"/>
                    <a:ext cx="4680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tângulo 84"/>
                <p:cNvSpPr/>
                <p:nvPr/>
              </p:nvSpPr>
              <p:spPr>
                <a:xfrm rot="10800000">
                  <a:off x="5628491" y="1411612"/>
                  <a:ext cx="936103" cy="9361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6" name="Conector reto 85"/>
                <p:cNvCxnSpPr/>
                <p:nvPr/>
              </p:nvCxnSpPr>
              <p:spPr>
                <a:xfrm flipV="1">
                  <a:off x="5919084" y="1419214"/>
                  <a:ext cx="0" cy="918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87"/>
                <p:cNvCxnSpPr/>
                <p:nvPr/>
              </p:nvCxnSpPr>
              <p:spPr>
                <a:xfrm flipH="1" flipV="1">
                  <a:off x="6295469" y="1419214"/>
                  <a:ext cx="1" cy="918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ector em curva 106"/>
                <p:cNvCxnSpPr/>
                <p:nvPr/>
              </p:nvCxnSpPr>
              <p:spPr>
                <a:xfrm rot="5400000" flipH="1" flipV="1">
                  <a:off x="5445101" y="1707828"/>
                  <a:ext cx="936882" cy="359653"/>
                </a:xfrm>
                <a:prstGeom prst="curvedConnector5">
                  <a:avLst>
                    <a:gd name="adj1" fmla="val -30520"/>
                    <a:gd name="adj2" fmla="val -129655"/>
                    <a:gd name="adj3" fmla="val 146607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de seta reta 122"/>
                <p:cNvCxnSpPr/>
                <p:nvPr/>
              </p:nvCxnSpPr>
              <p:spPr>
                <a:xfrm>
                  <a:off x="4644007" y="1628800"/>
                  <a:ext cx="972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de seta reta 124"/>
                <p:cNvCxnSpPr/>
                <p:nvPr/>
              </p:nvCxnSpPr>
              <p:spPr>
                <a:xfrm>
                  <a:off x="4643623" y="2068666"/>
                  <a:ext cx="972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CaixaDeTexto 131"/>
                <p:cNvSpPr txBox="1"/>
                <p:nvPr/>
              </p:nvSpPr>
              <p:spPr>
                <a:xfrm>
                  <a:off x="1907704" y="2420888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>
                      <a:solidFill>
                        <a:schemeClr val="accent1"/>
                      </a:solidFill>
                    </a:rPr>
                    <a:t>Grafo</a:t>
                  </a:r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3" name="CaixaDeTexto 132"/>
                <p:cNvSpPr txBox="1"/>
                <p:nvPr/>
              </p:nvSpPr>
              <p:spPr>
                <a:xfrm>
                  <a:off x="5628491" y="4293096"/>
                  <a:ext cx="936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>
                      <a:solidFill>
                        <a:schemeClr val="accent1"/>
                      </a:solidFill>
                    </a:rPr>
                    <a:t>Vértice</a:t>
                  </a:r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4" name="CaixaDeTexto 133"/>
                <p:cNvSpPr txBox="1"/>
                <p:nvPr/>
              </p:nvSpPr>
              <p:spPr>
                <a:xfrm>
                  <a:off x="1979712" y="1501425"/>
                  <a:ext cx="8640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/>
                    <a:t>origens</a:t>
                  </a:r>
                  <a:endParaRPr lang="pt-BR" sz="1600" dirty="0"/>
                </a:p>
              </p:txBody>
            </p:sp>
            <p:sp>
              <p:nvSpPr>
                <p:cNvPr id="135" name="CaixaDeTexto 134"/>
                <p:cNvSpPr txBox="1"/>
                <p:nvPr/>
              </p:nvSpPr>
              <p:spPr>
                <a:xfrm>
                  <a:off x="1993605" y="1941387"/>
                  <a:ext cx="864096" cy="254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/>
                    <a:t>vértices</a:t>
                  </a:r>
                  <a:endParaRPr lang="pt-BR" sz="1600" dirty="0"/>
                </a:p>
              </p:txBody>
            </p:sp>
            <p:sp>
              <p:nvSpPr>
                <p:cNvPr id="136" name="CaixaDeTexto 135"/>
                <p:cNvSpPr txBox="1"/>
                <p:nvPr/>
              </p:nvSpPr>
              <p:spPr>
                <a:xfrm>
                  <a:off x="3644896" y="1005034"/>
                  <a:ext cx="1062118" cy="277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>
                      <a:solidFill>
                        <a:schemeClr val="accent1"/>
                      </a:solidFill>
                    </a:rPr>
                    <a:t>Nó cabeça</a:t>
                  </a:r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37" name="CaixaDeTexto 136"/>
                <p:cNvSpPr txBox="1"/>
                <p:nvPr/>
              </p:nvSpPr>
              <p:spPr>
                <a:xfrm>
                  <a:off x="3725906" y="1722294"/>
                  <a:ext cx="396043" cy="254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/>
                    <a:t>Id</a:t>
                  </a:r>
                  <a:endParaRPr lang="pt-BR" sz="1600" dirty="0"/>
                </a:p>
              </p:txBody>
            </p:sp>
            <p:sp>
              <p:nvSpPr>
                <p:cNvPr id="138" name="CaixaDeTexto 137"/>
                <p:cNvSpPr txBox="1"/>
                <p:nvPr/>
              </p:nvSpPr>
              <p:spPr>
                <a:xfrm rot="20251566">
                  <a:off x="4209618" y="1459523"/>
                  <a:ext cx="653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smtClean="0"/>
                    <a:t>prim.</a:t>
                  </a:r>
                  <a:endParaRPr lang="pt-BR" sz="1600" dirty="0"/>
                </a:p>
              </p:txBody>
            </p:sp>
            <p:sp>
              <p:nvSpPr>
                <p:cNvPr id="139" name="CaixaDeTexto 138"/>
                <p:cNvSpPr txBox="1"/>
                <p:nvPr/>
              </p:nvSpPr>
              <p:spPr>
                <a:xfrm rot="20251566">
                  <a:off x="4083010" y="1970201"/>
                  <a:ext cx="653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/>
                    <a:t>cor.</a:t>
                  </a:r>
                  <a:endParaRPr lang="pt-BR" sz="1600" dirty="0"/>
                </a:p>
              </p:txBody>
            </p:sp>
            <p:sp>
              <p:nvSpPr>
                <p:cNvPr id="140" name="CaixaDeTexto 139"/>
                <p:cNvSpPr txBox="1"/>
                <p:nvPr/>
              </p:nvSpPr>
              <p:spPr>
                <a:xfrm>
                  <a:off x="6130302" y="3614571"/>
                  <a:ext cx="396043" cy="254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 smtClean="0"/>
                    <a:t>Id</a:t>
                  </a:r>
                  <a:endParaRPr lang="pt-BR" sz="1600" dirty="0"/>
                </a:p>
              </p:txBody>
            </p:sp>
            <p:cxnSp>
              <p:nvCxnSpPr>
                <p:cNvPr id="144" name="Conector de seta reta 143"/>
                <p:cNvCxnSpPr>
                  <a:stCxn id="85" idx="0"/>
                </p:cNvCxnSpPr>
                <p:nvPr/>
              </p:nvCxnSpPr>
              <p:spPr>
                <a:xfrm flipH="1">
                  <a:off x="6093368" y="2347716"/>
                  <a:ext cx="3174" cy="9260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CaixaDeTexto 156"/>
              <p:cNvSpPr txBox="1"/>
              <p:nvPr/>
            </p:nvSpPr>
            <p:spPr>
              <a:xfrm>
                <a:off x="6711254" y="1873617"/>
                <a:ext cx="56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ant.</a:t>
                </a:r>
                <a:endParaRPr lang="pt-BR" sz="1600" dirty="0"/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7678933" y="1850080"/>
                <a:ext cx="695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prox.</a:t>
                </a:r>
                <a:endParaRPr lang="pt-BR" sz="1600" dirty="0"/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7164287" y="1822970"/>
                <a:ext cx="587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Info</a:t>
                </a:r>
                <a:endParaRPr lang="pt-BR" sz="1600" dirty="0"/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 rot="19666334">
                <a:off x="6616585" y="4019326"/>
                <a:ext cx="853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arestas</a:t>
                </a:r>
                <a:endParaRPr lang="pt-BR" sz="1600" dirty="0"/>
              </a:p>
            </p:txBody>
          </p:sp>
          <p:sp>
            <p:nvSpPr>
              <p:cNvPr id="163" name="CaixaDeTexto 162"/>
              <p:cNvSpPr txBox="1"/>
              <p:nvPr/>
            </p:nvSpPr>
            <p:spPr>
              <a:xfrm rot="19666334">
                <a:off x="6657957" y="4645437"/>
                <a:ext cx="853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visitado</a:t>
                </a:r>
                <a:endParaRPr lang="pt-BR" sz="1600" dirty="0"/>
              </a:p>
            </p:txBody>
          </p:sp>
          <p:cxnSp>
            <p:nvCxnSpPr>
              <p:cNvPr id="168" name="Conector em curva 167"/>
              <p:cNvCxnSpPr/>
              <p:nvPr/>
            </p:nvCxnSpPr>
            <p:spPr>
              <a:xfrm rot="16200000" flipV="1">
                <a:off x="7094300" y="1749769"/>
                <a:ext cx="1246023" cy="561681"/>
              </a:xfrm>
              <a:prstGeom prst="curvedConnector5">
                <a:avLst>
                  <a:gd name="adj1" fmla="val -30520"/>
                  <a:gd name="adj2" fmla="val -129655"/>
                  <a:gd name="adj3" fmla="val 146607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CaixaDeTexto 169"/>
            <p:cNvSpPr txBox="1"/>
            <p:nvPr/>
          </p:nvSpPr>
          <p:spPr>
            <a:xfrm>
              <a:off x="6720490" y="332656"/>
              <a:ext cx="140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accent1"/>
                  </a:solidFill>
                </a:rPr>
                <a:t>Nó Elemento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14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Clara</dc:creator>
  <cp:lastModifiedBy>Clara</cp:lastModifiedBy>
  <cp:revision>4</cp:revision>
  <dcterms:created xsi:type="dcterms:W3CDTF">2014-09-21T12:20:02Z</dcterms:created>
  <dcterms:modified xsi:type="dcterms:W3CDTF">2014-09-21T12:58:34Z</dcterms:modified>
</cp:coreProperties>
</file>