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9" r:id="rId3"/>
    <p:sldId id="257" r:id="rId4"/>
    <p:sldId id="265" r:id="rId5"/>
    <p:sldId id="258" r:id="rId6"/>
    <p:sldId id="266" r:id="rId7"/>
    <p:sldId id="259" r:id="rId8"/>
    <p:sldId id="267" r:id="rId9"/>
    <p:sldId id="268" r:id="rId10"/>
    <p:sldId id="270" r:id="rId11"/>
    <p:sldId id="271" r:id="rId12"/>
    <p:sldId id="273" r:id="rId13"/>
    <p:sldId id="272" r:id="rId14"/>
    <p:sldId id="274" r:id="rId15"/>
    <p:sldId id="275" r:id="rId16"/>
    <p:sldId id="262" r:id="rId17"/>
    <p:sldId id="276" r:id="rId18"/>
    <p:sldId id="260" r:id="rId19"/>
    <p:sldId id="277" r:id="rId20"/>
    <p:sldId id="278" r:id="rId21"/>
    <p:sldId id="279" r:id="rId22"/>
    <p:sldId id="280" r:id="rId23"/>
    <p:sldId id="281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29"/>
    <p:restoredTop sz="94651"/>
  </p:normalViewPr>
  <p:slideViewPr>
    <p:cSldViewPr snapToGrid="0" snapToObjects="1">
      <p:cViewPr>
        <p:scale>
          <a:sx n="112" d="100"/>
          <a:sy n="112" d="100"/>
        </p:scale>
        <p:origin x="1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0091-0D1E-4F4B-99AB-081866F035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A3CEAE-F1BE-4F23-9486-AB9195D9323F}">
      <dgm:prSet/>
      <dgm:spPr/>
      <dgm:t>
        <a:bodyPr/>
        <a:lstStyle/>
        <a:p>
          <a:pPr>
            <a:defRPr cap="all"/>
          </a:pPr>
          <a:r>
            <a:rPr lang="en-US"/>
            <a:t>Purpose </a:t>
          </a:r>
        </a:p>
      </dgm:t>
    </dgm:pt>
    <dgm:pt modelId="{1BC6838F-168D-4860-A01D-3B3D185D8555}" type="parTrans" cxnId="{06403B74-49AC-4D17-969C-79A877E55166}">
      <dgm:prSet/>
      <dgm:spPr/>
      <dgm:t>
        <a:bodyPr/>
        <a:lstStyle/>
        <a:p>
          <a:endParaRPr lang="en-US"/>
        </a:p>
      </dgm:t>
    </dgm:pt>
    <dgm:pt modelId="{1ECB84EC-B65B-4E95-A3B6-81F974BE982D}" type="sibTrans" cxnId="{06403B74-49AC-4D17-969C-79A877E55166}">
      <dgm:prSet/>
      <dgm:spPr/>
      <dgm:t>
        <a:bodyPr/>
        <a:lstStyle/>
        <a:p>
          <a:endParaRPr lang="en-US"/>
        </a:p>
      </dgm:t>
    </dgm:pt>
    <dgm:pt modelId="{33257D74-0355-4B42-BB7B-51021E387A7B}">
      <dgm:prSet/>
      <dgm:spPr/>
      <dgm:t>
        <a:bodyPr/>
        <a:lstStyle/>
        <a:p>
          <a:pPr>
            <a:defRPr cap="all"/>
          </a:pPr>
          <a:r>
            <a:rPr lang="en-US"/>
            <a:t>Get the data</a:t>
          </a:r>
        </a:p>
      </dgm:t>
    </dgm:pt>
    <dgm:pt modelId="{7D35EACD-23B4-4686-AF5F-C4EE11B21A1B}" type="parTrans" cxnId="{F514F594-8914-4C9D-B534-F4ECD7AEBC86}">
      <dgm:prSet/>
      <dgm:spPr/>
      <dgm:t>
        <a:bodyPr/>
        <a:lstStyle/>
        <a:p>
          <a:endParaRPr lang="en-US"/>
        </a:p>
      </dgm:t>
    </dgm:pt>
    <dgm:pt modelId="{120C86CB-1A83-4E62-A5EC-4915B603EF69}" type="sibTrans" cxnId="{F514F594-8914-4C9D-B534-F4ECD7AEBC86}">
      <dgm:prSet/>
      <dgm:spPr/>
      <dgm:t>
        <a:bodyPr/>
        <a:lstStyle/>
        <a:p>
          <a:endParaRPr lang="en-US"/>
        </a:p>
      </dgm:t>
    </dgm:pt>
    <dgm:pt modelId="{CF5AD7E6-C83C-4706-ABCB-7854110D24AE}">
      <dgm:prSet/>
      <dgm:spPr/>
      <dgm:t>
        <a:bodyPr/>
        <a:lstStyle/>
        <a:p>
          <a:pPr>
            <a:defRPr cap="all"/>
          </a:pPr>
          <a:r>
            <a:rPr lang="en-US"/>
            <a:t>Process data</a:t>
          </a:r>
        </a:p>
      </dgm:t>
    </dgm:pt>
    <dgm:pt modelId="{964F65C2-5121-41D1-94AB-B9B30283A5F1}" type="parTrans" cxnId="{F2767200-C8EA-4537-9AB3-F16E19BE0EFD}">
      <dgm:prSet/>
      <dgm:spPr/>
      <dgm:t>
        <a:bodyPr/>
        <a:lstStyle/>
        <a:p>
          <a:endParaRPr lang="en-US"/>
        </a:p>
      </dgm:t>
    </dgm:pt>
    <dgm:pt modelId="{F3D8B6FA-165B-4116-97B4-F2F21D65E7C4}" type="sibTrans" cxnId="{F2767200-C8EA-4537-9AB3-F16E19BE0EFD}">
      <dgm:prSet/>
      <dgm:spPr/>
      <dgm:t>
        <a:bodyPr/>
        <a:lstStyle/>
        <a:p>
          <a:endParaRPr lang="en-US"/>
        </a:p>
      </dgm:t>
    </dgm:pt>
    <dgm:pt modelId="{AE52776B-EA86-47A6-9A23-42D0172BEF46}">
      <dgm:prSet/>
      <dgm:spPr/>
      <dgm:t>
        <a:bodyPr/>
        <a:lstStyle/>
        <a:p>
          <a:pPr>
            <a:defRPr cap="all"/>
          </a:pPr>
          <a:r>
            <a:rPr lang="en-US"/>
            <a:t>Select variables/ Feature Engineering</a:t>
          </a:r>
        </a:p>
      </dgm:t>
    </dgm:pt>
    <dgm:pt modelId="{E1F1B526-F1DF-4B30-B1A4-69F9542F6054}" type="parTrans" cxnId="{B55D6462-F3AE-41F2-8F9B-5FC9153D3370}">
      <dgm:prSet/>
      <dgm:spPr/>
      <dgm:t>
        <a:bodyPr/>
        <a:lstStyle/>
        <a:p>
          <a:endParaRPr lang="en-US"/>
        </a:p>
      </dgm:t>
    </dgm:pt>
    <dgm:pt modelId="{84F5D2AE-571D-4814-8465-D8518AD97294}" type="sibTrans" cxnId="{B55D6462-F3AE-41F2-8F9B-5FC9153D3370}">
      <dgm:prSet/>
      <dgm:spPr/>
      <dgm:t>
        <a:bodyPr/>
        <a:lstStyle/>
        <a:p>
          <a:endParaRPr lang="en-US"/>
        </a:p>
      </dgm:t>
    </dgm:pt>
    <dgm:pt modelId="{29716BFA-DF85-4AD6-AAA5-AFDB3C5DA983}">
      <dgm:prSet/>
      <dgm:spPr/>
      <dgm:t>
        <a:bodyPr/>
        <a:lstStyle/>
        <a:p>
          <a:pPr>
            <a:defRPr cap="all"/>
          </a:pPr>
          <a:r>
            <a:rPr lang="en-US"/>
            <a:t>Train models</a:t>
          </a:r>
        </a:p>
      </dgm:t>
    </dgm:pt>
    <dgm:pt modelId="{317FDF23-6A72-4AAD-A29C-95762C9FA1C9}" type="parTrans" cxnId="{DB827E4E-4D8E-4F15-A972-B8023CFA416A}">
      <dgm:prSet/>
      <dgm:spPr/>
      <dgm:t>
        <a:bodyPr/>
        <a:lstStyle/>
        <a:p>
          <a:endParaRPr lang="en-US"/>
        </a:p>
      </dgm:t>
    </dgm:pt>
    <dgm:pt modelId="{339BDB8E-F007-47D3-9736-A1FDB6F59BB9}" type="sibTrans" cxnId="{DB827E4E-4D8E-4F15-A972-B8023CFA416A}">
      <dgm:prSet/>
      <dgm:spPr/>
      <dgm:t>
        <a:bodyPr/>
        <a:lstStyle/>
        <a:p>
          <a:endParaRPr lang="en-US"/>
        </a:p>
      </dgm:t>
    </dgm:pt>
    <dgm:pt modelId="{AF6E689B-1312-432A-B9FC-01FF9D3A6752}">
      <dgm:prSet/>
      <dgm:spPr/>
      <dgm:t>
        <a:bodyPr/>
        <a:lstStyle/>
        <a:p>
          <a:pPr>
            <a:defRPr cap="all"/>
          </a:pPr>
          <a:r>
            <a:rPr lang="en-US"/>
            <a:t>Select Best Model</a:t>
          </a:r>
        </a:p>
      </dgm:t>
    </dgm:pt>
    <dgm:pt modelId="{E8210AF2-D0E9-4C45-9736-E30CD521936B}" type="parTrans" cxnId="{B876EA17-6582-43EB-A4A5-0A306146093C}">
      <dgm:prSet/>
      <dgm:spPr/>
      <dgm:t>
        <a:bodyPr/>
        <a:lstStyle/>
        <a:p>
          <a:endParaRPr lang="en-US"/>
        </a:p>
      </dgm:t>
    </dgm:pt>
    <dgm:pt modelId="{2E6C1B00-5CB3-4E23-B537-940751248486}" type="sibTrans" cxnId="{B876EA17-6582-43EB-A4A5-0A306146093C}">
      <dgm:prSet/>
      <dgm:spPr/>
      <dgm:t>
        <a:bodyPr/>
        <a:lstStyle/>
        <a:p>
          <a:endParaRPr lang="en-US"/>
        </a:p>
      </dgm:t>
    </dgm:pt>
    <dgm:pt modelId="{E0A069AE-274E-44F2-A665-701338204AFF}" type="pres">
      <dgm:prSet presAssocID="{1B330091-0D1E-4F4B-99AB-081866F03553}" presName="root" presStyleCnt="0">
        <dgm:presLayoutVars>
          <dgm:dir/>
          <dgm:resizeHandles val="exact"/>
        </dgm:presLayoutVars>
      </dgm:prSet>
      <dgm:spPr/>
    </dgm:pt>
    <dgm:pt modelId="{6259DB64-CB12-4D0F-96A1-C200287ECA1A}" type="pres">
      <dgm:prSet presAssocID="{16A3CEAE-F1BE-4F23-9486-AB9195D9323F}" presName="compNode" presStyleCnt="0"/>
      <dgm:spPr/>
    </dgm:pt>
    <dgm:pt modelId="{478303C6-6E05-441E-95F6-94BF9E345F3C}" type="pres">
      <dgm:prSet presAssocID="{16A3CEAE-F1BE-4F23-9486-AB9195D9323F}" presName="iconBgRect" presStyleLbl="bgShp" presStyleIdx="0" presStyleCnt="6"/>
      <dgm:spPr/>
    </dgm:pt>
    <dgm:pt modelId="{DDD96A54-39DD-4EE5-8103-A9923493FD5A}" type="pres">
      <dgm:prSet presAssocID="{16A3CEAE-F1BE-4F23-9486-AB9195D9323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DE29DBF-39DD-40ED-8429-C34A293B3C76}" type="pres">
      <dgm:prSet presAssocID="{16A3CEAE-F1BE-4F23-9486-AB9195D9323F}" presName="spaceRect" presStyleCnt="0"/>
      <dgm:spPr/>
    </dgm:pt>
    <dgm:pt modelId="{78178072-BA2D-4345-97A8-59809066B78D}" type="pres">
      <dgm:prSet presAssocID="{16A3CEAE-F1BE-4F23-9486-AB9195D9323F}" presName="textRect" presStyleLbl="revTx" presStyleIdx="0" presStyleCnt="6">
        <dgm:presLayoutVars>
          <dgm:chMax val="1"/>
          <dgm:chPref val="1"/>
        </dgm:presLayoutVars>
      </dgm:prSet>
      <dgm:spPr/>
    </dgm:pt>
    <dgm:pt modelId="{6B371938-E477-4457-912D-855F4104B19C}" type="pres">
      <dgm:prSet presAssocID="{1ECB84EC-B65B-4E95-A3B6-81F974BE982D}" presName="sibTrans" presStyleCnt="0"/>
      <dgm:spPr/>
    </dgm:pt>
    <dgm:pt modelId="{24B71351-0FDF-4FCD-B5CC-DBD1E2EF295D}" type="pres">
      <dgm:prSet presAssocID="{33257D74-0355-4B42-BB7B-51021E387A7B}" presName="compNode" presStyleCnt="0"/>
      <dgm:spPr/>
    </dgm:pt>
    <dgm:pt modelId="{8324CE81-33A7-4B28-A7DC-080F7DBD5A32}" type="pres">
      <dgm:prSet presAssocID="{33257D74-0355-4B42-BB7B-51021E387A7B}" presName="iconBgRect" presStyleLbl="bgShp" presStyleIdx="1" presStyleCnt="6"/>
      <dgm:spPr/>
    </dgm:pt>
    <dgm:pt modelId="{D1BDE8B1-DD10-4FB0-9055-EFDD16020814}" type="pres">
      <dgm:prSet presAssocID="{33257D74-0355-4B42-BB7B-51021E387A7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C3269FF-147F-4F2D-B8DB-C1DFF31DB8E4}" type="pres">
      <dgm:prSet presAssocID="{33257D74-0355-4B42-BB7B-51021E387A7B}" presName="spaceRect" presStyleCnt="0"/>
      <dgm:spPr/>
    </dgm:pt>
    <dgm:pt modelId="{ED77B722-6C0D-4B0A-BE90-E9B6FF17D429}" type="pres">
      <dgm:prSet presAssocID="{33257D74-0355-4B42-BB7B-51021E387A7B}" presName="textRect" presStyleLbl="revTx" presStyleIdx="1" presStyleCnt="6">
        <dgm:presLayoutVars>
          <dgm:chMax val="1"/>
          <dgm:chPref val="1"/>
        </dgm:presLayoutVars>
      </dgm:prSet>
      <dgm:spPr/>
    </dgm:pt>
    <dgm:pt modelId="{1AF21195-B174-47D3-BDE2-F1E97B4373DE}" type="pres">
      <dgm:prSet presAssocID="{120C86CB-1A83-4E62-A5EC-4915B603EF69}" presName="sibTrans" presStyleCnt="0"/>
      <dgm:spPr/>
    </dgm:pt>
    <dgm:pt modelId="{822F516B-D28B-4BE1-9475-B3BE006E1D71}" type="pres">
      <dgm:prSet presAssocID="{CF5AD7E6-C83C-4706-ABCB-7854110D24AE}" presName="compNode" presStyleCnt="0"/>
      <dgm:spPr/>
    </dgm:pt>
    <dgm:pt modelId="{7A9D2D02-64D7-4F7E-A878-4F713423FD88}" type="pres">
      <dgm:prSet presAssocID="{CF5AD7E6-C83C-4706-ABCB-7854110D24AE}" presName="iconBgRect" presStyleLbl="bgShp" presStyleIdx="2" presStyleCnt="6"/>
      <dgm:spPr/>
    </dgm:pt>
    <dgm:pt modelId="{6743AC5C-D0F2-4108-89F2-DEFA9902F65F}" type="pres">
      <dgm:prSet presAssocID="{CF5AD7E6-C83C-4706-ABCB-7854110D24A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CE9A36-90B4-405D-BB24-8709448FAD25}" type="pres">
      <dgm:prSet presAssocID="{CF5AD7E6-C83C-4706-ABCB-7854110D24AE}" presName="spaceRect" presStyleCnt="0"/>
      <dgm:spPr/>
    </dgm:pt>
    <dgm:pt modelId="{204144BE-CF77-4DF8-B2B3-53DE21572965}" type="pres">
      <dgm:prSet presAssocID="{CF5AD7E6-C83C-4706-ABCB-7854110D24AE}" presName="textRect" presStyleLbl="revTx" presStyleIdx="2" presStyleCnt="6">
        <dgm:presLayoutVars>
          <dgm:chMax val="1"/>
          <dgm:chPref val="1"/>
        </dgm:presLayoutVars>
      </dgm:prSet>
      <dgm:spPr/>
    </dgm:pt>
    <dgm:pt modelId="{FFF0B6EB-30F1-4D85-A195-A5BDD9044996}" type="pres">
      <dgm:prSet presAssocID="{F3D8B6FA-165B-4116-97B4-F2F21D65E7C4}" presName="sibTrans" presStyleCnt="0"/>
      <dgm:spPr/>
    </dgm:pt>
    <dgm:pt modelId="{62A791C9-7AFA-4342-8AD4-9C5A33A43567}" type="pres">
      <dgm:prSet presAssocID="{AE52776B-EA86-47A6-9A23-42D0172BEF46}" presName="compNode" presStyleCnt="0"/>
      <dgm:spPr/>
    </dgm:pt>
    <dgm:pt modelId="{CD409834-A795-4F6A-A7D4-E0CAE3A4510D}" type="pres">
      <dgm:prSet presAssocID="{AE52776B-EA86-47A6-9A23-42D0172BEF46}" presName="iconBgRect" presStyleLbl="bgShp" presStyleIdx="3" presStyleCnt="6"/>
      <dgm:spPr/>
    </dgm:pt>
    <dgm:pt modelId="{C3C0A7D2-2D13-438E-BCD3-BD1D77C7D2FC}" type="pres">
      <dgm:prSet presAssocID="{AE52776B-EA86-47A6-9A23-42D0172BEF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8156B511-10E9-430C-9D5B-FDE304AE3F09}" type="pres">
      <dgm:prSet presAssocID="{AE52776B-EA86-47A6-9A23-42D0172BEF46}" presName="spaceRect" presStyleCnt="0"/>
      <dgm:spPr/>
    </dgm:pt>
    <dgm:pt modelId="{9D191E4C-21D2-488D-B254-F16D1A39BD95}" type="pres">
      <dgm:prSet presAssocID="{AE52776B-EA86-47A6-9A23-42D0172BEF46}" presName="textRect" presStyleLbl="revTx" presStyleIdx="3" presStyleCnt="6">
        <dgm:presLayoutVars>
          <dgm:chMax val="1"/>
          <dgm:chPref val="1"/>
        </dgm:presLayoutVars>
      </dgm:prSet>
      <dgm:spPr/>
    </dgm:pt>
    <dgm:pt modelId="{B40923EE-56C7-4294-B7D3-7ABEB59B4AE5}" type="pres">
      <dgm:prSet presAssocID="{84F5D2AE-571D-4814-8465-D8518AD97294}" presName="sibTrans" presStyleCnt="0"/>
      <dgm:spPr/>
    </dgm:pt>
    <dgm:pt modelId="{48AD2B3E-2701-499F-8CFF-1B36720324B6}" type="pres">
      <dgm:prSet presAssocID="{29716BFA-DF85-4AD6-AAA5-AFDB3C5DA983}" presName="compNode" presStyleCnt="0"/>
      <dgm:spPr/>
    </dgm:pt>
    <dgm:pt modelId="{B48BCFD5-1131-49DE-9628-CF51F78C18AF}" type="pres">
      <dgm:prSet presAssocID="{29716BFA-DF85-4AD6-AAA5-AFDB3C5DA983}" presName="iconBgRect" presStyleLbl="bgShp" presStyleIdx="4" presStyleCnt="6"/>
      <dgm:spPr/>
    </dgm:pt>
    <dgm:pt modelId="{6F457FE3-A65D-4B27-B0C6-B0DFF0C5E586}" type="pres">
      <dgm:prSet presAssocID="{29716BFA-DF85-4AD6-AAA5-AFDB3C5DA98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024A5029-E943-4778-8A2C-895C1EF76966}" type="pres">
      <dgm:prSet presAssocID="{29716BFA-DF85-4AD6-AAA5-AFDB3C5DA983}" presName="spaceRect" presStyleCnt="0"/>
      <dgm:spPr/>
    </dgm:pt>
    <dgm:pt modelId="{2D3C6C88-45BE-4DCB-980A-323D3C7CAEFE}" type="pres">
      <dgm:prSet presAssocID="{29716BFA-DF85-4AD6-AAA5-AFDB3C5DA983}" presName="textRect" presStyleLbl="revTx" presStyleIdx="4" presStyleCnt="6">
        <dgm:presLayoutVars>
          <dgm:chMax val="1"/>
          <dgm:chPref val="1"/>
        </dgm:presLayoutVars>
      </dgm:prSet>
      <dgm:spPr/>
    </dgm:pt>
    <dgm:pt modelId="{03D5E86B-3645-4BCB-B283-84543A811489}" type="pres">
      <dgm:prSet presAssocID="{339BDB8E-F007-47D3-9736-A1FDB6F59BB9}" presName="sibTrans" presStyleCnt="0"/>
      <dgm:spPr/>
    </dgm:pt>
    <dgm:pt modelId="{023E89B3-CF0C-49EC-ACA8-288F144E565A}" type="pres">
      <dgm:prSet presAssocID="{AF6E689B-1312-432A-B9FC-01FF9D3A6752}" presName="compNode" presStyleCnt="0"/>
      <dgm:spPr/>
    </dgm:pt>
    <dgm:pt modelId="{618ACF55-406C-4D24-9FAE-C64FC5D7D2C3}" type="pres">
      <dgm:prSet presAssocID="{AF6E689B-1312-432A-B9FC-01FF9D3A6752}" presName="iconBgRect" presStyleLbl="bgShp" presStyleIdx="5" presStyleCnt="6"/>
      <dgm:spPr/>
    </dgm:pt>
    <dgm:pt modelId="{67B6E5BA-8221-4B1A-A7A6-BDBD4B1F1887}" type="pres">
      <dgm:prSet presAssocID="{AF6E689B-1312-432A-B9FC-01FF9D3A675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3E9AF7-AE6D-4685-85D4-995E082E98C0}" type="pres">
      <dgm:prSet presAssocID="{AF6E689B-1312-432A-B9FC-01FF9D3A6752}" presName="spaceRect" presStyleCnt="0"/>
      <dgm:spPr/>
    </dgm:pt>
    <dgm:pt modelId="{45E2C6F8-D32F-41B4-97D6-0B0968DBDCAA}" type="pres">
      <dgm:prSet presAssocID="{AF6E689B-1312-432A-B9FC-01FF9D3A675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2767200-C8EA-4537-9AB3-F16E19BE0EFD}" srcId="{1B330091-0D1E-4F4B-99AB-081866F03553}" destId="{CF5AD7E6-C83C-4706-ABCB-7854110D24AE}" srcOrd="2" destOrd="0" parTransId="{964F65C2-5121-41D1-94AB-B9B30283A5F1}" sibTransId="{F3D8B6FA-165B-4116-97B4-F2F21D65E7C4}"/>
    <dgm:cxn modelId="{B876EA17-6582-43EB-A4A5-0A306146093C}" srcId="{1B330091-0D1E-4F4B-99AB-081866F03553}" destId="{AF6E689B-1312-432A-B9FC-01FF9D3A6752}" srcOrd="5" destOrd="0" parTransId="{E8210AF2-D0E9-4C45-9736-E30CD521936B}" sibTransId="{2E6C1B00-5CB3-4E23-B537-940751248486}"/>
    <dgm:cxn modelId="{DB827E4E-4D8E-4F15-A972-B8023CFA416A}" srcId="{1B330091-0D1E-4F4B-99AB-081866F03553}" destId="{29716BFA-DF85-4AD6-AAA5-AFDB3C5DA983}" srcOrd="4" destOrd="0" parTransId="{317FDF23-6A72-4AAD-A29C-95762C9FA1C9}" sibTransId="{339BDB8E-F007-47D3-9736-A1FDB6F59BB9}"/>
    <dgm:cxn modelId="{B55D6462-F3AE-41F2-8F9B-5FC9153D3370}" srcId="{1B330091-0D1E-4F4B-99AB-081866F03553}" destId="{AE52776B-EA86-47A6-9A23-42D0172BEF46}" srcOrd="3" destOrd="0" parTransId="{E1F1B526-F1DF-4B30-B1A4-69F9542F6054}" sibTransId="{84F5D2AE-571D-4814-8465-D8518AD97294}"/>
    <dgm:cxn modelId="{06403B74-49AC-4D17-969C-79A877E55166}" srcId="{1B330091-0D1E-4F4B-99AB-081866F03553}" destId="{16A3CEAE-F1BE-4F23-9486-AB9195D9323F}" srcOrd="0" destOrd="0" parTransId="{1BC6838F-168D-4860-A01D-3B3D185D8555}" sibTransId="{1ECB84EC-B65B-4E95-A3B6-81F974BE982D}"/>
    <dgm:cxn modelId="{DB7C4C75-67A7-43DF-96F9-AEF9EB9E7F30}" type="presOf" srcId="{16A3CEAE-F1BE-4F23-9486-AB9195D9323F}" destId="{78178072-BA2D-4345-97A8-59809066B78D}" srcOrd="0" destOrd="0" presId="urn:microsoft.com/office/officeart/2018/5/layout/IconCircleLabelList"/>
    <dgm:cxn modelId="{F514F594-8914-4C9D-B534-F4ECD7AEBC86}" srcId="{1B330091-0D1E-4F4B-99AB-081866F03553}" destId="{33257D74-0355-4B42-BB7B-51021E387A7B}" srcOrd="1" destOrd="0" parTransId="{7D35EACD-23B4-4686-AF5F-C4EE11B21A1B}" sibTransId="{120C86CB-1A83-4E62-A5EC-4915B603EF69}"/>
    <dgm:cxn modelId="{C9FC6C96-C853-4657-8AA8-AF864B79B7AE}" type="presOf" srcId="{AF6E689B-1312-432A-B9FC-01FF9D3A6752}" destId="{45E2C6F8-D32F-41B4-97D6-0B0968DBDCAA}" srcOrd="0" destOrd="0" presId="urn:microsoft.com/office/officeart/2018/5/layout/IconCircleLabelList"/>
    <dgm:cxn modelId="{332123A8-F9A5-416D-9B62-0C25E529A3BC}" type="presOf" srcId="{1B330091-0D1E-4F4B-99AB-081866F03553}" destId="{E0A069AE-274E-44F2-A665-701338204AFF}" srcOrd="0" destOrd="0" presId="urn:microsoft.com/office/officeart/2018/5/layout/IconCircleLabelList"/>
    <dgm:cxn modelId="{37EFB1B1-A1E2-480D-87A9-24FCE1DC2535}" type="presOf" srcId="{29716BFA-DF85-4AD6-AAA5-AFDB3C5DA983}" destId="{2D3C6C88-45BE-4DCB-980A-323D3C7CAEFE}" srcOrd="0" destOrd="0" presId="urn:microsoft.com/office/officeart/2018/5/layout/IconCircleLabelList"/>
    <dgm:cxn modelId="{5CD315CC-BB5E-4A1B-8A3A-CBE7F243B8F6}" type="presOf" srcId="{AE52776B-EA86-47A6-9A23-42D0172BEF46}" destId="{9D191E4C-21D2-488D-B254-F16D1A39BD95}" srcOrd="0" destOrd="0" presId="urn:microsoft.com/office/officeart/2018/5/layout/IconCircleLabelList"/>
    <dgm:cxn modelId="{A94F7BCC-4395-49DD-9546-292F2F357650}" type="presOf" srcId="{CF5AD7E6-C83C-4706-ABCB-7854110D24AE}" destId="{204144BE-CF77-4DF8-B2B3-53DE21572965}" srcOrd="0" destOrd="0" presId="urn:microsoft.com/office/officeart/2018/5/layout/IconCircleLabelList"/>
    <dgm:cxn modelId="{08E5D0ED-5193-4567-8901-DE6550DBD727}" type="presOf" srcId="{33257D74-0355-4B42-BB7B-51021E387A7B}" destId="{ED77B722-6C0D-4B0A-BE90-E9B6FF17D429}" srcOrd="0" destOrd="0" presId="urn:microsoft.com/office/officeart/2018/5/layout/IconCircleLabelList"/>
    <dgm:cxn modelId="{EBA0C85A-C4B2-45EC-9264-54D3A1F46E86}" type="presParOf" srcId="{E0A069AE-274E-44F2-A665-701338204AFF}" destId="{6259DB64-CB12-4D0F-96A1-C200287ECA1A}" srcOrd="0" destOrd="0" presId="urn:microsoft.com/office/officeart/2018/5/layout/IconCircleLabelList"/>
    <dgm:cxn modelId="{6903BECE-130C-4F53-8D37-F028FF75E728}" type="presParOf" srcId="{6259DB64-CB12-4D0F-96A1-C200287ECA1A}" destId="{478303C6-6E05-441E-95F6-94BF9E345F3C}" srcOrd="0" destOrd="0" presId="urn:microsoft.com/office/officeart/2018/5/layout/IconCircleLabelList"/>
    <dgm:cxn modelId="{1B7FED9C-12F6-4631-AEFB-9291D7E11C9F}" type="presParOf" srcId="{6259DB64-CB12-4D0F-96A1-C200287ECA1A}" destId="{DDD96A54-39DD-4EE5-8103-A9923493FD5A}" srcOrd="1" destOrd="0" presId="urn:microsoft.com/office/officeart/2018/5/layout/IconCircleLabelList"/>
    <dgm:cxn modelId="{6E7A8C33-2925-4D06-AC48-37AFE40FF21C}" type="presParOf" srcId="{6259DB64-CB12-4D0F-96A1-C200287ECA1A}" destId="{ADE29DBF-39DD-40ED-8429-C34A293B3C76}" srcOrd="2" destOrd="0" presId="urn:microsoft.com/office/officeart/2018/5/layout/IconCircleLabelList"/>
    <dgm:cxn modelId="{920A5C16-5F8D-475B-8623-DB0F723B51FB}" type="presParOf" srcId="{6259DB64-CB12-4D0F-96A1-C200287ECA1A}" destId="{78178072-BA2D-4345-97A8-59809066B78D}" srcOrd="3" destOrd="0" presId="urn:microsoft.com/office/officeart/2018/5/layout/IconCircleLabelList"/>
    <dgm:cxn modelId="{11CC4996-E481-4059-8CCE-AA13105C95AB}" type="presParOf" srcId="{E0A069AE-274E-44F2-A665-701338204AFF}" destId="{6B371938-E477-4457-912D-855F4104B19C}" srcOrd="1" destOrd="0" presId="urn:microsoft.com/office/officeart/2018/5/layout/IconCircleLabelList"/>
    <dgm:cxn modelId="{25EBD07D-518C-4EBD-9289-AEC60E1311DB}" type="presParOf" srcId="{E0A069AE-274E-44F2-A665-701338204AFF}" destId="{24B71351-0FDF-4FCD-B5CC-DBD1E2EF295D}" srcOrd="2" destOrd="0" presId="urn:microsoft.com/office/officeart/2018/5/layout/IconCircleLabelList"/>
    <dgm:cxn modelId="{32A4B006-61B7-4CCD-AFEC-E51819365043}" type="presParOf" srcId="{24B71351-0FDF-4FCD-B5CC-DBD1E2EF295D}" destId="{8324CE81-33A7-4B28-A7DC-080F7DBD5A32}" srcOrd="0" destOrd="0" presId="urn:microsoft.com/office/officeart/2018/5/layout/IconCircleLabelList"/>
    <dgm:cxn modelId="{86395B75-AAC4-4614-92AD-E2C13358AF10}" type="presParOf" srcId="{24B71351-0FDF-4FCD-B5CC-DBD1E2EF295D}" destId="{D1BDE8B1-DD10-4FB0-9055-EFDD16020814}" srcOrd="1" destOrd="0" presId="urn:microsoft.com/office/officeart/2018/5/layout/IconCircleLabelList"/>
    <dgm:cxn modelId="{211E6944-4CB4-4774-BACE-527A767B56FF}" type="presParOf" srcId="{24B71351-0FDF-4FCD-B5CC-DBD1E2EF295D}" destId="{9C3269FF-147F-4F2D-B8DB-C1DFF31DB8E4}" srcOrd="2" destOrd="0" presId="urn:microsoft.com/office/officeart/2018/5/layout/IconCircleLabelList"/>
    <dgm:cxn modelId="{BA7B0721-BE87-4320-80E0-EA2DE6F504BE}" type="presParOf" srcId="{24B71351-0FDF-4FCD-B5CC-DBD1E2EF295D}" destId="{ED77B722-6C0D-4B0A-BE90-E9B6FF17D429}" srcOrd="3" destOrd="0" presId="urn:microsoft.com/office/officeart/2018/5/layout/IconCircleLabelList"/>
    <dgm:cxn modelId="{E0DA0B8B-E0BA-4448-AC11-60DAA5FDEE45}" type="presParOf" srcId="{E0A069AE-274E-44F2-A665-701338204AFF}" destId="{1AF21195-B174-47D3-BDE2-F1E97B4373DE}" srcOrd="3" destOrd="0" presId="urn:microsoft.com/office/officeart/2018/5/layout/IconCircleLabelList"/>
    <dgm:cxn modelId="{6A740E7B-BDBF-44F6-8FFE-929068C9B0F0}" type="presParOf" srcId="{E0A069AE-274E-44F2-A665-701338204AFF}" destId="{822F516B-D28B-4BE1-9475-B3BE006E1D71}" srcOrd="4" destOrd="0" presId="urn:microsoft.com/office/officeart/2018/5/layout/IconCircleLabelList"/>
    <dgm:cxn modelId="{1711A7AC-20AB-49DD-AE28-0A5537D65812}" type="presParOf" srcId="{822F516B-D28B-4BE1-9475-B3BE006E1D71}" destId="{7A9D2D02-64D7-4F7E-A878-4F713423FD88}" srcOrd="0" destOrd="0" presId="urn:microsoft.com/office/officeart/2018/5/layout/IconCircleLabelList"/>
    <dgm:cxn modelId="{85A437D3-3EE9-4592-9248-C2FE533D48C9}" type="presParOf" srcId="{822F516B-D28B-4BE1-9475-B3BE006E1D71}" destId="{6743AC5C-D0F2-4108-89F2-DEFA9902F65F}" srcOrd="1" destOrd="0" presId="urn:microsoft.com/office/officeart/2018/5/layout/IconCircleLabelList"/>
    <dgm:cxn modelId="{594A7FE0-442C-4C1A-B015-DA103D18B7C2}" type="presParOf" srcId="{822F516B-D28B-4BE1-9475-B3BE006E1D71}" destId="{D4CE9A36-90B4-405D-BB24-8709448FAD25}" srcOrd="2" destOrd="0" presId="urn:microsoft.com/office/officeart/2018/5/layout/IconCircleLabelList"/>
    <dgm:cxn modelId="{30013563-754A-4DC1-881F-0B74024360D1}" type="presParOf" srcId="{822F516B-D28B-4BE1-9475-B3BE006E1D71}" destId="{204144BE-CF77-4DF8-B2B3-53DE21572965}" srcOrd="3" destOrd="0" presId="urn:microsoft.com/office/officeart/2018/5/layout/IconCircleLabelList"/>
    <dgm:cxn modelId="{C2AE4059-CB3F-41F1-86EB-3B0DEAF3421A}" type="presParOf" srcId="{E0A069AE-274E-44F2-A665-701338204AFF}" destId="{FFF0B6EB-30F1-4D85-A195-A5BDD9044996}" srcOrd="5" destOrd="0" presId="urn:microsoft.com/office/officeart/2018/5/layout/IconCircleLabelList"/>
    <dgm:cxn modelId="{5F314042-0F3A-44DA-AAF1-8DB0164DD3AE}" type="presParOf" srcId="{E0A069AE-274E-44F2-A665-701338204AFF}" destId="{62A791C9-7AFA-4342-8AD4-9C5A33A43567}" srcOrd="6" destOrd="0" presId="urn:microsoft.com/office/officeart/2018/5/layout/IconCircleLabelList"/>
    <dgm:cxn modelId="{C2746A71-CCBC-4C10-AC29-BB0CEAF1E2E3}" type="presParOf" srcId="{62A791C9-7AFA-4342-8AD4-9C5A33A43567}" destId="{CD409834-A795-4F6A-A7D4-E0CAE3A4510D}" srcOrd="0" destOrd="0" presId="urn:microsoft.com/office/officeart/2018/5/layout/IconCircleLabelList"/>
    <dgm:cxn modelId="{DF4BDF92-B4EB-4078-8A43-3F94DE8BB71F}" type="presParOf" srcId="{62A791C9-7AFA-4342-8AD4-9C5A33A43567}" destId="{C3C0A7D2-2D13-438E-BCD3-BD1D77C7D2FC}" srcOrd="1" destOrd="0" presId="urn:microsoft.com/office/officeart/2018/5/layout/IconCircleLabelList"/>
    <dgm:cxn modelId="{3E669230-0DAB-4B74-B316-60AD35E45E96}" type="presParOf" srcId="{62A791C9-7AFA-4342-8AD4-9C5A33A43567}" destId="{8156B511-10E9-430C-9D5B-FDE304AE3F09}" srcOrd="2" destOrd="0" presId="urn:microsoft.com/office/officeart/2018/5/layout/IconCircleLabelList"/>
    <dgm:cxn modelId="{73C39E15-01DA-4006-819B-35FC62AAD2C1}" type="presParOf" srcId="{62A791C9-7AFA-4342-8AD4-9C5A33A43567}" destId="{9D191E4C-21D2-488D-B254-F16D1A39BD95}" srcOrd="3" destOrd="0" presId="urn:microsoft.com/office/officeart/2018/5/layout/IconCircleLabelList"/>
    <dgm:cxn modelId="{D53F2AD7-1F02-4417-98FA-95855D8B9724}" type="presParOf" srcId="{E0A069AE-274E-44F2-A665-701338204AFF}" destId="{B40923EE-56C7-4294-B7D3-7ABEB59B4AE5}" srcOrd="7" destOrd="0" presId="urn:microsoft.com/office/officeart/2018/5/layout/IconCircleLabelList"/>
    <dgm:cxn modelId="{5A3A7081-77B8-43ED-BD29-89E8916B6486}" type="presParOf" srcId="{E0A069AE-274E-44F2-A665-701338204AFF}" destId="{48AD2B3E-2701-499F-8CFF-1B36720324B6}" srcOrd="8" destOrd="0" presId="urn:microsoft.com/office/officeart/2018/5/layout/IconCircleLabelList"/>
    <dgm:cxn modelId="{506957C8-E4D6-4060-8843-3C49F664E6E7}" type="presParOf" srcId="{48AD2B3E-2701-499F-8CFF-1B36720324B6}" destId="{B48BCFD5-1131-49DE-9628-CF51F78C18AF}" srcOrd="0" destOrd="0" presId="urn:microsoft.com/office/officeart/2018/5/layout/IconCircleLabelList"/>
    <dgm:cxn modelId="{BB3F2BA6-D1A1-443F-A8FE-EFD0C34D49C9}" type="presParOf" srcId="{48AD2B3E-2701-499F-8CFF-1B36720324B6}" destId="{6F457FE3-A65D-4B27-B0C6-B0DFF0C5E586}" srcOrd="1" destOrd="0" presId="urn:microsoft.com/office/officeart/2018/5/layout/IconCircleLabelList"/>
    <dgm:cxn modelId="{B5868D57-68A5-4C16-8979-A3B652D943F1}" type="presParOf" srcId="{48AD2B3E-2701-499F-8CFF-1B36720324B6}" destId="{024A5029-E943-4778-8A2C-895C1EF76966}" srcOrd="2" destOrd="0" presId="urn:microsoft.com/office/officeart/2018/5/layout/IconCircleLabelList"/>
    <dgm:cxn modelId="{324E6E05-18E5-4EB1-A674-DE8FDA9E4174}" type="presParOf" srcId="{48AD2B3E-2701-499F-8CFF-1B36720324B6}" destId="{2D3C6C88-45BE-4DCB-980A-323D3C7CAEFE}" srcOrd="3" destOrd="0" presId="urn:microsoft.com/office/officeart/2018/5/layout/IconCircleLabelList"/>
    <dgm:cxn modelId="{10B21A1C-6D55-41E6-8185-D116C023A832}" type="presParOf" srcId="{E0A069AE-274E-44F2-A665-701338204AFF}" destId="{03D5E86B-3645-4BCB-B283-84543A811489}" srcOrd="9" destOrd="0" presId="urn:microsoft.com/office/officeart/2018/5/layout/IconCircleLabelList"/>
    <dgm:cxn modelId="{E6E3E28E-94B1-46F0-8014-50FFC063D019}" type="presParOf" srcId="{E0A069AE-274E-44F2-A665-701338204AFF}" destId="{023E89B3-CF0C-49EC-ACA8-288F144E565A}" srcOrd="10" destOrd="0" presId="urn:microsoft.com/office/officeart/2018/5/layout/IconCircleLabelList"/>
    <dgm:cxn modelId="{A9676306-11B6-4E7D-84F1-28F843EE3162}" type="presParOf" srcId="{023E89B3-CF0C-49EC-ACA8-288F144E565A}" destId="{618ACF55-406C-4D24-9FAE-C64FC5D7D2C3}" srcOrd="0" destOrd="0" presId="urn:microsoft.com/office/officeart/2018/5/layout/IconCircleLabelList"/>
    <dgm:cxn modelId="{7BD09E27-DE0A-4224-9386-0B43A56B46B5}" type="presParOf" srcId="{023E89B3-CF0C-49EC-ACA8-288F144E565A}" destId="{67B6E5BA-8221-4B1A-A7A6-BDBD4B1F1887}" srcOrd="1" destOrd="0" presId="urn:microsoft.com/office/officeart/2018/5/layout/IconCircleLabelList"/>
    <dgm:cxn modelId="{3BAB1FAE-D416-46B7-89F5-B7C6363852FE}" type="presParOf" srcId="{023E89B3-CF0C-49EC-ACA8-288F144E565A}" destId="{953E9AF7-AE6D-4685-85D4-995E082E98C0}" srcOrd="2" destOrd="0" presId="urn:microsoft.com/office/officeart/2018/5/layout/IconCircleLabelList"/>
    <dgm:cxn modelId="{5F88AC27-85DD-4A33-B3F1-94979D1C45E6}" type="presParOf" srcId="{023E89B3-CF0C-49EC-ACA8-288F144E565A}" destId="{45E2C6F8-D32F-41B4-97D6-0B0968DBDC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280FE-FAF3-4149-839F-09A091A699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AA9784-736B-4A5A-945F-09B906AD8CA1}">
      <dgm:prSet/>
      <dgm:spPr/>
      <dgm:t>
        <a:bodyPr/>
        <a:lstStyle/>
        <a:p>
          <a:pPr>
            <a:defRPr cap="all"/>
          </a:pPr>
          <a:r>
            <a:rPr lang="en-US" dirty="0"/>
            <a:t> Survived</a:t>
          </a:r>
        </a:p>
      </dgm:t>
    </dgm:pt>
    <dgm:pt modelId="{7C2B2907-15E5-438B-BC01-BCC59F1ABD88}" type="parTrans" cxnId="{04B08CFC-58BB-4BEF-8462-5CCABBB246FE}">
      <dgm:prSet/>
      <dgm:spPr/>
      <dgm:t>
        <a:bodyPr/>
        <a:lstStyle/>
        <a:p>
          <a:endParaRPr lang="en-US"/>
        </a:p>
      </dgm:t>
    </dgm:pt>
    <dgm:pt modelId="{B465493F-12BC-40A3-B3E9-C222E952CC8B}" type="sibTrans" cxnId="{04B08CFC-58BB-4BEF-8462-5CCABBB246FE}">
      <dgm:prSet/>
      <dgm:spPr/>
      <dgm:t>
        <a:bodyPr/>
        <a:lstStyle/>
        <a:p>
          <a:endParaRPr lang="en-US"/>
        </a:p>
      </dgm:t>
    </dgm:pt>
    <dgm:pt modelId="{EAAB061F-9768-42C1-BF09-AA19243A26E4}">
      <dgm:prSet/>
      <dgm:spPr/>
      <dgm:t>
        <a:bodyPr/>
        <a:lstStyle/>
        <a:p>
          <a:pPr>
            <a:defRPr cap="all"/>
          </a:pPr>
          <a:r>
            <a:rPr lang="en-US"/>
            <a:t>Yes = 1</a:t>
          </a:r>
        </a:p>
      </dgm:t>
    </dgm:pt>
    <dgm:pt modelId="{B2E22F88-D9AD-4F12-B6F2-2441B3483300}" type="parTrans" cxnId="{D2135A0A-8744-4CFD-A50E-9763CC7A41A3}">
      <dgm:prSet/>
      <dgm:spPr/>
      <dgm:t>
        <a:bodyPr/>
        <a:lstStyle/>
        <a:p>
          <a:endParaRPr lang="en-US"/>
        </a:p>
      </dgm:t>
    </dgm:pt>
    <dgm:pt modelId="{8EB575F7-1FEA-4F64-AE5C-F334B5ADE5A9}" type="sibTrans" cxnId="{D2135A0A-8744-4CFD-A50E-9763CC7A41A3}">
      <dgm:prSet/>
      <dgm:spPr/>
      <dgm:t>
        <a:bodyPr/>
        <a:lstStyle/>
        <a:p>
          <a:endParaRPr lang="en-US"/>
        </a:p>
      </dgm:t>
    </dgm:pt>
    <dgm:pt modelId="{83A367E8-66D6-4E11-BE37-F2B6947CB0CB}">
      <dgm:prSet/>
      <dgm:spPr/>
      <dgm:t>
        <a:bodyPr/>
        <a:lstStyle/>
        <a:p>
          <a:pPr>
            <a:defRPr cap="all"/>
          </a:pPr>
          <a:r>
            <a:rPr lang="en-US"/>
            <a:t>No = 0</a:t>
          </a:r>
        </a:p>
      </dgm:t>
    </dgm:pt>
    <dgm:pt modelId="{A2255550-E2CF-4BC0-9CEB-516C197AE7A1}" type="parTrans" cxnId="{CD9B465B-035A-4584-9263-138CAD41A2F8}">
      <dgm:prSet/>
      <dgm:spPr/>
      <dgm:t>
        <a:bodyPr/>
        <a:lstStyle/>
        <a:p>
          <a:endParaRPr lang="en-US"/>
        </a:p>
      </dgm:t>
    </dgm:pt>
    <dgm:pt modelId="{198F319D-1A70-47A2-A52B-2DD52E22BCB1}" type="sibTrans" cxnId="{CD9B465B-035A-4584-9263-138CAD41A2F8}">
      <dgm:prSet/>
      <dgm:spPr/>
      <dgm:t>
        <a:bodyPr/>
        <a:lstStyle/>
        <a:p>
          <a:endParaRPr lang="en-US"/>
        </a:p>
      </dgm:t>
    </dgm:pt>
    <dgm:pt modelId="{3A094265-3929-40DA-BFE6-7C5144C737E3}" type="pres">
      <dgm:prSet presAssocID="{BD2280FE-FAF3-4149-839F-09A091A69985}" presName="root" presStyleCnt="0">
        <dgm:presLayoutVars>
          <dgm:dir/>
          <dgm:resizeHandles val="exact"/>
        </dgm:presLayoutVars>
      </dgm:prSet>
      <dgm:spPr/>
    </dgm:pt>
    <dgm:pt modelId="{BA970204-0881-4958-87AA-19EA37C92BC6}" type="pres">
      <dgm:prSet presAssocID="{8CAA9784-736B-4A5A-945F-09B906AD8CA1}" presName="compNode" presStyleCnt="0"/>
      <dgm:spPr/>
    </dgm:pt>
    <dgm:pt modelId="{CEEEC65E-8AC9-44CA-A97C-2F65C68671A7}" type="pres">
      <dgm:prSet presAssocID="{8CAA9784-736B-4A5A-945F-09B906AD8CA1}" presName="iconBgRect" presStyleLbl="bgShp" presStyleIdx="0" presStyleCnt="3"/>
      <dgm:spPr/>
    </dgm:pt>
    <dgm:pt modelId="{3FB89793-5A7C-4452-933A-1CD02326B6B5}" type="pres">
      <dgm:prSet presAssocID="{8CAA9784-736B-4A5A-945F-09B906AD8C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F9FBDE3-B22C-4DDC-8FA2-06833954237C}" type="pres">
      <dgm:prSet presAssocID="{8CAA9784-736B-4A5A-945F-09B906AD8CA1}" presName="spaceRect" presStyleCnt="0"/>
      <dgm:spPr/>
    </dgm:pt>
    <dgm:pt modelId="{E5A66A61-3B32-4D60-8A68-F549ED1049BE}" type="pres">
      <dgm:prSet presAssocID="{8CAA9784-736B-4A5A-945F-09B906AD8CA1}" presName="textRect" presStyleLbl="revTx" presStyleIdx="0" presStyleCnt="3">
        <dgm:presLayoutVars>
          <dgm:chMax val="1"/>
          <dgm:chPref val="1"/>
        </dgm:presLayoutVars>
      </dgm:prSet>
      <dgm:spPr/>
    </dgm:pt>
    <dgm:pt modelId="{1DE5342E-14CA-46EA-B07E-7F2DC8960356}" type="pres">
      <dgm:prSet presAssocID="{B465493F-12BC-40A3-B3E9-C222E952CC8B}" presName="sibTrans" presStyleCnt="0"/>
      <dgm:spPr/>
    </dgm:pt>
    <dgm:pt modelId="{78AEBE0D-3267-4597-9459-F55681E043D2}" type="pres">
      <dgm:prSet presAssocID="{EAAB061F-9768-42C1-BF09-AA19243A26E4}" presName="compNode" presStyleCnt="0"/>
      <dgm:spPr/>
    </dgm:pt>
    <dgm:pt modelId="{763AE310-F61D-40BF-9194-16CE1C0DDE3F}" type="pres">
      <dgm:prSet presAssocID="{EAAB061F-9768-42C1-BF09-AA19243A26E4}" presName="iconBgRect" presStyleLbl="bgShp" presStyleIdx="1" presStyleCnt="3"/>
      <dgm:spPr/>
    </dgm:pt>
    <dgm:pt modelId="{55598A0B-B6B1-4128-97E9-06D672EAE282}" type="pres">
      <dgm:prSet presAssocID="{EAAB061F-9768-42C1-BF09-AA19243A26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B9AF20-44CF-46C2-B642-ACEC2A65387E}" type="pres">
      <dgm:prSet presAssocID="{EAAB061F-9768-42C1-BF09-AA19243A26E4}" presName="spaceRect" presStyleCnt="0"/>
      <dgm:spPr/>
    </dgm:pt>
    <dgm:pt modelId="{83EE6239-090E-4327-A44F-661E6AE47C67}" type="pres">
      <dgm:prSet presAssocID="{EAAB061F-9768-42C1-BF09-AA19243A26E4}" presName="textRect" presStyleLbl="revTx" presStyleIdx="1" presStyleCnt="3">
        <dgm:presLayoutVars>
          <dgm:chMax val="1"/>
          <dgm:chPref val="1"/>
        </dgm:presLayoutVars>
      </dgm:prSet>
      <dgm:spPr/>
    </dgm:pt>
    <dgm:pt modelId="{9177959F-45E6-46EF-94AA-605A64463859}" type="pres">
      <dgm:prSet presAssocID="{8EB575F7-1FEA-4F64-AE5C-F334B5ADE5A9}" presName="sibTrans" presStyleCnt="0"/>
      <dgm:spPr/>
    </dgm:pt>
    <dgm:pt modelId="{64D77B41-4841-4E55-9350-A468B0C934B3}" type="pres">
      <dgm:prSet presAssocID="{83A367E8-66D6-4E11-BE37-F2B6947CB0CB}" presName="compNode" presStyleCnt="0"/>
      <dgm:spPr/>
    </dgm:pt>
    <dgm:pt modelId="{CF8D286C-9F75-4EAB-8DA2-C9D379E0885D}" type="pres">
      <dgm:prSet presAssocID="{83A367E8-66D6-4E11-BE37-F2B6947CB0CB}" presName="iconBgRect" presStyleLbl="bgShp" presStyleIdx="2" presStyleCnt="3"/>
      <dgm:spPr/>
    </dgm:pt>
    <dgm:pt modelId="{510DB59A-EEFE-4650-BD2C-EFA4CC9CE942}" type="pres">
      <dgm:prSet presAssocID="{83A367E8-66D6-4E11-BE37-F2B6947CB0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2F48988-E838-4E70-A821-862FFD547BD7}" type="pres">
      <dgm:prSet presAssocID="{83A367E8-66D6-4E11-BE37-F2B6947CB0CB}" presName="spaceRect" presStyleCnt="0"/>
      <dgm:spPr/>
    </dgm:pt>
    <dgm:pt modelId="{092AD348-B2D0-4204-A3AA-3E8C79BCD447}" type="pres">
      <dgm:prSet presAssocID="{83A367E8-66D6-4E11-BE37-F2B6947CB0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135A0A-8744-4CFD-A50E-9763CC7A41A3}" srcId="{BD2280FE-FAF3-4149-839F-09A091A69985}" destId="{EAAB061F-9768-42C1-BF09-AA19243A26E4}" srcOrd="1" destOrd="0" parTransId="{B2E22F88-D9AD-4F12-B6F2-2441B3483300}" sibTransId="{8EB575F7-1FEA-4F64-AE5C-F334B5ADE5A9}"/>
    <dgm:cxn modelId="{A56E470B-C43E-48BC-83EA-5C5744CCF71C}" type="presOf" srcId="{8CAA9784-736B-4A5A-945F-09B906AD8CA1}" destId="{E5A66A61-3B32-4D60-8A68-F549ED1049BE}" srcOrd="0" destOrd="0" presId="urn:microsoft.com/office/officeart/2018/5/layout/IconCircleLabelList"/>
    <dgm:cxn modelId="{CD9B465B-035A-4584-9263-138CAD41A2F8}" srcId="{BD2280FE-FAF3-4149-839F-09A091A69985}" destId="{83A367E8-66D6-4E11-BE37-F2B6947CB0CB}" srcOrd="2" destOrd="0" parTransId="{A2255550-E2CF-4BC0-9CEB-516C197AE7A1}" sibTransId="{198F319D-1A70-47A2-A52B-2DD52E22BCB1}"/>
    <dgm:cxn modelId="{37F39668-2DC1-4553-85A3-2C430CFDA262}" type="presOf" srcId="{EAAB061F-9768-42C1-BF09-AA19243A26E4}" destId="{83EE6239-090E-4327-A44F-661E6AE47C67}" srcOrd="0" destOrd="0" presId="urn:microsoft.com/office/officeart/2018/5/layout/IconCircleLabelList"/>
    <dgm:cxn modelId="{11D6C66A-75B1-4D71-8BF8-30DA76335223}" type="presOf" srcId="{83A367E8-66D6-4E11-BE37-F2B6947CB0CB}" destId="{092AD348-B2D0-4204-A3AA-3E8C79BCD447}" srcOrd="0" destOrd="0" presId="urn:microsoft.com/office/officeart/2018/5/layout/IconCircleLabelList"/>
    <dgm:cxn modelId="{4F4A1ADC-C287-4D22-9CAF-03495E5DFD77}" type="presOf" srcId="{BD2280FE-FAF3-4149-839F-09A091A69985}" destId="{3A094265-3929-40DA-BFE6-7C5144C737E3}" srcOrd="0" destOrd="0" presId="urn:microsoft.com/office/officeart/2018/5/layout/IconCircleLabelList"/>
    <dgm:cxn modelId="{04B08CFC-58BB-4BEF-8462-5CCABBB246FE}" srcId="{BD2280FE-FAF3-4149-839F-09A091A69985}" destId="{8CAA9784-736B-4A5A-945F-09B906AD8CA1}" srcOrd="0" destOrd="0" parTransId="{7C2B2907-15E5-438B-BC01-BCC59F1ABD88}" sibTransId="{B465493F-12BC-40A3-B3E9-C222E952CC8B}"/>
    <dgm:cxn modelId="{2E9186B1-75BE-4372-8AAB-E8670F816841}" type="presParOf" srcId="{3A094265-3929-40DA-BFE6-7C5144C737E3}" destId="{BA970204-0881-4958-87AA-19EA37C92BC6}" srcOrd="0" destOrd="0" presId="urn:microsoft.com/office/officeart/2018/5/layout/IconCircleLabelList"/>
    <dgm:cxn modelId="{5F84194D-6901-4A03-BE51-318DC0A1CE7F}" type="presParOf" srcId="{BA970204-0881-4958-87AA-19EA37C92BC6}" destId="{CEEEC65E-8AC9-44CA-A97C-2F65C68671A7}" srcOrd="0" destOrd="0" presId="urn:microsoft.com/office/officeart/2018/5/layout/IconCircleLabelList"/>
    <dgm:cxn modelId="{C4C4B382-8AB4-4F7F-971E-DE235D66FC59}" type="presParOf" srcId="{BA970204-0881-4958-87AA-19EA37C92BC6}" destId="{3FB89793-5A7C-4452-933A-1CD02326B6B5}" srcOrd="1" destOrd="0" presId="urn:microsoft.com/office/officeart/2018/5/layout/IconCircleLabelList"/>
    <dgm:cxn modelId="{CD482E13-6770-4B4C-BDB8-C602423E2F53}" type="presParOf" srcId="{BA970204-0881-4958-87AA-19EA37C92BC6}" destId="{1F9FBDE3-B22C-4DDC-8FA2-06833954237C}" srcOrd="2" destOrd="0" presId="urn:microsoft.com/office/officeart/2018/5/layout/IconCircleLabelList"/>
    <dgm:cxn modelId="{86176A48-00A7-40D1-A353-5AC031B689F0}" type="presParOf" srcId="{BA970204-0881-4958-87AA-19EA37C92BC6}" destId="{E5A66A61-3B32-4D60-8A68-F549ED1049BE}" srcOrd="3" destOrd="0" presId="urn:microsoft.com/office/officeart/2018/5/layout/IconCircleLabelList"/>
    <dgm:cxn modelId="{A6F88A79-86CE-4CDF-9B9E-6D5AB3CA2985}" type="presParOf" srcId="{3A094265-3929-40DA-BFE6-7C5144C737E3}" destId="{1DE5342E-14CA-46EA-B07E-7F2DC8960356}" srcOrd="1" destOrd="0" presId="urn:microsoft.com/office/officeart/2018/5/layout/IconCircleLabelList"/>
    <dgm:cxn modelId="{9A6E8F70-D522-4F65-8AE9-3FE3600579F9}" type="presParOf" srcId="{3A094265-3929-40DA-BFE6-7C5144C737E3}" destId="{78AEBE0D-3267-4597-9459-F55681E043D2}" srcOrd="2" destOrd="0" presId="urn:microsoft.com/office/officeart/2018/5/layout/IconCircleLabelList"/>
    <dgm:cxn modelId="{375275C4-A0F8-4485-94F6-4AFC74ED0436}" type="presParOf" srcId="{78AEBE0D-3267-4597-9459-F55681E043D2}" destId="{763AE310-F61D-40BF-9194-16CE1C0DDE3F}" srcOrd="0" destOrd="0" presId="urn:microsoft.com/office/officeart/2018/5/layout/IconCircleLabelList"/>
    <dgm:cxn modelId="{D6058D81-3713-43DF-B624-92A5F9A0CF5F}" type="presParOf" srcId="{78AEBE0D-3267-4597-9459-F55681E043D2}" destId="{55598A0B-B6B1-4128-97E9-06D672EAE282}" srcOrd="1" destOrd="0" presId="urn:microsoft.com/office/officeart/2018/5/layout/IconCircleLabelList"/>
    <dgm:cxn modelId="{8D1D3822-4738-4D3C-9CAE-9FD3D9FAC45E}" type="presParOf" srcId="{78AEBE0D-3267-4597-9459-F55681E043D2}" destId="{3AB9AF20-44CF-46C2-B642-ACEC2A65387E}" srcOrd="2" destOrd="0" presId="urn:microsoft.com/office/officeart/2018/5/layout/IconCircleLabelList"/>
    <dgm:cxn modelId="{65355F7E-6C56-492D-A3A7-FC938DE75DF9}" type="presParOf" srcId="{78AEBE0D-3267-4597-9459-F55681E043D2}" destId="{83EE6239-090E-4327-A44F-661E6AE47C67}" srcOrd="3" destOrd="0" presId="urn:microsoft.com/office/officeart/2018/5/layout/IconCircleLabelList"/>
    <dgm:cxn modelId="{B76B6FAF-B41A-4955-9113-982D5983EFA6}" type="presParOf" srcId="{3A094265-3929-40DA-BFE6-7C5144C737E3}" destId="{9177959F-45E6-46EF-94AA-605A64463859}" srcOrd="3" destOrd="0" presId="urn:microsoft.com/office/officeart/2018/5/layout/IconCircleLabelList"/>
    <dgm:cxn modelId="{94CBA27E-AFD1-4ADD-A281-8F785A91DA31}" type="presParOf" srcId="{3A094265-3929-40DA-BFE6-7C5144C737E3}" destId="{64D77B41-4841-4E55-9350-A468B0C934B3}" srcOrd="4" destOrd="0" presId="urn:microsoft.com/office/officeart/2018/5/layout/IconCircleLabelList"/>
    <dgm:cxn modelId="{6CE2E48B-8CE2-4C49-9702-514B637A0044}" type="presParOf" srcId="{64D77B41-4841-4E55-9350-A468B0C934B3}" destId="{CF8D286C-9F75-4EAB-8DA2-C9D379E0885D}" srcOrd="0" destOrd="0" presId="urn:microsoft.com/office/officeart/2018/5/layout/IconCircleLabelList"/>
    <dgm:cxn modelId="{32B1F8E1-4AF8-497E-BEC2-FC8F45626B27}" type="presParOf" srcId="{64D77B41-4841-4E55-9350-A468B0C934B3}" destId="{510DB59A-EEFE-4650-BD2C-EFA4CC9CE942}" srcOrd="1" destOrd="0" presId="urn:microsoft.com/office/officeart/2018/5/layout/IconCircleLabelList"/>
    <dgm:cxn modelId="{D191681A-6E0D-4AB9-BB9B-33F0DC187034}" type="presParOf" srcId="{64D77B41-4841-4E55-9350-A468B0C934B3}" destId="{52F48988-E838-4E70-A821-862FFD547BD7}" srcOrd="2" destOrd="0" presId="urn:microsoft.com/office/officeart/2018/5/layout/IconCircleLabelList"/>
    <dgm:cxn modelId="{8A0DA231-6E2B-4B4C-ADE5-7C300B17E494}" type="presParOf" srcId="{64D77B41-4841-4E55-9350-A468B0C934B3}" destId="{092AD348-B2D0-4204-A3AA-3E8C79BCD4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3C7B68-179C-478D-82FC-D82B2F25D61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226000-4096-48D4-8449-C92255EA4E1C}">
      <dgm:prSet/>
      <dgm:spPr/>
      <dgm:t>
        <a:bodyPr/>
        <a:lstStyle/>
        <a:p>
          <a:r>
            <a:rPr lang="en-US" dirty="0"/>
            <a:t>﻿</a:t>
          </a:r>
          <a:r>
            <a:rPr lang="en-US" b="1" i="1" u="sng" dirty="0" err="1"/>
            <a:t>PassengerId</a:t>
          </a:r>
          <a:r>
            <a:rPr lang="en-US" b="1" dirty="0"/>
            <a:t> </a:t>
          </a:r>
          <a:r>
            <a:rPr lang="en-US" dirty="0"/>
            <a:t>  = Passenger Id </a:t>
          </a:r>
        </a:p>
      </dgm:t>
    </dgm:pt>
    <dgm:pt modelId="{7D0C4C1B-2338-45F5-A035-979226D4AE30}" type="parTrans" cxnId="{B3FF7B80-CC3A-4CC7-873B-C4214CFEC761}">
      <dgm:prSet/>
      <dgm:spPr/>
      <dgm:t>
        <a:bodyPr/>
        <a:lstStyle/>
        <a:p>
          <a:endParaRPr lang="en-US"/>
        </a:p>
      </dgm:t>
    </dgm:pt>
    <dgm:pt modelId="{2A2ACE94-0D7B-4492-95F8-EA52BB23DC8D}" type="sibTrans" cxnId="{B3FF7B80-CC3A-4CC7-873B-C4214CFEC761}">
      <dgm:prSet/>
      <dgm:spPr/>
      <dgm:t>
        <a:bodyPr/>
        <a:lstStyle/>
        <a:p>
          <a:endParaRPr lang="en-US"/>
        </a:p>
      </dgm:t>
    </dgm:pt>
    <dgm:pt modelId="{1F271845-EAD0-4025-BE06-A621A93519B7}">
      <dgm:prSet/>
      <dgm:spPr/>
      <dgm:t>
        <a:bodyPr/>
        <a:lstStyle/>
        <a:p>
          <a:r>
            <a:rPr lang="en-US" b="1" i="1" u="sng"/>
            <a:t>Pclass</a:t>
          </a:r>
          <a:r>
            <a:rPr lang="en-US" b="0" i="0" u="none"/>
            <a:t> = </a:t>
          </a:r>
          <a:r>
            <a:rPr lang="en-US"/>
            <a:t>Passenger Class     </a:t>
          </a:r>
        </a:p>
      </dgm:t>
    </dgm:pt>
    <dgm:pt modelId="{669FA419-56AE-41D6-99D8-81F0AF0D26ED}" type="parTrans" cxnId="{43730CE0-4DAC-4EB6-85E1-097559189FB9}">
      <dgm:prSet/>
      <dgm:spPr/>
      <dgm:t>
        <a:bodyPr/>
        <a:lstStyle/>
        <a:p>
          <a:endParaRPr lang="en-US"/>
        </a:p>
      </dgm:t>
    </dgm:pt>
    <dgm:pt modelId="{7C438721-A680-4EC1-9A3C-3C48BFAF7BA8}" type="sibTrans" cxnId="{43730CE0-4DAC-4EB6-85E1-097559189FB9}">
      <dgm:prSet/>
      <dgm:spPr/>
      <dgm:t>
        <a:bodyPr/>
        <a:lstStyle/>
        <a:p>
          <a:endParaRPr lang="en-US"/>
        </a:p>
      </dgm:t>
    </dgm:pt>
    <dgm:pt modelId="{92CF50F4-E520-4AD4-970D-F9706B6F97AA}">
      <dgm:prSet/>
      <dgm:spPr/>
      <dgm:t>
        <a:bodyPr/>
        <a:lstStyle/>
        <a:p>
          <a:r>
            <a:rPr lang="en-US" b="1" i="1" u="sng"/>
            <a:t>Name</a:t>
          </a:r>
          <a:r>
            <a:rPr lang="en-US" b="1"/>
            <a:t> = </a:t>
          </a:r>
          <a:r>
            <a:rPr lang="en-US"/>
            <a:t>Name of the passenger</a:t>
          </a:r>
        </a:p>
      </dgm:t>
    </dgm:pt>
    <dgm:pt modelId="{AB2ABFC9-3235-4043-A6D5-0077AAA858C5}" type="parTrans" cxnId="{99AB72CD-0087-4121-B558-A8BFCA6A572B}">
      <dgm:prSet/>
      <dgm:spPr/>
      <dgm:t>
        <a:bodyPr/>
        <a:lstStyle/>
        <a:p>
          <a:endParaRPr lang="en-US"/>
        </a:p>
      </dgm:t>
    </dgm:pt>
    <dgm:pt modelId="{4E30A78B-52DF-4BA1-AE8F-24D5B1E79E46}" type="sibTrans" cxnId="{99AB72CD-0087-4121-B558-A8BFCA6A572B}">
      <dgm:prSet/>
      <dgm:spPr/>
      <dgm:t>
        <a:bodyPr/>
        <a:lstStyle/>
        <a:p>
          <a:endParaRPr lang="en-US"/>
        </a:p>
      </dgm:t>
    </dgm:pt>
    <dgm:pt modelId="{75F0BAAD-E974-403B-9ECC-03E5895DA9CE}">
      <dgm:prSet/>
      <dgm:spPr/>
      <dgm:t>
        <a:bodyPr/>
        <a:lstStyle/>
        <a:p>
          <a:r>
            <a:rPr lang="en-US" b="1" i="1" u="sng"/>
            <a:t>Sex</a:t>
          </a:r>
          <a:r>
            <a:rPr lang="en-US"/>
            <a:t> = Whether the passenger is male or female</a:t>
          </a:r>
        </a:p>
      </dgm:t>
    </dgm:pt>
    <dgm:pt modelId="{E61B75CB-04B8-496B-900C-4A8B0E416E63}" type="parTrans" cxnId="{D1A61DA6-6057-46D3-A02A-96FA077C2230}">
      <dgm:prSet/>
      <dgm:spPr/>
      <dgm:t>
        <a:bodyPr/>
        <a:lstStyle/>
        <a:p>
          <a:endParaRPr lang="en-US"/>
        </a:p>
      </dgm:t>
    </dgm:pt>
    <dgm:pt modelId="{B9C5C4FD-5748-43D0-87FB-7040E3FD505C}" type="sibTrans" cxnId="{D1A61DA6-6057-46D3-A02A-96FA077C2230}">
      <dgm:prSet/>
      <dgm:spPr/>
      <dgm:t>
        <a:bodyPr/>
        <a:lstStyle/>
        <a:p>
          <a:endParaRPr lang="en-US"/>
        </a:p>
      </dgm:t>
    </dgm:pt>
    <dgm:pt modelId="{CD8DCFFE-D6BE-43DE-B51B-F089CCBFA8FF}">
      <dgm:prSet/>
      <dgm:spPr/>
      <dgm:t>
        <a:bodyPr/>
        <a:lstStyle/>
        <a:p>
          <a:r>
            <a:rPr lang="en-US" b="1" i="1" u="sng"/>
            <a:t>Age</a:t>
          </a:r>
          <a:r>
            <a:rPr lang="en-US"/>
            <a:t> = Age of the passenger        </a:t>
          </a:r>
        </a:p>
      </dgm:t>
    </dgm:pt>
    <dgm:pt modelId="{800F562D-8931-45D4-B2F1-1EDABFA3969C}" type="parTrans" cxnId="{5F9CAFF3-B2BF-430B-A898-1DDFD964835A}">
      <dgm:prSet/>
      <dgm:spPr/>
      <dgm:t>
        <a:bodyPr/>
        <a:lstStyle/>
        <a:p>
          <a:endParaRPr lang="en-US"/>
        </a:p>
      </dgm:t>
    </dgm:pt>
    <dgm:pt modelId="{14CA32FE-4631-45A4-B8EF-3F55062FE7C6}" type="sibTrans" cxnId="{5F9CAFF3-B2BF-430B-A898-1DDFD964835A}">
      <dgm:prSet/>
      <dgm:spPr/>
      <dgm:t>
        <a:bodyPr/>
        <a:lstStyle/>
        <a:p>
          <a:endParaRPr lang="en-US"/>
        </a:p>
      </dgm:t>
    </dgm:pt>
    <dgm:pt modelId="{7AF053B6-DF5D-498B-9136-9AFB21E39856}">
      <dgm:prSet/>
      <dgm:spPr/>
      <dgm:t>
        <a:bodyPr/>
        <a:lstStyle/>
        <a:p>
          <a:r>
            <a:rPr lang="en-US" b="1" i="1" u="sng"/>
            <a:t>SibSp</a:t>
          </a:r>
          <a:r>
            <a:rPr lang="en-US"/>
            <a:t> = Passenger’s number of  siblings/ spouses</a:t>
          </a:r>
        </a:p>
      </dgm:t>
    </dgm:pt>
    <dgm:pt modelId="{E5C8352B-1C93-4EC7-9266-51D71E1DE258}" type="parTrans" cxnId="{98DE1916-6207-4C0D-9794-34ACE3CC0A70}">
      <dgm:prSet/>
      <dgm:spPr/>
      <dgm:t>
        <a:bodyPr/>
        <a:lstStyle/>
        <a:p>
          <a:endParaRPr lang="en-US"/>
        </a:p>
      </dgm:t>
    </dgm:pt>
    <dgm:pt modelId="{690264F0-67F3-4418-B386-E83FB1AC3AC3}" type="sibTrans" cxnId="{98DE1916-6207-4C0D-9794-34ACE3CC0A70}">
      <dgm:prSet/>
      <dgm:spPr/>
      <dgm:t>
        <a:bodyPr/>
        <a:lstStyle/>
        <a:p>
          <a:endParaRPr lang="en-US"/>
        </a:p>
      </dgm:t>
    </dgm:pt>
    <dgm:pt modelId="{60C52890-734D-4A9E-BB8A-46E72438A054}">
      <dgm:prSet/>
      <dgm:spPr/>
      <dgm:t>
        <a:bodyPr/>
        <a:lstStyle/>
        <a:p>
          <a:r>
            <a:rPr lang="en-US" b="1" i="1" u="sng"/>
            <a:t>Parch</a:t>
          </a:r>
          <a:r>
            <a:rPr lang="en-US"/>
            <a:t> = Passenger’s number parents/children</a:t>
          </a:r>
        </a:p>
      </dgm:t>
    </dgm:pt>
    <dgm:pt modelId="{D61E8051-D32F-45DB-AD23-52971A28E882}" type="parTrans" cxnId="{292B4827-0E29-44F5-9DEB-3EDECC6943A3}">
      <dgm:prSet/>
      <dgm:spPr/>
      <dgm:t>
        <a:bodyPr/>
        <a:lstStyle/>
        <a:p>
          <a:endParaRPr lang="en-US"/>
        </a:p>
      </dgm:t>
    </dgm:pt>
    <dgm:pt modelId="{5ADCD550-6E50-4593-A9CF-07A6153E63D7}" type="sibTrans" cxnId="{292B4827-0E29-44F5-9DEB-3EDECC6943A3}">
      <dgm:prSet/>
      <dgm:spPr/>
      <dgm:t>
        <a:bodyPr/>
        <a:lstStyle/>
        <a:p>
          <a:endParaRPr lang="en-US"/>
        </a:p>
      </dgm:t>
    </dgm:pt>
    <dgm:pt modelId="{B8FD2A34-8EEE-4F14-95B5-46D5E10BB84D}">
      <dgm:prSet/>
      <dgm:spPr/>
      <dgm:t>
        <a:bodyPr/>
        <a:lstStyle/>
        <a:p>
          <a:r>
            <a:rPr lang="en-US" b="1" i="1" u="sng"/>
            <a:t>Ticket</a:t>
          </a:r>
          <a:r>
            <a:rPr lang="en-US"/>
            <a:t> = Passenger Ticket number</a:t>
          </a:r>
        </a:p>
      </dgm:t>
    </dgm:pt>
    <dgm:pt modelId="{1DF9BE21-869E-4892-81D4-6A049A7E1676}" type="parTrans" cxnId="{C003A509-AD9D-4969-A802-E63CDA9621F8}">
      <dgm:prSet/>
      <dgm:spPr/>
      <dgm:t>
        <a:bodyPr/>
        <a:lstStyle/>
        <a:p>
          <a:endParaRPr lang="en-US"/>
        </a:p>
      </dgm:t>
    </dgm:pt>
    <dgm:pt modelId="{7FC01CA1-51F1-429D-98B8-6558B0868E24}" type="sibTrans" cxnId="{C003A509-AD9D-4969-A802-E63CDA9621F8}">
      <dgm:prSet/>
      <dgm:spPr/>
      <dgm:t>
        <a:bodyPr/>
        <a:lstStyle/>
        <a:p>
          <a:endParaRPr lang="en-US"/>
        </a:p>
      </dgm:t>
    </dgm:pt>
    <dgm:pt modelId="{82C4E2EA-FD34-4A6A-BEEA-FE66812EB748}">
      <dgm:prSet/>
      <dgm:spPr/>
      <dgm:t>
        <a:bodyPr/>
        <a:lstStyle/>
        <a:p>
          <a:r>
            <a:rPr lang="en-US" b="1" i="1" u="sng"/>
            <a:t>Fare</a:t>
          </a:r>
          <a:r>
            <a:rPr lang="en-US"/>
            <a:t> = Amount of the ticket the passenger paid         </a:t>
          </a:r>
        </a:p>
      </dgm:t>
    </dgm:pt>
    <dgm:pt modelId="{A7C97D25-68F8-4F41-9346-D8C548B66388}" type="parTrans" cxnId="{A0412DCE-F4BF-4EB4-BA42-31A490668AB5}">
      <dgm:prSet/>
      <dgm:spPr/>
      <dgm:t>
        <a:bodyPr/>
        <a:lstStyle/>
        <a:p>
          <a:endParaRPr lang="en-US"/>
        </a:p>
      </dgm:t>
    </dgm:pt>
    <dgm:pt modelId="{D8E04E50-1380-46E1-9ED6-D17E56922C4E}" type="sibTrans" cxnId="{A0412DCE-F4BF-4EB4-BA42-31A490668AB5}">
      <dgm:prSet/>
      <dgm:spPr/>
      <dgm:t>
        <a:bodyPr/>
        <a:lstStyle/>
        <a:p>
          <a:endParaRPr lang="en-US"/>
        </a:p>
      </dgm:t>
    </dgm:pt>
    <dgm:pt modelId="{BC8E153C-070B-4805-8F43-5CD7AB93BEC3}">
      <dgm:prSet/>
      <dgm:spPr/>
      <dgm:t>
        <a:bodyPr/>
        <a:lstStyle/>
        <a:p>
          <a:r>
            <a:rPr lang="en-US" b="1" i="1" u="sng"/>
            <a:t>Cabin</a:t>
          </a:r>
          <a:r>
            <a:rPr lang="en-US"/>
            <a:t> = Passenger cabin number</a:t>
          </a:r>
        </a:p>
      </dgm:t>
    </dgm:pt>
    <dgm:pt modelId="{DBCE427B-3013-414C-B9F1-EC3084C3D792}" type="parTrans" cxnId="{BBA86359-D309-4751-BF61-EA753486BAA9}">
      <dgm:prSet/>
      <dgm:spPr/>
      <dgm:t>
        <a:bodyPr/>
        <a:lstStyle/>
        <a:p>
          <a:endParaRPr lang="en-US"/>
        </a:p>
      </dgm:t>
    </dgm:pt>
    <dgm:pt modelId="{DC3484DF-4769-4AC6-93CB-2755EF274356}" type="sibTrans" cxnId="{BBA86359-D309-4751-BF61-EA753486BAA9}">
      <dgm:prSet/>
      <dgm:spPr/>
      <dgm:t>
        <a:bodyPr/>
        <a:lstStyle/>
        <a:p>
          <a:endParaRPr lang="en-US"/>
        </a:p>
      </dgm:t>
    </dgm:pt>
    <dgm:pt modelId="{7D6681DB-1A11-4130-AA13-EDA6869F8830}">
      <dgm:prSet/>
      <dgm:spPr/>
      <dgm:t>
        <a:bodyPr/>
        <a:lstStyle/>
        <a:p>
          <a:r>
            <a:rPr lang="en-US" b="1" i="1" u="sng" dirty="0"/>
            <a:t>Embarked</a:t>
          </a:r>
          <a:r>
            <a:rPr lang="en-US" dirty="0"/>
            <a:t> = Passengers point of Embarkment</a:t>
          </a:r>
        </a:p>
      </dgm:t>
    </dgm:pt>
    <dgm:pt modelId="{F38AA8C0-C35C-43E7-8927-A51A825B7E7A}" type="parTrans" cxnId="{6FF57366-23EC-413B-81A9-EA2C393CBBEB}">
      <dgm:prSet/>
      <dgm:spPr/>
      <dgm:t>
        <a:bodyPr/>
        <a:lstStyle/>
        <a:p>
          <a:endParaRPr lang="en-US"/>
        </a:p>
      </dgm:t>
    </dgm:pt>
    <dgm:pt modelId="{4F50BC77-64BC-4F82-8FDB-E63FDBA69FFC}" type="sibTrans" cxnId="{6FF57366-23EC-413B-81A9-EA2C393CBBEB}">
      <dgm:prSet/>
      <dgm:spPr/>
      <dgm:t>
        <a:bodyPr/>
        <a:lstStyle/>
        <a:p>
          <a:endParaRPr lang="en-US"/>
        </a:p>
      </dgm:t>
    </dgm:pt>
    <dgm:pt modelId="{C067FEF6-2DEE-6142-A900-D60795AFC03B}" type="pres">
      <dgm:prSet presAssocID="{643C7B68-179C-478D-82FC-D82B2F25D615}" presName="diagram" presStyleCnt="0">
        <dgm:presLayoutVars>
          <dgm:dir/>
          <dgm:resizeHandles val="exact"/>
        </dgm:presLayoutVars>
      </dgm:prSet>
      <dgm:spPr/>
    </dgm:pt>
    <dgm:pt modelId="{E1EC12BA-FC9A-1746-9F25-AE2C69F5AFFD}" type="pres">
      <dgm:prSet presAssocID="{B5226000-4096-48D4-8449-C92255EA4E1C}" presName="node" presStyleLbl="node1" presStyleIdx="0" presStyleCnt="11">
        <dgm:presLayoutVars>
          <dgm:bulletEnabled val="1"/>
        </dgm:presLayoutVars>
      </dgm:prSet>
      <dgm:spPr/>
    </dgm:pt>
    <dgm:pt modelId="{37528E41-B3C4-9D45-8AC8-9B07977D4D39}" type="pres">
      <dgm:prSet presAssocID="{2A2ACE94-0D7B-4492-95F8-EA52BB23DC8D}" presName="sibTrans" presStyleLbl="sibTrans2D1" presStyleIdx="0" presStyleCnt="10"/>
      <dgm:spPr/>
    </dgm:pt>
    <dgm:pt modelId="{DBE9566A-ACBF-AB4C-9730-E4784B50CCE4}" type="pres">
      <dgm:prSet presAssocID="{2A2ACE94-0D7B-4492-95F8-EA52BB23DC8D}" presName="connectorText" presStyleLbl="sibTrans2D1" presStyleIdx="0" presStyleCnt="10"/>
      <dgm:spPr/>
    </dgm:pt>
    <dgm:pt modelId="{491A5A7D-A5B4-E44F-9926-D3EEAA0C3816}" type="pres">
      <dgm:prSet presAssocID="{1F271845-EAD0-4025-BE06-A621A93519B7}" presName="node" presStyleLbl="node1" presStyleIdx="1" presStyleCnt="11">
        <dgm:presLayoutVars>
          <dgm:bulletEnabled val="1"/>
        </dgm:presLayoutVars>
      </dgm:prSet>
      <dgm:spPr/>
    </dgm:pt>
    <dgm:pt modelId="{9B1B9E6C-14DF-A341-88BC-B8C11B72795D}" type="pres">
      <dgm:prSet presAssocID="{7C438721-A680-4EC1-9A3C-3C48BFAF7BA8}" presName="sibTrans" presStyleLbl="sibTrans2D1" presStyleIdx="1" presStyleCnt="10"/>
      <dgm:spPr/>
    </dgm:pt>
    <dgm:pt modelId="{A6386CBB-E6DC-2E41-86CC-8E758F96D2FA}" type="pres">
      <dgm:prSet presAssocID="{7C438721-A680-4EC1-9A3C-3C48BFAF7BA8}" presName="connectorText" presStyleLbl="sibTrans2D1" presStyleIdx="1" presStyleCnt="10"/>
      <dgm:spPr/>
    </dgm:pt>
    <dgm:pt modelId="{4E4F1901-0116-714D-8B68-E3E45887BFAE}" type="pres">
      <dgm:prSet presAssocID="{92CF50F4-E520-4AD4-970D-F9706B6F97AA}" presName="node" presStyleLbl="node1" presStyleIdx="2" presStyleCnt="11">
        <dgm:presLayoutVars>
          <dgm:bulletEnabled val="1"/>
        </dgm:presLayoutVars>
      </dgm:prSet>
      <dgm:spPr/>
    </dgm:pt>
    <dgm:pt modelId="{5F5E0606-99A5-4648-9E51-AD4965D747A1}" type="pres">
      <dgm:prSet presAssocID="{4E30A78B-52DF-4BA1-AE8F-24D5B1E79E46}" presName="sibTrans" presStyleLbl="sibTrans2D1" presStyleIdx="2" presStyleCnt="10"/>
      <dgm:spPr/>
    </dgm:pt>
    <dgm:pt modelId="{7CDDEE40-F640-3448-B81B-018F39018262}" type="pres">
      <dgm:prSet presAssocID="{4E30A78B-52DF-4BA1-AE8F-24D5B1E79E46}" presName="connectorText" presStyleLbl="sibTrans2D1" presStyleIdx="2" presStyleCnt="10"/>
      <dgm:spPr/>
    </dgm:pt>
    <dgm:pt modelId="{7D332533-7800-2D45-9AFE-A0E07C019CEF}" type="pres">
      <dgm:prSet presAssocID="{75F0BAAD-E974-403B-9ECC-03E5895DA9CE}" presName="node" presStyleLbl="node1" presStyleIdx="3" presStyleCnt="11">
        <dgm:presLayoutVars>
          <dgm:bulletEnabled val="1"/>
        </dgm:presLayoutVars>
      </dgm:prSet>
      <dgm:spPr/>
    </dgm:pt>
    <dgm:pt modelId="{C034CA34-A65D-6F4C-9D3D-A1DB6D022EA4}" type="pres">
      <dgm:prSet presAssocID="{B9C5C4FD-5748-43D0-87FB-7040E3FD505C}" presName="sibTrans" presStyleLbl="sibTrans2D1" presStyleIdx="3" presStyleCnt="10"/>
      <dgm:spPr/>
    </dgm:pt>
    <dgm:pt modelId="{BB905511-A830-B14B-B196-EA35DCC05C06}" type="pres">
      <dgm:prSet presAssocID="{B9C5C4FD-5748-43D0-87FB-7040E3FD505C}" presName="connectorText" presStyleLbl="sibTrans2D1" presStyleIdx="3" presStyleCnt="10"/>
      <dgm:spPr/>
    </dgm:pt>
    <dgm:pt modelId="{58A1213B-E576-7847-9BB9-D9F0EA8A2CC7}" type="pres">
      <dgm:prSet presAssocID="{CD8DCFFE-D6BE-43DE-B51B-F089CCBFA8FF}" presName="node" presStyleLbl="node1" presStyleIdx="4" presStyleCnt="11">
        <dgm:presLayoutVars>
          <dgm:bulletEnabled val="1"/>
        </dgm:presLayoutVars>
      </dgm:prSet>
      <dgm:spPr/>
    </dgm:pt>
    <dgm:pt modelId="{3B25F676-8E09-274E-A423-44F61868ABDB}" type="pres">
      <dgm:prSet presAssocID="{14CA32FE-4631-45A4-B8EF-3F55062FE7C6}" presName="sibTrans" presStyleLbl="sibTrans2D1" presStyleIdx="4" presStyleCnt="10"/>
      <dgm:spPr/>
    </dgm:pt>
    <dgm:pt modelId="{B9FFD3BB-4916-4C4E-8904-70C407395C7B}" type="pres">
      <dgm:prSet presAssocID="{14CA32FE-4631-45A4-B8EF-3F55062FE7C6}" presName="connectorText" presStyleLbl="sibTrans2D1" presStyleIdx="4" presStyleCnt="10"/>
      <dgm:spPr/>
    </dgm:pt>
    <dgm:pt modelId="{C198ED74-7527-9442-983F-9602160CFBC2}" type="pres">
      <dgm:prSet presAssocID="{7AF053B6-DF5D-498B-9136-9AFB21E39856}" presName="node" presStyleLbl="node1" presStyleIdx="5" presStyleCnt="11">
        <dgm:presLayoutVars>
          <dgm:bulletEnabled val="1"/>
        </dgm:presLayoutVars>
      </dgm:prSet>
      <dgm:spPr/>
    </dgm:pt>
    <dgm:pt modelId="{4A76C307-BF71-C647-91ED-C7BCA356F598}" type="pres">
      <dgm:prSet presAssocID="{690264F0-67F3-4418-B386-E83FB1AC3AC3}" presName="sibTrans" presStyleLbl="sibTrans2D1" presStyleIdx="5" presStyleCnt="10"/>
      <dgm:spPr/>
    </dgm:pt>
    <dgm:pt modelId="{331A607B-F186-8B4D-9CA2-965B8A2CA710}" type="pres">
      <dgm:prSet presAssocID="{690264F0-67F3-4418-B386-E83FB1AC3AC3}" presName="connectorText" presStyleLbl="sibTrans2D1" presStyleIdx="5" presStyleCnt="10"/>
      <dgm:spPr/>
    </dgm:pt>
    <dgm:pt modelId="{B4A4B448-3FC9-3642-98C5-9D972DC7BD98}" type="pres">
      <dgm:prSet presAssocID="{60C52890-734D-4A9E-BB8A-46E72438A054}" presName="node" presStyleLbl="node1" presStyleIdx="6" presStyleCnt="11">
        <dgm:presLayoutVars>
          <dgm:bulletEnabled val="1"/>
        </dgm:presLayoutVars>
      </dgm:prSet>
      <dgm:spPr/>
    </dgm:pt>
    <dgm:pt modelId="{4719BD3F-BBE6-FD4A-8B83-C396B9481C34}" type="pres">
      <dgm:prSet presAssocID="{5ADCD550-6E50-4593-A9CF-07A6153E63D7}" presName="sibTrans" presStyleLbl="sibTrans2D1" presStyleIdx="6" presStyleCnt="10"/>
      <dgm:spPr/>
    </dgm:pt>
    <dgm:pt modelId="{A29954E0-9E90-914C-B097-9B7EA03A76FF}" type="pres">
      <dgm:prSet presAssocID="{5ADCD550-6E50-4593-A9CF-07A6153E63D7}" presName="connectorText" presStyleLbl="sibTrans2D1" presStyleIdx="6" presStyleCnt="10"/>
      <dgm:spPr/>
    </dgm:pt>
    <dgm:pt modelId="{428F6A55-CE92-BC45-B64F-99732233DE3B}" type="pres">
      <dgm:prSet presAssocID="{B8FD2A34-8EEE-4F14-95B5-46D5E10BB84D}" presName="node" presStyleLbl="node1" presStyleIdx="7" presStyleCnt="11">
        <dgm:presLayoutVars>
          <dgm:bulletEnabled val="1"/>
        </dgm:presLayoutVars>
      </dgm:prSet>
      <dgm:spPr/>
    </dgm:pt>
    <dgm:pt modelId="{CC615525-5DC7-4F4B-B84A-F8AC2143B3B6}" type="pres">
      <dgm:prSet presAssocID="{7FC01CA1-51F1-429D-98B8-6558B0868E24}" presName="sibTrans" presStyleLbl="sibTrans2D1" presStyleIdx="7" presStyleCnt="10"/>
      <dgm:spPr/>
    </dgm:pt>
    <dgm:pt modelId="{53161156-A231-1946-8841-8137B1B00E96}" type="pres">
      <dgm:prSet presAssocID="{7FC01CA1-51F1-429D-98B8-6558B0868E24}" presName="connectorText" presStyleLbl="sibTrans2D1" presStyleIdx="7" presStyleCnt="10"/>
      <dgm:spPr/>
    </dgm:pt>
    <dgm:pt modelId="{06BD3FF4-9953-0342-ABAD-BC25DE887E00}" type="pres">
      <dgm:prSet presAssocID="{82C4E2EA-FD34-4A6A-BEEA-FE66812EB748}" presName="node" presStyleLbl="node1" presStyleIdx="8" presStyleCnt="11">
        <dgm:presLayoutVars>
          <dgm:bulletEnabled val="1"/>
        </dgm:presLayoutVars>
      </dgm:prSet>
      <dgm:spPr/>
    </dgm:pt>
    <dgm:pt modelId="{DE5B3F2D-2200-4041-A386-D00A83BB6DE9}" type="pres">
      <dgm:prSet presAssocID="{D8E04E50-1380-46E1-9ED6-D17E56922C4E}" presName="sibTrans" presStyleLbl="sibTrans2D1" presStyleIdx="8" presStyleCnt="10"/>
      <dgm:spPr/>
    </dgm:pt>
    <dgm:pt modelId="{FA63C4ED-59E1-474C-9E89-0F26500BADF7}" type="pres">
      <dgm:prSet presAssocID="{D8E04E50-1380-46E1-9ED6-D17E56922C4E}" presName="connectorText" presStyleLbl="sibTrans2D1" presStyleIdx="8" presStyleCnt="10"/>
      <dgm:spPr/>
    </dgm:pt>
    <dgm:pt modelId="{7B529FE2-A834-B347-9B68-BE92433A9CCE}" type="pres">
      <dgm:prSet presAssocID="{BC8E153C-070B-4805-8F43-5CD7AB93BEC3}" presName="node" presStyleLbl="node1" presStyleIdx="9" presStyleCnt="11">
        <dgm:presLayoutVars>
          <dgm:bulletEnabled val="1"/>
        </dgm:presLayoutVars>
      </dgm:prSet>
      <dgm:spPr/>
    </dgm:pt>
    <dgm:pt modelId="{C633A598-A14F-184D-82C8-5CDE77396EC8}" type="pres">
      <dgm:prSet presAssocID="{DC3484DF-4769-4AC6-93CB-2755EF274356}" presName="sibTrans" presStyleLbl="sibTrans2D1" presStyleIdx="9" presStyleCnt="10"/>
      <dgm:spPr/>
    </dgm:pt>
    <dgm:pt modelId="{734B95AE-E35C-1049-8A9D-038F9101C04A}" type="pres">
      <dgm:prSet presAssocID="{DC3484DF-4769-4AC6-93CB-2755EF274356}" presName="connectorText" presStyleLbl="sibTrans2D1" presStyleIdx="9" presStyleCnt="10"/>
      <dgm:spPr/>
    </dgm:pt>
    <dgm:pt modelId="{1EBC2011-0505-3242-B762-971261D67089}" type="pres">
      <dgm:prSet presAssocID="{7D6681DB-1A11-4130-AA13-EDA6869F883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8A16E05-108B-5F40-BDFA-36A5565E17BD}" type="presOf" srcId="{7C438721-A680-4EC1-9A3C-3C48BFAF7BA8}" destId="{9B1B9E6C-14DF-A341-88BC-B8C11B72795D}" srcOrd="0" destOrd="0" presId="urn:microsoft.com/office/officeart/2005/8/layout/process5"/>
    <dgm:cxn modelId="{AD74E205-0DCB-7F4B-B99B-FE335A0003E5}" type="presOf" srcId="{4E30A78B-52DF-4BA1-AE8F-24D5B1E79E46}" destId="{5F5E0606-99A5-4648-9E51-AD4965D747A1}" srcOrd="0" destOrd="0" presId="urn:microsoft.com/office/officeart/2005/8/layout/process5"/>
    <dgm:cxn modelId="{C003A509-AD9D-4969-A802-E63CDA9621F8}" srcId="{643C7B68-179C-478D-82FC-D82B2F25D615}" destId="{B8FD2A34-8EEE-4F14-95B5-46D5E10BB84D}" srcOrd="7" destOrd="0" parTransId="{1DF9BE21-869E-4892-81D4-6A049A7E1676}" sibTransId="{7FC01CA1-51F1-429D-98B8-6558B0868E24}"/>
    <dgm:cxn modelId="{03721D12-C0CD-F94A-92E3-70737BFFCFEC}" type="presOf" srcId="{7FC01CA1-51F1-429D-98B8-6558B0868E24}" destId="{53161156-A231-1946-8841-8137B1B00E96}" srcOrd="1" destOrd="0" presId="urn:microsoft.com/office/officeart/2005/8/layout/process5"/>
    <dgm:cxn modelId="{98DE1916-6207-4C0D-9794-34ACE3CC0A70}" srcId="{643C7B68-179C-478D-82FC-D82B2F25D615}" destId="{7AF053B6-DF5D-498B-9136-9AFB21E39856}" srcOrd="5" destOrd="0" parTransId="{E5C8352B-1C93-4EC7-9266-51D71E1DE258}" sibTransId="{690264F0-67F3-4418-B386-E83FB1AC3AC3}"/>
    <dgm:cxn modelId="{292B4827-0E29-44F5-9DEB-3EDECC6943A3}" srcId="{643C7B68-179C-478D-82FC-D82B2F25D615}" destId="{60C52890-734D-4A9E-BB8A-46E72438A054}" srcOrd="6" destOrd="0" parTransId="{D61E8051-D32F-45DB-AD23-52971A28E882}" sibTransId="{5ADCD550-6E50-4593-A9CF-07A6153E63D7}"/>
    <dgm:cxn modelId="{53EC5A2C-4E08-8F42-BE1B-67930E074F7F}" type="presOf" srcId="{14CA32FE-4631-45A4-B8EF-3F55062FE7C6}" destId="{B9FFD3BB-4916-4C4E-8904-70C407395C7B}" srcOrd="1" destOrd="0" presId="urn:microsoft.com/office/officeart/2005/8/layout/process5"/>
    <dgm:cxn modelId="{CA81BB32-C101-4D40-A369-96C74330838D}" type="presOf" srcId="{7D6681DB-1A11-4130-AA13-EDA6869F8830}" destId="{1EBC2011-0505-3242-B762-971261D67089}" srcOrd="0" destOrd="0" presId="urn:microsoft.com/office/officeart/2005/8/layout/process5"/>
    <dgm:cxn modelId="{29EB3436-8E97-A546-B66F-6CC7C7232530}" type="presOf" srcId="{D8E04E50-1380-46E1-9ED6-D17E56922C4E}" destId="{FA63C4ED-59E1-474C-9E89-0F26500BADF7}" srcOrd="1" destOrd="0" presId="urn:microsoft.com/office/officeart/2005/8/layout/process5"/>
    <dgm:cxn modelId="{88ECC437-AA01-2344-8552-FC78DF0CE8E0}" type="presOf" srcId="{690264F0-67F3-4418-B386-E83FB1AC3AC3}" destId="{4A76C307-BF71-C647-91ED-C7BCA356F598}" srcOrd="0" destOrd="0" presId="urn:microsoft.com/office/officeart/2005/8/layout/process5"/>
    <dgm:cxn modelId="{4901B338-822C-8843-937A-DA23C7694738}" type="presOf" srcId="{7C438721-A680-4EC1-9A3C-3C48BFAF7BA8}" destId="{A6386CBB-E6DC-2E41-86CC-8E758F96D2FA}" srcOrd="1" destOrd="0" presId="urn:microsoft.com/office/officeart/2005/8/layout/process5"/>
    <dgm:cxn modelId="{0819EE38-D6BB-434D-A8E6-2360CC5CA61C}" type="presOf" srcId="{75F0BAAD-E974-403B-9ECC-03E5895DA9CE}" destId="{7D332533-7800-2D45-9AFE-A0E07C019CEF}" srcOrd="0" destOrd="0" presId="urn:microsoft.com/office/officeart/2005/8/layout/process5"/>
    <dgm:cxn modelId="{A508503C-9508-814D-9B00-5ACCEF80BE8F}" type="presOf" srcId="{92CF50F4-E520-4AD4-970D-F9706B6F97AA}" destId="{4E4F1901-0116-714D-8B68-E3E45887BFAE}" srcOrd="0" destOrd="0" presId="urn:microsoft.com/office/officeart/2005/8/layout/process5"/>
    <dgm:cxn modelId="{DD395941-E768-8D41-932C-FAA1C5499AD9}" type="presOf" srcId="{B9C5C4FD-5748-43D0-87FB-7040E3FD505C}" destId="{BB905511-A830-B14B-B196-EA35DCC05C06}" srcOrd="1" destOrd="0" presId="urn:microsoft.com/office/officeart/2005/8/layout/process5"/>
    <dgm:cxn modelId="{4485CB42-17F4-C24A-ABD6-DE4F793C8183}" type="presOf" srcId="{7AF053B6-DF5D-498B-9136-9AFB21E39856}" destId="{C198ED74-7527-9442-983F-9602160CFBC2}" srcOrd="0" destOrd="0" presId="urn:microsoft.com/office/officeart/2005/8/layout/process5"/>
    <dgm:cxn modelId="{BBA86359-D309-4751-BF61-EA753486BAA9}" srcId="{643C7B68-179C-478D-82FC-D82B2F25D615}" destId="{BC8E153C-070B-4805-8F43-5CD7AB93BEC3}" srcOrd="9" destOrd="0" parTransId="{DBCE427B-3013-414C-B9F1-EC3084C3D792}" sibTransId="{DC3484DF-4769-4AC6-93CB-2755EF274356}"/>
    <dgm:cxn modelId="{D3B7AF59-6AF0-C043-90CE-AD1C012B84B6}" type="presOf" srcId="{60C52890-734D-4A9E-BB8A-46E72438A054}" destId="{B4A4B448-3FC9-3642-98C5-9D972DC7BD98}" srcOrd="0" destOrd="0" presId="urn:microsoft.com/office/officeart/2005/8/layout/process5"/>
    <dgm:cxn modelId="{EE68355D-573E-814A-B107-ED1F77C8658A}" type="presOf" srcId="{2A2ACE94-0D7B-4492-95F8-EA52BB23DC8D}" destId="{DBE9566A-ACBF-AB4C-9730-E4784B50CCE4}" srcOrd="1" destOrd="0" presId="urn:microsoft.com/office/officeart/2005/8/layout/process5"/>
    <dgm:cxn modelId="{C2D3FB60-BF37-7640-9AB9-50A9856611A0}" type="presOf" srcId="{B8FD2A34-8EEE-4F14-95B5-46D5E10BB84D}" destId="{428F6A55-CE92-BC45-B64F-99732233DE3B}" srcOrd="0" destOrd="0" presId="urn:microsoft.com/office/officeart/2005/8/layout/process5"/>
    <dgm:cxn modelId="{6FF57366-23EC-413B-81A9-EA2C393CBBEB}" srcId="{643C7B68-179C-478D-82FC-D82B2F25D615}" destId="{7D6681DB-1A11-4130-AA13-EDA6869F8830}" srcOrd="10" destOrd="0" parTransId="{F38AA8C0-C35C-43E7-8927-A51A825B7E7A}" sibTransId="{4F50BC77-64BC-4F82-8FDB-E63FDBA69FFC}"/>
    <dgm:cxn modelId="{873F2A7F-BADA-8F46-BA38-57F679590E41}" type="presOf" srcId="{5ADCD550-6E50-4593-A9CF-07A6153E63D7}" destId="{A29954E0-9E90-914C-B097-9B7EA03A76FF}" srcOrd="1" destOrd="0" presId="urn:microsoft.com/office/officeart/2005/8/layout/process5"/>
    <dgm:cxn modelId="{B3FF7B80-CC3A-4CC7-873B-C4214CFEC761}" srcId="{643C7B68-179C-478D-82FC-D82B2F25D615}" destId="{B5226000-4096-48D4-8449-C92255EA4E1C}" srcOrd="0" destOrd="0" parTransId="{7D0C4C1B-2338-45F5-A035-979226D4AE30}" sibTransId="{2A2ACE94-0D7B-4492-95F8-EA52BB23DC8D}"/>
    <dgm:cxn modelId="{67CAED81-B2B7-8340-905F-C94EB25390ED}" type="presOf" srcId="{B9C5C4FD-5748-43D0-87FB-7040E3FD505C}" destId="{C034CA34-A65D-6F4C-9D3D-A1DB6D022EA4}" srcOrd="0" destOrd="0" presId="urn:microsoft.com/office/officeart/2005/8/layout/process5"/>
    <dgm:cxn modelId="{C5492886-C26B-F446-86D8-B40119425347}" type="presOf" srcId="{1F271845-EAD0-4025-BE06-A621A93519B7}" destId="{491A5A7D-A5B4-E44F-9926-D3EEAA0C3816}" srcOrd="0" destOrd="0" presId="urn:microsoft.com/office/officeart/2005/8/layout/process5"/>
    <dgm:cxn modelId="{0471EE94-EFA9-7E46-9447-443387577486}" type="presOf" srcId="{5ADCD550-6E50-4593-A9CF-07A6153E63D7}" destId="{4719BD3F-BBE6-FD4A-8B83-C396B9481C34}" srcOrd="0" destOrd="0" presId="urn:microsoft.com/office/officeart/2005/8/layout/process5"/>
    <dgm:cxn modelId="{39918A97-5178-1B41-BB65-D1BA8BA835D2}" type="presOf" srcId="{14CA32FE-4631-45A4-B8EF-3F55062FE7C6}" destId="{3B25F676-8E09-274E-A423-44F61868ABDB}" srcOrd="0" destOrd="0" presId="urn:microsoft.com/office/officeart/2005/8/layout/process5"/>
    <dgm:cxn modelId="{D1A61DA6-6057-46D3-A02A-96FA077C2230}" srcId="{643C7B68-179C-478D-82FC-D82B2F25D615}" destId="{75F0BAAD-E974-403B-9ECC-03E5895DA9CE}" srcOrd="3" destOrd="0" parTransId="{E61B75CB-04B8-496B-900C-4A8B0E416E63}" sibTransId="{B9C5C4FD-5748-43D0-87FB-7040E3FD505C}"/>
    <dgm:cxn modelId="{36C1E8A6-D87C-424A-9032-5BD99E40D0B3}" type="presOf" srcId="{DC3484DF-4769-4AC6-93CB-2755EF274356}" destId="{C633A598-A14F-184D-82C8-5CDE77396EC8}" srcOrd="0" destOrd="0" presId="urn:microsoft.com/office/officeart/2005/8/layout/process5"/>
    <dgm:cxn modelId="{EE766AAF-D4E7-E647-9DC0-3B55DE61C254}" type="presOf" srcId="{82C4E2EA-FD34-4A6A-BEEA-FE66812EB748}" destId="{06BD3FF4-9953-0342-ABAD-BC25DE887E00}" srcOrd="0" destOrd="0" presId="urn:microsoft.com/office/officeart/2005/8/layout/process5"/>
    <dgm:cxn modelId="{5F3C2FB5-4CA1-9C4D-888C-5F9B0A05265C}" type="presOf" srcId="{BC8E153C-070B-4805-8F43-5CD7AB93BEC3}" destId="{7B529FE2-A834-B347-9B68-BE92433A9CCE}" srcOrd="0" destOrd="0" presId="urn:microsoft.com/office/officeart/2005/8/layout/process5"/>
    <dgm:cxn modelId="{EE25F2B6-F7CF-6146-9F27-F8EC7FC1804D}" type="presOf" srcId="{D8E04E50-1380-46E1-9ED6-D17E56922C4E}" destId="{DE5B3F2D-2200-4041-A386-D00A83BB6DE9}" srcOrd="0" destOrd="0" presId="urn:microsoft.com/office/officeart/2005/8/layout/process5"/>
    <dgm:cxn modelId="{12763DC7-3CE3-E347-A46C-789BA2758AC4}" type="presOf" srcId="{B5226000-4096-48D4-8449-C92255EA4E1C}" destId="{E1EC12BA-FC9A-1746-9F25-AE2C69F5AFFD}" srcOrd="0" destOrd="0" presId="urn:microsoft.com/office/officeart/2005/8/layout/process5"/>
    <dgm:cxn modelId="{99AB72CD-0087-4121-B558-A8BFCA6A572B}" srcId="{643C7B68-179C-478D-82FC-D82B2F25D615}" destId="{92CF50F4-E520-4AD4-970D-F9706B6F97AA}" srcOrd="2" destOrd="0" parTransId="{AB2ABFC9-3235-4043-A6D5-0077AAA858C5}" sibTransId="{4E30A78B-52DF-4BA1-AE8F-24D5B1E79E46}"/>
    <dgm:cxn modelId="{A0412DCE-F4BF-4EB4-BA42-31A490668AB5}" srcId="{643C7B68-179C-478D-82FC-D82B2F25D615}" destId="{82C4E2EA-FD34-4A6A-BEEA-FE66812EB748}" srcOrd="8" destOrd="0" parTransId="{A7C97D25-68F8-4F41-9346-D8C548B66388}" sibTransId="{D8E04E50-1380-46E1-9ED6-D17E56922C4E}"/>
    <dgm:cxn modelId="{B4F34CD1-2C6B-AB46-B176-48D84FB557CC}" type="presOf" srcId="{DC3484DF-4769-4AC6-93CB-2755EF274356}" destId="{734B95AE-E35C-1049-8A9D-038F9101C04A}" srcOrd="1" destOrd="0" presId="urn:microsoft.com/office/officeart/2005/8/layout/process5"/>
    <dgm:cxn modelId="{B127ACD1-B13A-2743-9232-0DF9D5C13C3F}" type="presOf" srcId="{690264F0-67F3-4418-B386-E83FB1AC3AC3}" destId="{331A607B-F186-8B4D-9CA2-965B8A2CA710}" srcOrd="1" destOrd="0" presId="urn:microsoft.com/office/officeart/2005/8/layout/process5"/>
    <dgm:cxn modelId="{00103AD2-490B-3143-B1A6-38475C1BBACF}" type="presOf" srcId="{4E30A78B-52DF-4BA1-AE8F-24D5B1E79E46}" destId="{7CDDEE40-F640-3448-B81B-018F39018262}" srcOrd="1" destOrd="0" presId="urn:microsoft.com/office/officeart/2005/8/layout/process5"/>
    <dgm:cxn modelId="{5BA855D5-A0FE-304C-970C-976C3D6A220B}" type="presOf" srcId="{CD8DCFFE-D6BE-43DE-B51B-F089CCBFA8FF}" destId="{58A1213B-E576-7847-9BB9-D9F0EA8A2CC7}" srcOrd="0" destOrd="0" presId="urn:microsoft.com/office/officeart/2005/8/layout/process5"/>
    <dgm:cxn modelId="{43730CE0-4DAC-4EB6-85E1-097559189FB9}" srcId="{643C7B68-179C-478D-82FC-D82B2F25D615}" destId="{1F271845-EAD0-4025-BE06-A621A93519B7}" srcOrd="1" destOrd="0" parTransId="{669FA419-56AE-41D6-99D8-81F0AF0D26ED}" sibTransId="{7C438721-A680-4EC1-9A3C-3C48BFAF7BA8}"/>
    <dgm:cxn modelId="{F665E8E0-AA9E-4A49-826B-40D7A1310760}" type="presOf" srcId="{2A2ACE94-0D7B-4492-95F8-EA52BB23DC8D}" destId="{37528E41-B3C4-9D45-8AC8-9B07977D4D39}" srcOrd="0" destOrd="0" presId="urn:microsoft.com/office/officeart/2005/8/layout/process5"/>
    <dgm:cxn modelId="{94ECC2F1-C352-1A4B-AD42-FC617D9FE0F2}" type="presOf" srcId="{643C7B68-179C-478D-82FC-D82B2F25D615}" destId="{C067FEF6-2DEE-6142-A900-D60795AFC03B}" srcOrd="0" destOrd="0" presId="urn:microsoft.com/office/officeart/2005/8/layout/process5"/>
    <dgm:cxn modelId="{5F9CAFF3-B2BF-430B-A898-1DDFD964835A}" srcId="{643C7B68-179C-478D-82FC-D82B2F25D615}" destId="{CD8DCFFE-D6BE-43DE-B51B-F089CCBFA8FF}" srcOrd="4" destOrd="0" parTransId="{800F562D-8931-45D4-B2F1-1EDABFA3969C}" sibTransId="{14CA32FE-4631-45A4-B8EF-3F55062FE7C6}"/>
    <dgm:cxn modelId="{9011CBFC-9B7A-E644-A974-444AC732BC72}" type="presOf" srcId="{7FC01CA1-51F1-429D-98B8-6558B0868E24}" destId="{CC615525-5DC7-4F4B-B84A-F8AC2143B3B6}" srcOrd="0" destOrd="0" presId="urn:microsoft.com/office/officeart/2005/8/layout/process5"/>
    <dgm:cxn modelId="{5FBAF7E6-5F83-1846-9971-098C57FF3376}" type="presParOf" srcId="{C067FEF6-2DEE-6142-A900-D60795AFC03B}" destId="{E1EC12BA-FC9A-1746-9F25-AE2C69F5AFFD}" srcOrd="0" destOrd="0" presId="urn:microsoft.com/office/officeart/2005/8/layout/process5"/>
    <dgm:cxn modelId="{F9EFF2F2-5080-CD45-B3D2-EBC367B87239}" type="presParOf" srcId="{C067FEF6-2DEE-6142-A900-D60795AFC03B}" destId="{37528E41-B3C4-9D45-8AC8-9B07977D4D39}" srcOrd="1" destOrd="0" presId="urn:microsoft.com/office/officeart/2005/8/layout/process5"/>
    <dgm:cxn modelId="{FBBD4A53-6552-9149-8DA5-C0B8F037423B}" type="presParOf" srcId="{37528E41-B3C4-9D45-8AC8-9B07977D4D39}" destId="{DBE9566A-ACBF-AB4C-9730-E4784B50CCE4}" srcOrd="0" destOrd="0" presId="urn:microsoft.com/office/officeart/2005/8/layout/process5"/>
    <dgm:cxn modelId="{A6F47A92-88DA-B049-A436-76555CF7A26A}" type="presParOf" srcId="{C067FEF6-2DEE-6142-A900-D60795AFC03B}" destId="{491A5A7D-A5B4-E44F-9926-D3EEAA0C3816}" srcOrd="2" destOrd="0" presId="urn:microsoft.com/office/officeart/2005/8/layout/process5"/>
    <dgm:cxn modelId="{5ABF13EE-30CB-BB44-AC42-7F07164C2AEC}" type="presParOf" srcId="{C067FEF6-2DEE-6142-A900-D60795AFC03B}" destId="{9B1B9E6C-14DF-A341-88BC-B8C11B72795D}" srcOrd="3" destOrd="0" presId="urn:microsoft.com/office/officeart/2005/8/layout/process5"/>
    <dgm:cxn modelId="{80348A02-2BBF-EF44-B3C1-A25A15922884}" type="presParOf" srcId="{9B1B9E6C-14DF-A341-88BC-B8C11B72795D}" destId="{A6386CBB-E6DC-2E41-86CC-8E758F96D2FA}" srcOrd="0" destOrd="0" presId="urn:microsoft.com/office/officeart/2005/8/layout/process5"/>
    <dgm:cxn modelId="{09472E78-6D2F-D04D-AD42-DC4E3338090C}" type="presParOf" srcId="{C067FEF6-2DEE-6142-A900-D60795AFC03B}" destId="{4E4F1901-0116-714D-8B68-E3E45887BFAE}" srcOrd="4" destOrd="0" presId="urn:microsoft.com/office/officeart/2005/8/layout/process5"/>
    <dgm:cxn modelId="{AA76285F-56F8-114F-90DC-A24171E0542D}" type="presParOf" srcId="{C067FEF6-2DEE-6142-A900-D60795AFC03B}" destId="{5F5E0606-99A5-4648-9E51-AD4965D747A1}" srcOrd="5" destOrd="0" presId="urn:microsoft.com/office/officeart/2005/8/layout/process5"/>
    <dgm:cxn modelId="{E1902C52-7A32-1842-ACB1-CAF4AE38942C}" type="presParOf" srcId="{5F5E0606-99A5-4648-9E51-AD4965D747A1}" destId="{7CDDEE40-F640-3448-B81B-018F39018262}" srcOrd="0" destOrd="0" presId="urn:microsoft.com/office/officeart/2005/8/layout/process5"/>
    <dgm:cxn modelId="{4D1EFC84-9B46-9949-A955-9C8C5BB61717}" type="presParOf" srcId="{C067FEF6-2DEE-6142-A900-D60795AFC03B}" destId="{7D332533-7800-2D45-9AFE-A0E07C019CEF}" srcOrd="6" destOrd="0" presId="urn:microsoft.com/office/officeart/2005/8/layout/process5"/>
    <dgm:cxn modelId="{48BA55A0-1A2B-8741-BEAA-25645807C1BC}" type="presParOf" srcId="{C067FEF6-2DEE-6142-A900-D60795AFC03B}" destId="{C034CA34-A65D-6F4C-9D3D-A1DB6D022EA4}" srcOrd="7" destOrd="0" presId="urn:microsoft.com/office/officeart/2005/8/layout/process5"/>
    <dgm:cxn modelId="{0FDB0DD4-4CDC-DB4C-9387-61B1F01033B8}" type="presParOf" srcId="{C034CA34-A65D-6F4C-9D3D-A1DB6D022EA4}" destId="{BB905511-A830-B14B-B196-EA35DCC05C06}" srcOrd="0" destOrd="0" presId="urn:microsoft.com/office/officeart/2005/8/layout/process5"/>
    <dgm:cxn modelId="{EEB5CBC2-3D67-B447-84D2-A5985B6E9869}" type="presParOf" srcId="{C067FEF6-2DEE-6142-A900-D60795AFC03B}" destId="{58A1213B-E576-7847-9BB9-D9F0EA8A2CC7}" srcOrd="8" destOrd="0" presId="urn:microsoft.com/office/officeart/2005/8/layout/process5"/>
    <dgm:cxn modelId="{056696C1-9CDE-8945-977D-F795861C7DE5}" type="presParOf" srcId="{C067FEF6-2DEE-6142-A900-D60795AFC03B}" destId="{3B25F676-8E09-274E-A423-44F61868ABDB}" srcOrd="9" destOrd="0" presId="urn:microsoft.com/office/officeart/2005/8/layout/process5"/>
    <dgm:cxn modelId="{21FEAC1B-28B5-314A-9874-CF8DC01BB40F}" type="presParOf" srcId="{3B25F676-8E09-274E-A423-44F61868ABDB}" destId="{B9FFD3BB-4916-4C4E-8904-70C407395C7B}" srcOrd="0" destOrd="0" presId="urn:microsoft.com/office/officeart/2005/8/layout/process5"/>
    <dgm:cxn modelId="{49F934E7-78BF-134B-B152-56E448FFB58B}" type="presParOf" srcId="{C067FEF6-2DEE-6142-A900-D60795AFC03B}" destId="{C198ED74-7527-9442-983F-9602160CFBC2}" srcOrd="10" destOrd="0" presId="urn:microsoft.com/office/officeart/2005/8/layout/process5"/>
    <dgm:cxn modelId="{74202C6A-6359-9342-8CCA-2287ABD301D9}" type="presParOf" srcId="{C067FEF6-2DEE-6142-A900-D60795AFC03B}" destId="{4A76C307-BF71-C647-91ED-C7BCA356F598}" srcOrd="11" destOrd="0" presId="urn:microsoft.com/office/officeart/2005/8/layout/process5"/>
    <dgm:cxn modelId="{495775C9-72BF-9544-B685-E7009D5F5FED}" type="presParOf" srcId="{4A76C307-BF71-C647-91ED-C7BCA356F598}" destId="{331A607B-F186-8B4D-9CA2-965B8A2CA710}" srcOrd="0" destOrd="0" presId="urn:microsoft.com/office/officeart/2005/8/layout/process5"/>
    <dgm:cxn modelId="{43D1B91A-60F2-8141-BEB0-7599BCA8ABE0}" type="presParOf" srcId="{C067FEF6-2DEE-6142-A900-D60795AFC03B}" destId="{B4A4B448-3FC9-3642-98C5-9D972DC7BD98}" srcOrd="12" destOrd="0" presId="urn:microsoft.com/office/officeart/2005/8/layout/process5"/>
    <dgm:cxn modelId="{B41680F6-6CF3-374B-99B0-173F601F5F55}" type="presParOf" srcId="{C067FEF6-2DEE-6142-A900-D60795AFC03B}" destId="{4719BD3F-BBE6-FD4A-8B83-C396B9481C34}" srcOrd="13" destOrd="0" presId="urn:microsoft.com/office/officeart/2005/8/layout/process5"/>
    <dgm:cxn modelId="{EF502438-FD19-584E-8E3D-03A8F99D8F79}" type="presParOf" srcId="{4719BD3F-BBE6-FD4A-8B83-C396B9481C34}" destId="{A29954E0-9E90-914C-B097-9B7EA03A76FF}" srcOrd="0" destOrd="0" presId="urn:microsoft.com/office/officeart/2005/8/layout/process5"/>
    <dgm:cxn modelId="{399E80E1-92EA-EC43-8A7E-C6501BCBA325}" type="presParOf" srcId="{C067FEF6-2DEE-6142-A900-D60795AFC03B}" destId="{428F6A55-CE92-BC45-B64F-99732233DE3B}" srcOrd="14" destOrd="0" presId="urn:microsoft.com/office/officeart/2005/8/layout/process5"/>
    <dgm:cxn modelId="{68F2BFFA-D0E6-F14A-A35C-C1E5A4B3618C}" type="presParOf" srcId="{C067FEF6-2DEE-6142-A900-D60795AFC03B}" destId="{CC615525-5DC7-4F4B-B84A-F8AC2143B3B6}" srcOrd="15" destOrd="0" presId="urn:microsoft.com/office/officeart/2005/8/layout/process5"/>
    <dgm:cxn modelId="{A62C5B6B-30A9-7B4B-A778-40B5B3C0CA96}" type="presParOf" srcId="{CC615525-5DC7-4F4B-B84A-F8AC2143B3B6}" destId="{53161156-A231-1946-8841-8137B1B00E96}" srcOrd="0" destOrd="0" presId="urn:microsoft.com/office/officeart/2005/8/layout/process5"/>
    <dgm:cxn modelId="{2E39580F-7C7E-0249-813E-0A45BD6251E4}" type="presParOf" srcId="{C067FEF6-2DEE-6142-A900-D60795AFC03B}" destId="{06BD3FF4-9953-0342-ABAD-BC25DE887E00}" srcOrd="16" destOrd="0" presId="urn:microsoft.com/office/officeart/2005/8/layout/process5"/>
    <dgm:cxn modelId="{ACBCAFD8-EEC7-CD4D-B11D-F3AC44726A3C}" type="presParOf" srcId="{C067FEF6-2DEE-6142-A900-D60795AFC03B}" destId="{DE5B3F2D-2200-4041-A386-D00A83BB6DE9}" srcOrd="17" destOrd="0" presId="urn:microsoft.com/office/officeart/2005/8/layout/process5"/>
    <dgm:cxn modelId="{E7A4D29E-CAD5-C74D-8BC0-3F58B44E657E}" type="presParOf" srcId="{DE5B3F2D-2200-4041-A386-D00A83BB6DE9}" destId="{FA63C4ED-59E1-474C-9E89-0F26500BADF7}" srcOrd="0" destOrd="0" presId="urn:microsoft.com/office/officeart/2005/8/layout/process5"/>
    <dgm:cxn modelId="{117D8038-8EE3-AB4A-91D0-1007171EE716}" type="presParOf" srcId="{C067FEF6-2DEE-6142-A900-D60795AFC03B}" destId="{7B529FE2-A834-B347-9B68-BE92433A9CCE}" srcOrd="18" destOrd="0" presId="urn:microsoft.com/office/officeart/2005/8/layout/process5"/>
    <dgm:cxn modelId="{602EB550-9FDA-D746-BEAF-D8AE93481225}" type="presParOf" srcId="{C067FEF6-2DEE-6142-A900-D60795AFC03B}" destId="{C633A598-A14F-184D-82C8-5CDE77396EC8}" srcOrd="19" destOrd="0" presId="urn:microsoft.com/office/officeart/2005/8/layout/process5"/>
    <dgm:cxn modelId="{A84BAC3B-23F0-F144-A15D-3945FB36D6A0}" type="presParOf" srcId="{C633A598-A14F-184D-82C8-5CDE77396EC8}" destId="{734B95AE-E35C-1049-8A9D-038F9101C04A}" srcOrd="0" destOrd="0" presId="urn:microsoft.com/office/officeart/2005/8/layout/process5"/>
    <dgm:cxn modelId="{051CE30D-860C-4745-8428-81CAFA71C065}" type="presParOf" srcId="{C067FEF6-2DEE-6142-A900-D60795AFC03B}" destId="{1EBC2011-0505-3242-B762-971261D67089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615755-C089-4BD9-A191-544028EAF1F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DA0C903-C796-4271-8092-EAE90DDEFDAD}">
      <dgm:prSet/>
      <dgm:spPr/>
      <dgm:t>
        <a:bodyPr/>
        <a:lstStyle/>
        <a:p>
          <a:r>
            <a:rPr lang="en-US"/>
            <a:t>PassengerId      0</a:t>
          </a:r>
        </a:p>
      </dgm:t>
    </dgm:pt>
    <dgm:pt modelId="{032EE82F-F2AC-485A-8B82-DD9AB43663F6}" type="parTrans" cxnId="{29A7F645-25AA-4817-80B9-E000B14543DF}">
      <dgm:prSet/>
      <dgm:spPr/>
      <dgm:t>
        <a:bodyPr/>
        <a:lstStyle/>
        <a:p>
          <a:endParaRPr lang="en-US"/>
        </a:p>
      </dgm:t>
    </dgm:pt>
    <dgm:pt modelId="{4033C6F9-0115-4CC9-806C-232199EC8984}" type="sibTrans" cxnId="{29A7F645-25AA-4817-80B9-E000B14543DF}">
      <dgm:prSet/>
      <dgm:spPr/>
      <dgm:t>
        <a:bodyPr/>
        <a:lstStyle/>
        <a:p>
          <a:endParaRPr lang="en-US"/>
        </a:p>
      </dgm:t>
    </dgm:pt>
    <dgm:pt modelId="{54BDCA37-61E3-4D1A-A13B-DBF80AA65B92}">
      <dgm:prSet/>
      <dgm:spPr/>
      <dgm:t>
        <a:bodyPr/>
        <a:lstStyle/>
        <a:p>
          <a:r>
            <a:rPr lang="en-US"/>
            <a:t>Pclass           0</a:t>
          </a:r>
        </a:p>
      </dgm:t>
    </dgm:pt>
    <dgm:pt modelId="{C97228C8-6034-4468-B6AE-BD0812D039B5}" type="parTrans" cxnId="{43CD4D6A-3FE0-4092-B850-1B3267FCBCC6}">
      <dgm:prSet/>
      <dgm:spPr/>
      <dgm:t>
        <a:bodyPr/>
        <a:lstStyle/>
        <a:p>
          <a:endParaRPr lang="en-US"/>
        </a:p>
      </dgm:t>
    </dgm:pt>
    <dgm:pt modelId="{D40B0301-437C-4C04-BDDC-AC93E8EA999D}" type="sibTrans" cxnId="{43CD4D6A-3FE0-4092-B850-1B3267FCBCC6}">
      <dgm:prSet/>
      <dgm:spPr/>
      <dgm:t>
        <a:bodyPr/>
        <a:lstStyle/>
        <a:p>
          <a:endParaRPr lang="en-US"/>
        </a:p>
      </dgm:t>
    </dgm:pt>
    <dgm:pt modelId="{8FB5773B-EEE2-4AC1-8FEA-14E2D7836CF9}">
      <dgm:prSet/>
      <dgm:spPr/>
      <dgm:t>
        <a:bodyPr/>
        <a:lstStyle/>
        <a:p>
          <a:r>
            <a:rPr lang="en-US"/>
            <a:t>Name             0</a:t>
          </a:r>
        </a:p>
      </dgm:t>
    </dgm:pt>
    <dgm:pt modelId="{26F36FC7-1E7A-448C-AEF9-3DFD21A24D44}" type="parTrans" cxnId="{CD09E5BE-0E35-4558-89D4-351F32EBA820}">
      <dgm:prSet/>
      <dgm:spPr/>
      <dgm:t>
        <a:bodyPr/>
        <a:lstStyle/>
        <a:p>
          <a:endParaRPr lang="en-US"/>
        </a:p>
      </dgm:t>
    </dgm:pt>
    <dgm:pt modelId="{6E014D93-81C7-4206-85AF-1E36804AB2F5}" type="sibTrans" cxnId="{CD09E5BE-0E35-4558-89D4-351F32EBA820}">
      <dgm:prSet/>
      <dgm:spPr/>
      <dgm:t>
        <a:bodyPr/>
        <a:lstStyle/>
        <a:p>
          <a:endParaRPr lang="en-US"/>
        </a:p>
      </dgm:t>
    </dgm:pt>
    <dgm:pt modelId="{AC87F071-E886-4388-8909-2CB24F56F833}">
      <dgm:prSet/>
      <dgm:spPr/>
      <dgm:t>
        <a:bodyPr/>
        <a:lstStyle/>
        <a:p>
          <a:r>
            <a:rPr lang="en-US"/>
            <a:t>Sex              0</a:t>
          </a:r>
        </a:p>
      </dgm:t>
    </dgm:pt>
    <dgm:pt modelId="{4AA77B71-7F54-4B42-9C6D-CC1BBC169F4B}" type="parTrans" cxnId="{CB4E0750-CCD6-4B6E-8698-6B008A9183D2}">
      <dgm:prSet/>
      <dgm:spPr/>
      <dgm:t>
        <a:bodyPr/>
        <a:lstStyle/>
        <a:p>
          <a:endParaRPr lang="en-US"/>
        </a:p>
      </dgm:t>
    </dgm:pt>
    <dgm:pt modelId="{15D907C2-A1F5-4354-9883-383F98809BB6}" type="sibTrans" cxnId="{CB4E0750-CCD6-4B6E-8698-6B008A9183D2}">
      <dgm:prSet/>
      <dgm:spPr/>
      <dgm:t>
        <a:bodyPr/>
        <a:lstStyle/>
        <a:p>
          <a:endParaRPr lang="en-US"/>
        </a:p>
      </dgm:t>
    </dgm:pt>
    <dgm:pt modelId="{D1CE1528-6941-4550-9C5C-58B57D3B907F}">
      <dgm:prSet/>
      <dgm:spPr/>
      <dgm:t>
        <a:bodyPr/>
        <a:lstStyle/>
        <a:p>
          <a:r>
            <a:rPr lang="en-US"/>
            <a:t>Age            177</a:t>
          </a:r>
        </a:p>
      </dgm:t>
    </dgm:pt>
    <dgm:pt modelId="{57879BF9-63C1-42EA-A103-4B5708DAC72D}" type="parTrans" cxnId="{4C337D89-2887-43F5-BE00-E79CB3C385AB}">
      <dgm:prSet/>
      <dgm:spPr/>
      <dgm:t>
        <a:bodyPr/>
        <a:lstStyle/>
        <a:p>
          <a:endParaRPr lang="en-US"/>
        </a:p>
      </dgm:t>
    </dgm:pt>
    <dgm:pt modelId="{CA2D0E2B-C3A8-444F-8C5B-74563208FDC1}" type="sibTrans" cxnId="{4C337D89-2887-43F5-BE00-E79CB3C385AB}">
      <dgm:prSet/>
      <dgm:spPr/>
      <dgm:t>
        <a:bodyPr/>
        <a:lstStyle/>
        <a:p>
          <a:endParaRPr lang="en-US"/>
        </a:p>
      </dgm:t>
    </dgm:pt>
    <dgm:pt modelId="{043BF88C-F890-46C7-A1FC-137712C76CE6}">
      <dgm:prSet/>
      <dgm:spPr/>
      <dgm:t>
        <a:bodyPr/>
        <a:lstStyle/>
        <a:p>
          <a:r>
            <a:rPr lang="en-US"/>
            <a:t>SibSp            0</a:t>
          </a:r>
        </a:p>
      </dgm:t>
    </dgm:pt>
    <dgm:pt modelId="{D57C07F8-EC59-47ED-B386-579CBBBF90A7}" type="parTrans" cxnId="{9E808DDB-96D3-4473-A307-3653FB04B649}">
      <dgm:prSet/>
      <dgm:spPr/>
      <dgm:t>
        <a:bodyPr/>
        <a:lstStyle/>
        <a:p>
          <a:endParaRPr lang="en-US"/>
        </a:p>
      </dgm:t>
    </dgm:pt>
    <dgm:pt modelId="{672936D2-31F8-43D1-ADE7-EE8521635B96}" type="sibTrans" cxnId="{9E808DDB-96D3-4473-A307-3653FB04B649}">
      <dgm:prSet/>
      <dgm:spPr/>
      <dgm:t>
        <a:bodyPr/>
        <a:lstStyle/>
        <a:p>
          <a:endParaRPr lang="en-US"/>
        </a:p>
      </dgm:t>
    </dgm:pt>
    <dgm:pt modelId="{34BC88D5-E96F-4348-91C9-273873D57709}">
      <dgm:prSet/>
      <dgm:spPr/>
      <dgm:t>
        <a:bodyPr/>
        <a:lstStyle/>
        <a:p>
          <a:r>
            <a:rPr lang="en-US"/>
            <a:t>Parch            0</a:t>
          </a:r>
        </a:p>
      </dgm:t>
    </dgm:pt>
    <dgm:pt modelId="{15E84E5F-5B13-4ACB-AA04-6932364F74E8}" type="parTrans" cxnId="{0D6731F4-F45A-4722-B562-AB5BF4978154}">
      <dgm:prSet/>
      <dgm:spPr/>
      <dgm:t>
        <a:bodyPr/>
        <a:lstStyle/>
        <a:p>
          <a:endParaRPr lang="en-US"/>
        </a:p>
      </dgm:t>
    </dgm:pt>
    <dgm:pt modelId="{226082E3-128A-443B-B4D1-8FE4923C5363}" type="sibTrans" cxnId="{0D6731F4-F45A-4722-B562-AB5BF4978154}">
      <dgm:prSet/>
      <dgm:spPr/>
      <dgm:t>
        <a:bodyPr/>
        <a:lstStyle/>
        <a:p>
          <a:endParaRPr lang="en-US"/>
        </a:p>
      </dgm:t>
    </dgm:pt>
    <dgm:pt modelId="{660D2247-9F49-4718-8545-6B5BE0234D07}">
      <dgm:prSet/>
      <dgm:spPr/>
      <dgm:t>
        <a:bodyPr/>
        <a:lstStyle/>
        <a:p>
          <a:r>
            <a:rPr lang="en-US"/>
            <a:t>Ticket           0</a:t>
          </a:r>
        </a:p>
      </dgm:t>
    </dgm:pt>
    <dgm:pt modelId="{54FD7723-FA31-418E-B27D-CAC3D44BA33B}" type="parTrans" cxnId="{0C760DEF-A016-41A9-A089-80261CEA9908}">
      <dgm:prSet/>
      <dgm:spPr/>
      <dgm:t>
        <a:bodyPr/>
        <a:lstStyle/>
        <a:p>
          <a:endParaRPr lang="en-US"/>
        </a:p>
      </dgm:t>
    </dgm:pt>
    <dgm:pt modelId="{80CF894D-1171-4465-BF89-21F78EE632E5}" type="sibTrans" cxnId="{0C760DEF-A016-41A9-A089-80261CEA9908}">
      <dgm:prSet/>
      <dgm:spPr/>
      <dgm:t>
        <a:bodyPr/>
        <a:lstStyle/>
        <a:p>
          <a:endParaRPr lang="en-US"/>
        </a:p>
      </dgm:t>
    </dgm:pt>
    <dgm:pt modelId="{60892EA2-9CBE-4006-B316-14C8ABEE065F}">
      <dgm:prSet/>
      <dgm:spPr/>
      <dgm:t>
        <a:bodyPr/>
        <a:lstStyle/>
        <a:p>
          <a:r>
            <a:rPr lang="en-US"/>
            <a:t>Fare             0</a:t>
          </a:r>
        </a:p>
      </dgm:t>
    </dgm:pt>
    <dgm:pt modelId="{9833506A-958B-40B3-A2DE-8B924B47B562}" type="parTrans" cxnId="{683E3F6D-F485-4528-9810-4F1248BE3B4C}">
      <dgm:prSet/>
      <dgm:spPr/>
      <dgm:t>
        <a:bodyPr/>
        <a:lstStyle/>
        <a:p>
          <a:endParaRPr lang="en-US"/>
        </a:p>
      </dgm:t>
    </dgm:pt>
    <dgm:pt modelId="{19F775F8-6D88-4F03-81FD-883807EC80F3}" type="sibTrans" cxnId="{683E3F6D-F485-4528-9810-4F1248BE3B4C}">
      <dgm:prSet/>
      <dgm:spPr/>
      <dgm:t>
        <a:bodyPr/>
        <a:lstStyle/>
        <a:p>
          <a:endParaRPr lang="en-US"/>
        </a:p>
      </dgm:t>
    </dgm:pt>
    <dgm:pt modelId="{4D6C366B-A8B9-475B-B5ED-AC229E912B93}">
      <dgm:prSet/>
      <dgm:spPr/>
      <dgm:t>
        <a:bodyPr/>
        <a:lstStyle/>
        <a:p>
          <a:r>
            <a:rPr lang="en-US"/>
            <a:t>Cabin          687</a:t>
          </a:r>
        </a:p>
      </dgm:t>
    </dgm:pt>
    <dgm:pt modelId="{C62F1B7C-E78E-4597-9CF3-9F7EE2CC72C0}" type="parTrans" cxnId="{CB138378-C465-44BC-9C2E-7CB790F78A3A}">
      <dgm:prSet/>
      <dgm:spPr/>
      <dgm:t>
        <a:bodyPr/>
        <a:lstStyle/>
        <a:p>
          <a:endParaRPr lang="en-US"/>
        </a:p>
      </dgm:t>
    </dgm:pt>
    <dgm:pt modelId="{ACA0341E-0640-4207-83C1-5CA9289201FA}" type="sibTrans" cxnId="{CB138378-C465-44BC-9C2E-7CB790F78A3A}">
      <dgm:prSet/>
      <dgm:spPr/>
      <dgm:t>
        <a:bodyPr/>
        <a:lstStyle/>
        <a:p>
          <a:endParaRPr lang="en-US"/>
        </a:p>
      </dgm:t>
    </dgm:pt>
    <dgm:pt modelId="{AA8CE324-22C5-4626-A3A7-B4931DFBDDE7}">
      <dgm:prSet/>
      <dgm:spPr/>
      <dgm:t>
        <a:bodyPr/>
        <a:lstStyle/>
        <a:p>
          <a:r>
            <a:rPr lang="en-US"/>
            <a:t>Embarked         2</a:t>
          </a:r>
        </a:p>
      </dgm:t>
    </dgm:pt>
    <dgm:pt modelId="{5C84E343-1365-4E92-88AA-345D1402633D}" type="parTrans" cxnId="{432FC5CB-31F9-4963-AEF7-743F1ADCCE0D}">
      <dgm:prSet/>
      <dgm:spPr/>
      <dgm:t>
        <a:bodyPr/>
        <a:lstStyle/>
        <a:p>
          <a:endParaRPr lang="en-US"/>
        </a:p>
      </dgm:t>
    </dgm:pt>
    <dgm:pt modelId="{2F68A827-F55D-4485-9189-02658EB23C75}" type="sibTrans" cxnId="{432FC5CB-31F9-4963-AEF7-743F1ADCCE0D}">
      <dgm:prSet/>
      <dgm:spPr/>
      <dgm:t>
        <a:bodyPr/>
        <a:lstStyle/>
        <a:p>
          <a:endParaRPr lang="en-US"/>
        </a:p>
      </dgm:t>
    </dgm:pt>
    <dgm:pt modelId="{2012A479-723D-40A9-B0F2-922B65755912}">
      <dgm:prSet/>
      <dgm:spPr/>
      <dgm:t>
        <a:bodyPr/>
        <a:lstStyle/>
        <a:p>
          <a:r>
            <a:rPr lang="en-US"/>
            <a:t>Survived    0</a:t>
          </a:r>
        </a:p>
      </dgm:t>
    </dgm:pt>
    <dgm:pt modelId="{B70EA320-AA20-4037-B060-796D3FB9CEDB}" type="parTrans" cxnId="{525B3432-F285-4150-9359-AB2522E6712D}">
      <dgm:prSet/>
      <dgm:spPr/>
      <dgm:t>
        <a:bodyPr/>
        <a:lstStyle/>
        <a:p>
          <a:endParaRPr lang="en-US"/>
        </a:p>
      </dgm:t>
    </dgm:pt>
    <dgm:pt modelId="{B3624C64-B4A2-4D42-B0FC-473D6D87DB4C}" type="sibTrans" cxnId="{525B3432-F285-4150-9359-AB2522E6712D}">
      <dgm:prSet/>
      <dgm:spPr/>
      <dgm:t>
        <a:bodyPr/>
        <a:lstStyle/>
        <a:p>
          <a:endParaRPr lang="en-US"/>
        </a:p>
      </dgm:t>
    </dgm:pt>
    <dgm:pt modelId="{95BE83FB-8FA9-D243-B9AC-5869927CA51A}" type="pres">
      <dgm:prSet presAssocID="{A2615755-C089-4BD9-A191-544028EAF1FE}" presName="diagram" presStyleCnt="0">
        <dgm:presLayoutVars>
          <dgm:dir/>
          <dgm:resizeHandles val="exact"/>
        </dgm:presLayoutVars>
      </dgm:prSet>
      <dgm:spPr/>
    </dgm:pt>
    <dgm:pt modelId="{89929B2F-2026-5547-BFAA-D25AE5ECED93}" type="pres">
      <dgm:prSet presAssocID="{7DA0C903-C796-4271-8092-EAE90DDEFDAD}" presName="node" presStyleLbl="node1" presStyleIdx="0" presStyleCnt="12">
        <dgm:presLayoutVars>
          <dgm:bulletEnabled val="1"/>
        </dgm:presLayoutVars>
      </dgm:prSet>
      <dgm:spPr/>
    </dgm:pt>
    <dgm:pt modelId="{BCAC3658-CF7D-6943-80EF-D047072AD319}" type="pres">
      <dgm:prSet presAssocID="{4033C6F9-0115-4CC9-806C-232199EC8984}" presName="sibTrans" presStyleCnt="0"/>
      <dgm:spPr/>
    </dgm:pt>
    <dgm:pt modelId="{8DE3D165-F7F2-FE46-97BE-6289D88A2D3B}" type="pres">
      <dgm:prSet presAssocID="{54BDCA37-61E3-4D1A-A13B-DBF80AA65B92}" presName="node" presStyleLbl="node1" presStyleIdx="1" presStyleCnt="12">
        <dgm:presLayoutVars>
          <dgm:bulletEnabled val="1"/>
        </dgm:presLayoutVars>
      </dgm:prSet>
      <dgm:spPr/>
    </dgm:pt>
    <dgm:pt modelId="{458703E8-5EEC-424A-A25C-58708D1828DD}" type="pres">
      <dgm:prSet presAssocID="{D40B0301-437C-4C04-BDDC-AC93E8EA999D}" presName="sibTrans" presStyleCnt="0"/>
      <dgm:spPr/>
    </dgm:pt>
    <dgm:pt modelId="{8D698C54-F7A3-2844-9619-B8FED751A499}" type="pres">
      <dgm:prSet presAssocID="{8FB5773B-EEE2-4AC1-8FEA-14E2D7836CF9}" presName="node" presStyleLbl="node1" presStyleIdx="2" presStyleCnt="12">
        <dgm:presLayoutVars>
          <dgm:bulletEnabled val="1"/>
        </dgm:presLayoutVars>
      </dgm:prSet>
      <dgm:spPr/>
    </dgm:pt>
    <dgm:pt modelId="{C18239AD-EC35-2B48-B5F1-2DDF69369B40}" type="pres">
      <dgm:prSet presAssocID="{6E014D93-81C7-4206-85AF-1E36804AB2F5}" presName="sibTrans" presStyleCnt="0"/>
      <dgm:spPr/>
    </dgm:pt>
    <dgm:pt modelId="{D13D4234-EB17-284C-ABF4-EC57096F16DF}" type="pres">
      <dgm:prSet presAssocID="{AC87F071-E886-4388-8909-2CB24F56F833}" presName="node" presStyleLbl="node1" presStyleIdx="3" presStyleCnt="12">
        <dgm:presLayoutVars>
          <dgm:bulletEnabled val="1"/>
        </dgm:presLayoutVars>
      </dgm:prSet>
      <dgm:spPr/>
    </dgm:pt>
    <dgm:pt modelId="{BF077AE7-9042-D043-B0EF-943BEC02E3C5}" type="pres">
      <dgm:prSet presAssocID="{15D907C2-A1F5-4354-9883-383F98809BB6}" presName="sibTrans" presStyleCnt="0"/>
      <dgm:spPr/>
    </dgm:pt>
    <dgm:pt modelId="{B8C5D728-B87A-7841-A1F3-6E5949590C2E}" type="pres">
      <dgm:prSet presAssocID="{D1CE1528-6941-4550-9C5C-58B57D3B907F}" presName="node" presStyleLbl="node1" presStyleIdx="4" presStyleCnt="12">
        <dgm:presLayoutVars>
          <dgm:bulletEnabled val="1"/>
        </dgm:presLayoutVars>
      </dgm:prSet>
      <dgm:spPr/>
    </dgm:pt>
    <dgm:pt modelId="{300942B0-C36A-CE45-9357-7276D97951BA}" type="pres">
      <dgm:prSet presAssocID="{CA2D0E2B-C3A8-444F-8C5B-74563208FDC1}" presName="sibTrans" presStyleCnt="0"/>
      <dgm:spPr/>
    </dgm:pt>
    <dgm:pt modelId="{020E6994-0D79-0F4E-8459-20A4223EC752}" type="pres">
      <dgm:prSet presAssocID="{043BF88C-F890-46C7-A1FC-137712C76CE6}" presName="node" presStyleLbl="node1" presStyleIdx="5" presStyleCnt="12">
        <dgm:presLayoutVars>
          <dgm:bulletEnabled val="1"/>
        </dgm:presLayoutVars>
      </dgm:prSet>
      <dgm:spPr/>
    </dgm:pt>
    <dgm:pt modelId="{9C50C511-CE86-764B-A904-A58D8DA1E05B}" type="pres">
      <dgm:prSet presAssocID="{672936D2-31F8-43D1-ADE7-EE8521635B96}" presName="sibTrans" presStyleCnt="0"/>
      <dgm:spPr/>
    </dgm:pt>
    <dgm:pt modelId="{1C30C255-2976-EA40-9745-D92B01DE7172}" type="pres">
      <dgm:prSet presAssocID="{34BC88D5-E96F-4348-91C9-273873D57709}" presName="node" presStyleLbl="node1" presStyleIdx="6" presStyleCnt="12">
        <dgm:presLayoutVars>
          <dgm:bulletEnabled val="1"/>
        </dgm:presLayoutVars>
      </dgm:prSet>
      <dgm:spPr/>
    </dgm:pt>
    <dgm:pt modelId="{704DCAFA-6404-9B47-8F39-6D8BAC862994}" type="pres">
      <dgm:prSet presAssocID="{226082E3-128A-443B-B4D1-8FE4923C5363}" presName="sibTrans" presStyleCnt="0"/>
      <dgm:spPr/>
    </dgm:pt>
    <dgm:pt modelId="{2C42D20A-97A0-9C46-ABD3-F2E1F80CCAD8}" type="pres">
      <dgm:prSet presAssocID="{660D2247-9F49-4718-8545-6B5BE0234D07}" presName="node" presStyleLbl="node1" presStyleIdx="7" presStyleCnt="12">
        <dgm:presLayoutVars>
          <dgm:bulletEnabled val="1"/>
        </dgm:presLayoutVars>
      </dgm:prSet>
      <dgm:spPr/>
    </dgm:pt>
    <dgm:pt modelId="{C3723481-2E37-6B40-A75F-EA5E6B0AC65B}" type="pres">
      <dgm:prSet presAssocID="{80CF894D-1171-4465-BF89-21F78EE632E5}" presName="sibTrans" presStyleCnt="0"/>
      <dgm:spPr/>
    </dgm:pt>
    <dgm:pt modelId="{F3DC9390-E0A9-7A46-ABF3-35A66651F3F1}" type="pres">
      <dgm:prSet presAssocID="{60892EA2-9CBE-4006-B316-14C8ABEE065F}" presName="node" presStyleLbl="node1" presStyleIdx="8" presStyleCnt="12">
        <dgm:presLayoutVars>
          <dgm:bulletEnabled val="1"/>
        </dgm:presLayoutVars>
      </dgm:prSet>
      <dgm:spPr/>
    </dgm:pt>
    <dgm:pt modelId="{B7902312-4D7E-E84E-B832-0E03EB1D9D77}" type="pres">
      <dgm:prSet presAssocID="{19F775F8-6D88-4F03-81FD-883807EC80F3}" presName="sibTrans" presStyleCnt="0"/>
      <dgm:spPr/>
    </dgm:pt>
    <dgm:pt modelId="{679D9CCA-2BC5-7B43-9EC3-6313AAC85BB4}" type="pres">
      <dgm:prSet presAssocID="{4D6C366B-A8B9-475B-B5ED-AC229E912B93}" presName="node" presStyleLbl="node1" presStyleIdx="9" presStyleCnt="12">
        <dgm:presLayoutVars>
          <dgm:bulletEnabled val="1"/>
        </dgm:presLayoutVars>
      </dgm:prSet>
      <dgm:spPr/>
    </dgm:pt>
    <dgm:pt modelId="{AE2A53FD-326F-6C4E-943C-E971D5D8BE54}" type="pres">
      <dgm:prSet presAssocID="{ACA0341E-0640-4207-83C1-5CA9289201FA}" presName="sibTrans" presStyleCnt="0"/>
      <dgm:spPr/>
    </dgm:pt>
    <dgm:pt modelId="{C401F655-F46A-BB44-B3B7-3DA97FF979E2}" type="pres">
      <dgm:prSet presAssocID="{AA8CE324-22C5-4626-A3A7-B4931DFBDDE7}" presName="node" presStyleLbl="node1" presStyleIdx="10" presStyleCnt="12">
        <dgm:presLayoutVars>
          <dgm:bulletEnabled val="1"/>
        </dgm:presLayoutVars>
      </dgm:prSet>
      <dgm:spPr/>
    </dgm:pt>
    <dgm:pt modelId="{F1CD598F-108E-2945-AB59-63EA05F31E2F}" type="pres">
      <dgm:prSet presAssocID="{2F68A827-F55D-4485-9189-02658EB23C75}" presName="sibTrans" presStyleCnt="0"/>
      <dgm:spPr/>
    </dgm:pt>
    <dgm:pt modelId="{DDE9F93D-C50D-E242-8700-4D1DFA1DFF8E}" type="pres">
      <dgm:prSet presAssocID="{2012A479-723D-40A9-B0F2-922B6575591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092B60E-9433-0442-9C38-9B8EC8BD27B1}" type="presOf" srcId="{660D2247-9F49-4718-8545-6B5BE0234D07}" destId="{2C42D20A-97A0-9C46-ABD3-F2E1F80CCAD8}" srcOrd="0" destOrd="0" presId="urn:microsoft.com/office/officeart/2005/8/layout/default"/>
    <dgm:cxn modelId="{6C940220-6928-4D4A-80E2-7F81DB6444FD}" type="presOf" srcId="{043BF88C-F890-46C7-A1FC-137712C76CE6}" destId="{020E6994-0D79-0F4E-8459-20A4223EC752}" srcOrd="0" destOrd="0" presId="urn:microsoft.com/office/officeart/2005/8/layout/default"/>
    <dgm:cxn modelId="{EE7D4625-067E-9B42-B28F-5E8F7C6F3539}" type="presOf" srcId="{AC87F071-E886-4388-8909-2CB24F56F833}" destId="{D13D4234-EB17-284C-ABF4-EC57096F16DF}" srcOrd="0" destOrd="0" presId="urn:microsoft.com/office/officeart/2005/8/layout/default"/>
    <dgm:cxn modelId="{525B3432-F285-4150-9359-AB2522E6712D}" srcId="{A2615755-C089-4BD9-A191-544028EAF1FE}" destId="{2012A479-723D-40A9-B0F2-922B65755912}" srcOrd="11" destOrd="0" parTransId="{B70EA320-AA20-4037-B060-796D3FB9CEDB}" sibTransId="{B3624C64-B4A2-4D42-B0FC-473D6D87DB4C}"/>
    <dgm:cxn modelId="{EE234C3A-5A63-1B47-826A-CC4659245356}" type="presOf" srcId="{A2615755-C089-4BD9-A191-544028EAF1FE}" destId="{95BE83FB-8FA9-D243-B9AC-5869927CA51A}" srcOrd="0" destOrd="0" presId="urn:microsoft.com/office/officeart/2005/8/layout/default"/>
    <dgm:cxn modelId="{29A7F645-25AA-4817-80B9-E000B14543DF}" srcId="{A2615755-C089-4BD9-A191-544028EAF1FE}" destId="{7DA0C903-C796-4271-8092-EAE90DDEFDAD}" srcOrd="0" destOrd="0" parTransId="{032EE82F-F2AC-485A-8B82-DD9AB43663F6}" sibTransId="{4033C6F9-0115-4CC9-806C-232199EC8984}"/>
    <dgm:cxn modelId="{CB4E0750-CCD6-4B6E-8698-6B008A9183D2}" srcId="{A2615755-C089-4BD9-A191-544028EAF1FE}" destId="{AC87F071-E886-4388-8909-2CB24F56F833}" srcOrd="3" destOrd="0" parTransId="{4AA77B71-7F54-4B42-9C6D-CC1BBC169F4B}" sibTransId="{15D907C2-A1F5-4354-9883-383F98809BB6}"/>
    <dgm:cxn modelId="{AABFFB51-2C4F-4045-A29D-081F91DFD424}" type="presOf" srcId="{D1CE1528-6941-4550-9C5C-58B57D3B907F}" destId="{B8C5D728-B87A-7841-A1F3-6E5949590C2E}" srcOrd="0" destOrd="0" presId="urn:microsoft.com/office/officeart/2005/8/layout/default"/>
    <dgm:cxn modelId="{BD0BC75D-6079-E249-AF50-29682E74BC32}" type="presOf" srcId="{34BC88D5-E96F-4348-91C9-273873D57709}" destId="{1C30C255-2976-EA40-9745-D92B01DE7172}" srcOrd="0" destOrd="0" presId="urn:microsoft.com/office/officeart/2005/8/layout/default"/>
    <dgm:cxn modelId="{43CD4D6A-3FE0-4092-B850-1B3267FCBCC6}" srcId="{A2615755-C089-4BD9-A191-544028EAF1FE}" destId="{54BDCA37-61E3-4D1A-A13B-DBF80AA65B92}" srcOrd="1" destOrd="0" parTransId="{C97228C8-6034-4468-B6AE-BD0812D039B5}" sibTransId="{D40B0301-437C-4C04-BDDC-AC93E8EA999D}"/>
    <dgm:cxn modelId="{683E3F6D-F485-4528-9810-4F1248BE3B4C}" srcId="{A2615755-C089-4BD9-A191-544028EAF1FE}" destId="{60892EA2-9CBE-4006-B316-14C8ABEE065F}" srcOrd="8" destOrd="0" parTransId="{9833506A-958B-40B3-A2DE-8B924B47B562}" sibTransId="{19F775F8-6D88-4F03-81FD-883807EC80F3}"/>
    <dgm:cxn modelId="{89347C73-A6D7-AF42-9554-F9AE5C2C8F57}" type="presOf" srcId="{60892EA2-9CBE-4006-B316-14C8ABEE065F}" destId="{F3DC9390-E0A9-7A46-ABF3-35A66651F3F1}" srcOrd="0" destOrd="0" presId="urn:microsoft.com/office/officeart/2005/8/layout/default"/>
    <dgm:cxn modelId="{CB138378-C465-44BC-9C2E-7CB790F78A3A}" srcId="{A2615755-C089-4BD9-A191-544028EAF1FE}" destId="{4D6C366B-A8B9-475B-B5ED-AC229E912B93}" srcOrd="9" destOrd="0" parTransId="{C62F1B7C-E78E-4597-9CF3-9F7EE2CC72C0}" sibTransId="{ACA0341E-0640-4207-83C1-5CA9289201FA}"/>
    <dgm:cxn modelId="{A7D31289-5336-1642-B0B2-4CBE74AC11F7}" type="presOf" srcId="{8FB5773B-EEE2-4AC1-8FEA-14E2D7836CF9}" destId="{8D698C54-F7A3-2844-9619-B8FED751A499}" srcOrd="0" destOrd="0" presId="urn:microsoft.com/office/officeart/2005/8/layout/default"/>
    <dgm:cxn modelId="{4C337D89-2887-43F5-BE00-E79CB3C385AB}" srcId="{A2615755-C089-4BD9-A191-544028EAF1FE}" destId="{D1CE1528-6941-4550-9C5C-58B57D3B907F}" srcOrd="4" destOrd="0" parTransId="{57879BF9-63C1-42EA-A103-4B5708DAC72D}" sibTransId="{CA2D0E2B-C3A8-444F-8C5B-74563208FDC1}"/>
    <dgm:cxn modelId="{4BBFFA94-E01A-694D-B510-D695BB5C8EAA}" type="presOf" srcId="{7DA0C903-C796-4271-8092-EAE90DDEFDAD}" destId="{89929B2F-2026-5547-BFAA-D25AE5ECED93}" srcOrd="0" destOrd="0" presId="urn:microsoft.com/office/officeart/2005/8/layout/default"/>
    <dgm:cxn modelId="{6B62AAB6-F00C-5D47-A0E9-943D812D3F2F}" type="presOf" srcId="{4D6C366B-A8B9-475B-B5ED-AC229E912B93}" destId="{679D9CCA-2BC5-7B43-9EC3-6313AAC85BB4}" srcOrd="0" destOrd="0" presId="urn:microsoft.com/office/officeart/2005/8/layout/default"/>
    <dgm:cxn modelId="{CD09E5BE-0E35-4558-89D4-351F32EBA820}" srcId="{A2615755-C089-4BD9-A191-544028EAF1FE}" destId="{8FB5773B-EEE2-4AC1-8FEA-14E2D7836CF9}" srcOrd="2" destOrd="0" parTransId="{26F36FC7-1E7A-448C-AEF9-3DFD21A24D44}" sibTransId="{6E014D93-81C7-4206-85AF-1E36804AB2F5}"/>
    <dgm:cxn modelId="{181871C4-5D28-E54B-93F8-AAC1CA81D1FF}" type="presOf" srcId="{AA8CE324-22C5-4626-A3A7-B4931DFBDDE7}" destId="{C401F655-F46A-BB44-B3B7-3DA97FF979E2}" srcOrd="0" destOrd="0" presId="urn:microsoft.com/office/officeart/2005/8/layout/default"/>
    <dgm:cxn modelId="{432FC5CB-31F9-4963-AEF7-743F1ADCCE0D}" srcId="{A2615755-C089-4BD9-A191-544028EAF1FE}" destId="{AA8CE324-22C5-4626-A3A7-B4931DFBDDE7}" srcOrd="10" destOrd="0" parTransId="{5C84E343-1365-4E92-88AA-345D1402633D}" sibTransId="{2F68A827-F55D-4485-9189-02658EB23C75}"/>
    <dgm:cxn modelId="{9E808DDB-96D3-4473-A307-3653FB04B649}" srcId="{A2615755-C089-4BD9-A191-544028EAF1FE}" destId="{043BF88C-F890-46C7-A1FC-137712C76CE6}" srcOrd="5" destOrd="0" parTransId="{D57C07F8-EC59-47ED-B386-579CBBBF90A7}" sibTransId="{672936D2-31F8-43D1-ADE7-EE8521635B96}"/>
    <dgm:cxn modelId="{648189DE-BE91-7C4D-AB06-AC395F0763CA}" type="presOf" srcId="{2012A479-723D-40A9-B0F2-922B65755912}" destId="{DDE9F93D-C50D-E242-8700-4D1DFA1DFF8E}" srcOrd="0" destOrd="0" presId="urn:microsoft.com/office/officeart/2005/8/layout/default"/>
    <dgm:cxn modelId="{895389E8-9849-4041-9FD1-671D3B286CDB}" type="presOf" srcId="{54BDCA37-61E3-4D1A-A13B-DBF80AA65B92}" destId="{8DE3D165-F7F2-FE46-97BE-6289D88A2D3B}" srcOrd="0" destOrd="0" presId="urn:microsoft.com/office/officeart/2005/8/layout/default"/>
    <dgm:cxn modelId="{0C760DEF-A016-41A9-A089-80261CEA9908}" srcId="{A2615755-C089-4BD9-A191-544028EAF1FE}" destId="{660D2247-9F49-4718-8545-6B5BE0234D07}" srcOrd="7" destOrd="0" parTransId="{54FD7723-FA31-418E-B27D-CAC3D44BA33B}" sibTransId="{80CF894D-1171-4465-BF89-21F78EE632E5}"/>
    <dgm:cxn modelId="{0D6731F4-F45A-4722-B562-AB5BF4978154}" srcId="{A2615755-C089-4BD9-A191-544028EAF1FE}" destId="{34BC88D5-E96F-4348-91C9-273873D57709}" srcOrd="6" destOrd="0" parTransId="{15E84E5F-5B13-4ACB-AA04-6932364F74E8}" sibTransId="{226082E3-128A-443B-B4D1-8FE4923C5363}"/>
    <dgm:cxn modelId="{9234BA1C-0BF6-EC46-A00A-889465424F6D}" type="presParOf" srcId="{95BE83FB-8FA9-D243-B9AC-5869927CA51A}" destId="{89929B2F-2026-5547-BFAA-D25AE5ECED93}" srcOrd="0" destOrd="0" presId="urn:microsoft.com/office/officeart/2005/8/layout/default"/>
    <dgm:cxn modelId="{0FD831E3-A068-5746-ABB2-1D69E36AC08A}" type="presParOf" srcId="{95BE83FB-8FA9-D243-B9AC-5869927CA51A}" destId="{BCAC3658-CF7D-6943-80EF-D047072AD319}" srcOrd="1" destOrd="0" presId="urn:microsoft.com/office/officeart/2005/8/layout/default"/>
    <dgm:cxn modelId="{9A4EB1FE-66FA-B64F-A16B-8BB737AC9FEB}" type="presParOf" srcId="{95BE83FB-8FA9-D243-B9AC-5869927CA51A}" destId="{8DE3D165-F7F2-FE46-97BE-6289D88A2D3B}" srcOrd="2" destOrd="0" presId="urn:microsoft.com/office/officeart/2005/8/layout/default"/>
    <dgm:cxn modelId="{3E799947-A8B7-3D46-8BC5-1CDD45C300C1}" type="presParOf" srcId="{95BE83FB-8FA9-D243-B9AC-5869927CA51A}" destId="{458703E8-5EEC-424A-A25C-58708D1828DD}" srcOrd="3" destOrd="0" presId="urn:microsoft.com/office/officeart/2005/8/layout/default"/>
    <dgm:cxn modelId="{A820187C-0C65-9B41-B06D-62A93E041B5C}" type="presParOf" srcId="{95BE83FB-8FA9-D243-B9AC-5869927CA51A}" destId="{8D698C54-F7A3-2844-9619-B8FED751A499}" srcOrd="4" destOrd="0" presId="urn:microsoft.com/office/officeart/2005/8/layout/default"/>
    <dgm:cxn modelId="{EFCDEFC8-300D-3346-B8ED-751E491A31F2}" type="presParOf" srcId="{95BE83FB-8FA9-D243-B9AC-5869927CA51A}" destId="{C18239AD-EC35-2B48-B5F1-2DDF69369B40}" srcOrd="5" destOrd="0" presId="urn:microsoft.com/office/officeart/2005/8/layout/default"/>
    <dgm:cxn modelId="{2F89B12D-A87F-3F40-8A74-D019928D7B20}" type="presParOf" srcId="{95BE83FB-8FA9-D243-B9AC-5869927CA51A}" destId="{D13D4234-EB17-284C-ABF4-EC57096F16DF}" srcOrd="6" destOrd="0" presId="urn:microsoft.com/office/officeart/2005/8/layout/default"/>
    <dgm:cxn modelId="{CFFA37AD-B688-0F43-B23B-97DD798807F4}" type="presParOf" srcId="{95BE83FB-8FA9-D243-B9AC-5869927CA51A}" destId="{BF077AE7-9042-D043-B0EF-943BEC02E3C5}" srcOrd="7" destOrd="0" presId="urn:microsoft.com/office/officeart/2005/8/layout/default"/>
    <dgm:cxn modelId="{2BC44529-F60B-AF42-9689-E279920817AF}" type="presParOf" srcId="{95BE83FB-8FA9-D243-B9AC-5869927CA51A}" destId="{B8C5D728-B87A-7841-A1F3-6E5949590C2E}" srcOrd="8" destOrd="0" presId="urn:microsoft.com/office/officeart/2005/8/layout/default"/>
    <dgm:cxn modelId="{98B6D56B-CCA2-DF42-9355-12A107D2C61D}" type="presParOf" srcId="{95BE83FB-8FA9-D243-B9AC-5869927CA51A}" destId="{300942B0-C36A-CE45-9357-7276D97951BA}" srcOrd="9" destOrd="0" presId="urn:microsoft.com/office/officeart/2005/8/layout/default"/>
    <dgm:cxn modelId="{FE5F1395-B90C-6141-BD9F-CE99C65D1788}" type="presParOf" srcId="{95BE83FB-8FA9-D243-B9AC-5869927CA51A}" destId="{020E6994-0D79-0F4E-8459-20A4223EC752}" srcOrd="10" destOrd="0" presId="urn:microsoft.com/office/officeart/2005/8/layout/default"/>
    <dgm:cxn modelId="{E246AA0D-74A7-5843-B696-BFF3F1B23F09}" type="presParOf" srcId="{95BE83FB-8FA9-D243-B9AC-5869927CA51A}" destId="{9C50C511-CE86-764B-A904-A58D8DA1E05B}" srcOrd="11" destOrd="0" presId="urn:microsoft.com/office/officeart/2005/8/layout/default"/>
    <dgm:cxn modelId="{164945E2-D57D-AC46-8CAB-31D66A09C051}" type="presParOf" srcId="{95BE83FB-8FA9-D243-B9AC-5869927CA51A}" destId="{1C30C255-2976-EA40-9745-D92B01DE7172}" srcOrd="12" destOrd="0" presId="urn:microsoft.com/office/officeart/2005/8/layout/default"/>
    <dgm:cxn modelId="{F75872F1-E693-094E-919D-4C9D70C3E298}" type="presParOf" srcId="{95BE83FB-8FA9-D243-B9AC-5869927CA51A}" destId="{704DCAFA-6404-9B47-8F39-6D8BAC862994}" srcOrd="13" destOrd="0" presId="urn:microsoft.com/office/officeart/2005/8/layout/default"/>
    <dgm:cxn modelId="{A2016547-CD6A-AD4A-BEB9-AEF5BC101849}" type="presParOf" srcId="{95BE83FB-8FA9-D243-B9AC-5869927CA51A}" destId="{2C42D20A-97A0-9C46-ABD3-F2E1F80CCAD8}" srcOrd="14" destOrd="0" presId="urn:microsoft.com/office/officeart/2005/8/layout/default"/>
    <dgm:cxn modelId="{5362B933-D997-7147-97D0-6ED768DC0708}" type="presParOf" srcId="{95BE83FB-8FA9-D243-B9AC-5869927CA51A}" destId="{C3723481-2E37-6B40-A75F-EA5E6B0AC65B}" srcOrd="15" destOrd="0" presId="urn:microsoft.com/office/officeart/2005/8/layout/default"/>
    <dgm:cxn modelId="{3DBDCEB3-5588-1341-B8F2-95B2D051DC57}" type="presParOf" srcId="{95BE83FB-8FA9-D243-B9AC-5869927CA51A}" destId="{F3DC9390-E0A9-7A46-ABF3-35A66651F3F1}" srcOrd="16" destOrd="0" presId="urn:microsoft.com/office/officeart/2005/8/layout/default"/>
    <dgm:cxn modelId="{B1CE728C-7F21-ED4E-809E-E0BBE64A7B5D}" type="presParOf" srcId="{95BE83FB-8FA9-D243-B9AC-5869927CA51A}" destId="{B7902312-4D7E-E84E-B832-0E03EB1D9D77}" srcOrd="17" destOrd="0" presId="urn:microsoft.com/office/officeart/2005/8/layout/default"/>
    <dgm:cxn modelId="{4C42A547-A19D-734B-96CF-55E995F75F9A}" type="presParOf" srcId="{95BE83FB-8FA9-D243-B9AC-5869927CA51A}" destId="{679D9CCA-2BC5-7B43-9EC3-6313AAC85BB4}" srcOrd="18" destOrd="0" presId="urn:microsoft.com/office/officeart/2005/8/layout/default"/>
    <dgm:cxn modelId="{21E885E4-F7FB-574F-BFC4-2EC28F827A06}" type="presParOf" srcId="{95BE83FB-8FA9-D243-B9AC-5869927CA51A}" destId="{AE2A53FD-326F-6C4E-943C-E971D5D8BE54}" srcOrd="19" destOrd="0" presId="urn:microsoft.com/office/officeart/2005/8/layout/default"/>
    <dgm:cxn modelId="{05A2A71E-04E6-1146-BF15-457FEF402C45}" type="presParOf" srcId="{95BE83FB-8FA9-D243-B9AC-5869927CA51A}" destId="{C401F655-F46A-BB44-B3B7-3DA97FF979E2}" srcOrd="20" destOrd="0" presId="urn:microsoft.com/office/officeart/2005/8/layout/default"/>
    <dgm:cxn modelId="{2F677353-EA39-814D-B845-1C0B5976159C}" type="presParOf" srcId="{95BE83FB-8FA9-D243-B9AC-5869927CA51A}" destId="{F1CD598F-108E-2945-AB59-63EA05F31E2F}" srcOrd="21" destOrd="0" presId="urn:microsoft.com/office/officeart/2005/8/layout/default"/>
    <dgm:cxn modelId="{A0C1E678-7338-4A4B-9DED-C164E4A12604}" type="presParOf" srcId="{95BE83FB-8FA9-D243-B9AC-5869927CA51A}" destId="{DDE9F93D-C50D-E242-8700-4D1DFA1DFF8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D8AFF9-0D8C-4897-8BE5-96BD0BC497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50B570-F04B-41E7-9202-C474F2904393}">
      <dgm:prSet/>
      <dgm:spPr/>
      <dgm:t>
        <a:bodyPr/>
        <a:lstStyle/>
        <a:p>
          <a:pPr>
            <a:defRPr cap="all"/>
          </a:pPr>
          <a:r>
            <a:rPr lang="en-US"/>
            <a:t>Logistic Regression</a:t>
          </a:r>
        </a:p>
      </dgm:t>
    </dgm:pt>
    <dgm:pt modelId="{0E1ED9DB-C3AD-45F3-BAB9-823DDA1BFF9F}" type="parTrans" cxnId="{85463D45-E3EB-4F54-B4CC-EECD0EF4C1B1}">
      <dgm:prSet/>
      <dgm:spPr/>
      <dgm:t>
        <a:bodyPr/>
        <a:lstStyle/>
        <a:p>
          <a:endParaRPr lang="en-US"/>
        </a:p>
      </dgm:t>
    </dgm:pt>
    <dgm:pt modelId="{E69DE5AA-F85F-4533-94D4-DD0A05FDBD70}" type="sibTrans" cxnId="{85463D45-E3EB-4F54-B4CC-EECD0EF4C1B1}">
      <dgm:prSet/>
      <dgm:spPr/>
      <dgm:t>
        <a:bodyPr/>
        <a:lstStyle/>
        <a:p>
          <a:endParaRPr lang="en-US"/>
        </a:p>
      </dgm:t>
    </dgm:pt>
    <dgm:pt modelId="{EA835E00-CBF9-4F86-B1FD-FEBDCDC8A558}">
      <dgm:prSet/>
      <dgm:spPr/>
      <dgm:t>
        <a:bodyPr/>
        <a:lstStyle/>
        <a:p>
          <a:pPr>
            <a:defRPr cap="all"/>
          </a:pPr>
          <a:r>
            <a:rPr lang="en-US"/>
            <a:t>Support Vector Machine</a:t>
          </a:r>
        </a:p>
      </dgm:t>
    </dgm:pt>
    <dgm:pt modelId="{8481E985-4367-47A0-A92D-09086CA90C56}" type="parTrans" cxnId="{407A8EAC-BA74-416A-983C-48BBB5802B92}">
      <dgm:prSet/>
      <dgm:spPr/>
      <dgm:t>
        <a:bodyPr/>
        <a:lstStyle/>
        <a:p>
          <a:endParaRPr lang="en-US"/>
        </a:p>
      </dgm:t>
    </dgm:pt>
    <dgm:pt modelId="{7D97987E-91DD-49DB-9F8B-9C777AC43B40}" type="sibTrans" cxnId="{407A8EAC-BA74-416A-983C-48BBB5802B92}">
      <dgm:prSet/>
      <dgm:spPr/>
      <dgm:t>
        <a:bodyPr/>
        <a:lstStyle/>
        <a:p>
          <a:endParaRPr lang="en-US"/>
        </a:p>
      </dgm:t>
    </dgm:pt>
    <dgm:pt modelId="{F2838A1D-10CC-4413-98C6-4EC78D38EFDB}">
      <dgm:prSet/>
      <dgm:spPr/>
      <dgm:t>
        <a:bodyPr/>
        <a:lstStyle/>
        <a:p>
          <a:pPr>
            <a:defRPr cap="all"/>
          </a:pPr>
          <a:r>
            <a:rPr lang="en-US"/>
            <a:t>Random Forest Classifier</a:t>
          </a:r>
        </a:p>
      </dgm:t>
    </dgm:pt>
    <dgm:pt modelId="{E8FC0488-BF3A-41D9-84BA-6499557F2A25}" type="parTrans" cxnId="{61E42F3B-BF13-4307-8D5C-450AF81CD37A}">
      <dgm:prSet/>
      <dgm:spPr/>
      <dgm:t>
        <a:bodyPr/>
        <a:lstStyle/>
        <a:p>
          <a:endParaRPr lang="en-US"/>
        </a:p>
      </dgm:t>
    </dgm:pt>
    <dgm:pt modelId="{EBF0CC6B-116E-470C-8815-B2DB42E48F1A}" type="sibTrans" cxnId="{61E42F3B-BF13-4307-8D5C-450AF81CD37A}">
      <dgm:prSet/>
      <dgm:spPr/>
      <dgm:t>
        <a:bodyPr/>
        <a:lstStyle/>
        <a:p>
          <a:endParaRPr lang="en-US"/>
        </a:p>
      </dgm:t>
    </dgm:pt>
    <dgm:pt modelId="{81FDE0A4-F17D-4134-BA57-4785651B9C2A}">
      <dgm:prSet/>
      <dgm:spPr/>
      <dgm:t>
        <a:bodyPr/>
        <a:lstStyle/>
        <a:p>
          <a:pPr>
            <a:defRPr cap="all"/>
          </a:pPr>
          <a:r>
            <a:rPr lang="en-US"/>
            <a:t>Neural Network </a:t>
          </a:r>
        </a:p>
      </dgm:t>
    </dgm:pt>
    <dgm:pt modelId="{3850BDB3-6915-40E9-B26F-8C03F9E2C96B}" type="parTrans" cxnId="{704E51EF-3EC8-4F9A-8763-CF3C1B7E0B7A}">
      <dgm:prSet/>
      <dgm:spPr/>
      <dgm:t>
        <a:bodyPr/>
        <a:lstStyle/>
        <a:p>
          <a:endParaRPr lang="en-US"/>
        </a:p>
      </dgm:t>
    </dgm:pt>
    <dgm:pt modelId="{EBD6BAE8-D1D5-4509-B3C9-76A58D93F639}" type="sibTrans" cxnId="{704E51EF-3EC8-4F9A-8763-CF3C1B7E0B7A}">
      <dgm:prSet/>
      <dgm:spPr/>
      <dgm:t>
        <a:bodyPr/>
        <a:lstStyle/>
        <a:p>
          <a:endParaRPr lang="en-US"/>
        </a:p>
      </dgm:t>
    </dgm:pt>
    <dgm:pt modelId="{A093B9F2-5612-45D1-AB63-1C11C5CAACE3}" type="pres">
      <dgm:prSet presAssocID="{45D8AFF9-0D8C-4897-8BE5-96BD0BC49721}" presName="root" presStyleCnt="0">
        <dgm:presLayoutVars>
          <dgm:dir/>
          <dgm:resizeHandles val="exact"/>
        </dgm:presLayoutVars>
      </dgm:prSet>
      <dgm:spPr/>
    </dgm:pt>
    <dgm:pt modelId="{A5CA09A5-32CA-4784-8BEE-529A86DA0243}" type="pres">
      <dgm:prSet presAssocID="{4050B570-F04B-41E7-9202-C474F2904393}" presName="compNode" presStyleCnt="0"/>
      <dgm:spPr/>
    </dgm:pt>
    <dgm:pt modelId="{C947542D-CBF2-4840-AA92-A8E1121BD818}" type="pres">
      <dgm:prSet presAssocID="{4050B570-F04B-41E7-9202-C474F290439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0CB3583-AB16-49D9-9E0D-3CC2335E5AB9}" type="pres">
      <dgm:prSet presAssocID="{4050B570-F04B-41E7-9202-C474F29043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87A6D6-EC7D-4175-B748-A560585B6625}" type="pres">
      <dgm:prSet presAssocID="{4050B570-F04B-41E7-9202-C474F2904393}" presName="spaceRect" presStyleCnt="0"/>
      <dgm:spPr/>
    </dgm:pt>
    <dgm:pt modelId="{6BBC7301-6B13-42E1-91F0-ED7D925336F6}" type="pres">
      <dgm:prSet presAssocID="{4050B570-F04B-41E7-9202-C474F2904393}" presName="textRect" presStyleLbl="revTx" presStyleIdx="0" presStyleCnt="4">
        <dgm:presLayoutVars>
          <dgm:chMax val="1"/>
          <dgm:chPref val="1"/>
        </dgm:presLayoutVars>
      </dgm:prSet>
      <dgm:spPr/>
    </dgm:pt>
    <dgm:pt modelId="{7639152A-D687-4CD2-8AD4-EE0D7D9D5376}" type="pres">
      <dgm:prSet presAssocID="{E69DE5AA-F85F-4533-94D4-DD0A05FDBD70}" presName="sibTrans" presStyleCnt="0"/>
      <dgm:spPr/>
    </dgm:pt>
    <dgm:pt modelId="{F49692B5-1D28-4163-8F7B-0009A59885AA}" type="pres">
      <dgm:prSet presAssocID="{EA835E00-CBF9-4F86-B1FD-FEBDCDC8A558}" presName="compNode" presStyleCnt="0"/>
      <dgm:spPr/>
    </dgm:pt>
    <dgm:pt modelId="{E97F37FB-48CC-42A9-B270-A66C0EA8F6EA}" type="pres">
      <dgm:prSet presAssocID="{EA835E00-CBF9-4F86-B1FD-FEBDCDC8A55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720F859-0F64-40CF-94A4-F51987A72141}" type="pres">
      <dgm:prSet presAssocID="{EA835E00-CBF9-4F86-B1FD-FEBDCDC8A5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4C844C8-55B0-4B78-A7C2-EBB1E12F40B4}" type="pres">
      <dgm:prSet presAssocID="{EA835E00-CBF9-4F86-B1FD-FEBDCDC8A558}" presName="spaceRect" presStyleCnt="0"/>
      <dgm:spPr/>
    </dgm:pt>
    <dgm:pt modelId="{51233508-B6D0-4D39-8F47-784EEC4D3AC4}" type="pres">
      <dgm:prSet presAssocID="{EA835E00-CBF9-4F86-B1FD-FEBDCDC8A558}" presName="textRect" presStyleLbl="revTx" presStyleIdx="1" presStyleCnt="4">
        <dgm:presLayoutVars>
          <dgm:chMax val="1"/>
          <dgm:chPref val="1"/>
        </dgm:presLayoutVars>
      </dgm:prSet>
      <dgm:spPr/>
    </dgm:pt>
    <dgm:pt modelId="{3D4B5171-60DA-40A2-8077-E3E3C90C82DA}" type="pres">
      <dgm:prSet presAssocID="{7D97987E-91DD-49DB-9F8B-9C777AC43B40}" presName="sibTrans" presStyleCnt="0"/>
      <dgm:spPr/>
    </dgm:pt>
    <dgm:pt modelId="{3842C8DB-D24A-434D-AFA1-3D33D92A04F7}" type="pres">
      <dgm:prSet presAssocID="{F2838A1D-10CC-4413-98C6-4EC78D38EFDB}" presName="compNode" presStyleCnt="0"/>
      <dgm:spPr/>
    </dgm:pt>
    <dgm:pt modelId="{E7A5DD76-B71C-4342-B225-7E34A015721B}" type="pres">
      <dgm:prSet presAssocID="{F2838A1D-10CC-4413-98C6-4EC78D38EFD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298C7E-95EA-4B39-B30D-7CC6C3D8FE00}" type="pres">
      <dgm:prSet presAssocID="{F2838A1D-10CC-4413-98C6-4EC78D38EF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82CFF01-EB08-4EF1-B520-7132FE05CBB5}" type="pres">
      <dgm:prSet presAssocID="{F2838A1D-10CC-4413-98C6-4EC78D38EFDB}" presName="spaceRect" presStyleCnt="0"/>
      <dgm:spPr/>
    </dgm:pt>
    <dgm:pt modelId="{5D493CB4-98A5-4975-86C8-08D88020DF11}" type="pres">
      <dgm:prSet presAssocID="{F2838A1D-10CC-4413-98C6-4EC78D38EFDB}" presName="textRect" presStyleLbl="revTx" presStyleIdx="2" presStyleCnt="4">
        <dgm:presLayoutVars>
          <dgm:chMax val="1"/>
          <dgm:chPref val="1"/>
        </dgm:presLayoutVars>
      </dgm:prSet>
      <dgm:spPr/>
    </dgm:pt>
    <dgm:pt modelId="{CE3E43DE-0BF3-467D-AE40-9422089562AF}" type="pres">
      <dgm:prSet presAssocID="{EBF0CC6B-116E-470C-8815-B2DB42E48F1A}" presName="sibTrans" presStyleCnt="0"/>
      <dgm:spPr/>
    </dgm:pt>
    <dgm:pt modelId="{A07E59F7-F279-4C1B-9836-DA3533E46BD4}" type="pres">
      <dgm:prSet presAssocID="{81FDE0A4-F17D-4134-BA57-4785651B9C2A}" presName="compNode" presStyleCnt="0"/>
      <dgm:spPr/>
    </dgm:pt>
    <dgm:pt modelId="{69B73A68-E021-4EDD-8F14-B795465F56CD}" type="pres">
      <dgm:prSet presAssocID="{81FDE0A4-F17D-4134-BA57-4785651B9C2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DD1B373-F087-4FF4-A29D-F3AAF6A5F5EE}" type="pres">
      <dgm:prSet presAssocID="{81FDE0A4-F17D-4134-BA57-4785651B9C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7BCD2EB-2AD6-4EFD-94E5-42DFD03A1608}" type="pres">
      <dgm:prSet presAssocID="{81FDE0A4-F17D-4134-BA57-4785651B9C2A}" presName="spaceRect" presStyleCnt="0"/>
      <dgm:spPr/>
    </dgm:pt>
    <dgm:pt modelId="{E59BFCF6-199A-4781-BE19-1B9272FCE1EE}" type="pres">
      <dgm:prSet presAssocID="{81FDE0A4-F17D-4134-BA57-4785651B9C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45842B-59EB-441E-9990-268A5B212D53}" type="presOf" srcId="{45D8AFF9-0D8C-4897-8BE5-96BD0BC49721}" destId="{A093B9F2-5612-45D1-AB63-1C11C5CAACE3}" srcOrd="0" destOrd="0" presId="urn:microsoft.com/office/officeart/2018/5/layout/IconLeafLabelList"/>
    <dgm:cxn modelId="{F929382F-7C61-48CF-941C-D09B5F941B1D}" type="presOf" srcId="{F2838A1D-10CC-4413-98C6-4EC78D38EFDB}" destId="{5D493CB4-98A5-4975-86C8-08D88020DF11}" srcOrd="0" destOrd="0" presId="urn:microsoft.com/office/officeart/2018/5/layout/IconLeafLabelList"/>
    <dgm:cxn modelId="{61E42F3B-BF13-4307-8D5C-450AF81CD37A}" srcId="{45D8AFF9-0D8C-4897-8BE5-96BD0BC49721}" destId="{F2838A1D-10CC-4413-98C6-4EC78D38EFDB}" srcOrd="2" destOrd="0" parTransId="{E8FC0488-BF3A-41D9-84BA-6499557F2A25}" sibTransId="{EBF0CC6B-116E-470C-8815-B2DB42E48F1A}"/>
    <dgm:cxn modelId="{85463D45-E3EB-4F54-B4CC-EECD0EF4C1B1}" srcId="{45D8AFF9-0D8C-4897-8BE5-96BD0BC49721}" destId="{4050B570-F04B-41E7-9202-C474F2904393}" srcOrd="0" destOrd="0" parTransId="{0E1ED9DB-C3AD-45F3-BAB9-823DDA1BFF9F}" sibTransId="{E69DE5AA-F85F-4533-94D4-DD0A05FDBD70}"/>
    <dgm:cxn modelId="{1D0C2285-1BCF-4824-BF09-446D380CE74A}" type="presOf" srcId="{4050B570-F04B-41E7-9202-C474F2904393}" destId="{6BBC7301-6B13-42E1-91F0-ED7D925336F6}" srcOrd="0" destOrd="0" presId="urn:microsoft.com/office/officeart/2018/5/layout/IconLeafLabelList"/>
    <dgm:cxn modelId="{DC5C74AA-02DE-4199-B68C-CC6CF39DBC47}" type="presOf" srcId="{EA835E00-CBF9-4F86-B1FD-FEBDCDC8A558}" destId="{51233508-B6D0-4D39-8F47-784EEC4D3AC4}" srcOrd="0" destOrd="0" presId="urn:microsoft.com/office/officeart/2018/5/layout/IconLeafLabelList"/>
    <dgm:cxn modelId="{407A8EAC-BA74-416A-983C-48BBB5802B92}" srcId="{45D8AFF9-0D8C-4897-8BE5-96BD0BC49721}" destId="{EA835E00-CBF9-4F86-B1FD-FEBDCDC8A558}" srcOrd="1" destOrd="0" parTransId="{8481E985-4367-47A0-A92D-09086CA90C56}" sibTransId="{7D97987E-91DD-49DB-9F8B-9C777AC43B40}"/>
    <dgm:cxn modelId="{0A67FBB7-45BB-4276-929A-C597919C6246}" type="presOf" srcId="{81FDE0A4-F17D-4134-BA57-4785651B9C2A}" destId="{E59BFCF6-199A-4781-BE19-1B9272FCE1EE}" srcOrd="0" destOrd="0" presId="urn:microsoft.com/office/officeart/2018/5/layout/IconLeafLabelList"/>
    <dgm:cxn modelId="{704E51EF-3EC8-4F9A-8763-CF3C1B7E0B7A}" srcId="{45D8AFF9-0D8C-4897-8BE5-96BD0BC49721}" destId="{81FDE0A4-F17D-4134-BA57-4785651B9C2A}" srcOrd="3" destOrd="0" parTransId="{3850BDB3-6915-40E9-B26F-8C03F9E2C96B}" sibTransId="{EBD6BAE8-D1D5-4509-B3C9-76A58D93F639}"/>
    <dgm:cxn modelId="{494D9974-B32C-4B6F-B18E-018A8C30145D}" type="presParOf" srcId="{A093B9F2-5612-45D1-AB63-1C11C5CAACE3}" destId="{A5CA09A5-32CA-4784-8BEE-529A86DA0243}" srcOrd="0" destOrd="0" presId="urn:microsoft.com/office/officeart/2018/5/layout/IconLeafLabelList"/>
    <dgm:cxn modelId="{EBB63583-6DC1-4270-BD6E-27152BC38988}" type="presParOf" srcId="{A5CA09A5-32CA-4784-8BEE-529A86DA0243}" destId="{C947542D-CBF2-4840-AA92-A8E1121BD818}" srcOrd="0" destOrd="0" presId="urn:microsoft.com/office/officeart/2018/5/layout/IconLeafLabelList"/>
    <dgm:cxn modelId="{42ADD1A7-CEB0-4A7A-9BFD-AF03F61FBBBF}" type="presParOf" srcId="{A5CA09A5-32CA-4784-8BEE-529A86DA0243}" destId="{C0CB3583-AB16-49D9-9E0D-3CC2335E5AB9}" srcOrd="1" destOrd="0" presId="urn:microsoft.com/office/officeart/2018/5/layout/IconLeafLabelList"/>
    <dgm:cxn modelId="{CF57EB7E-96EE-4E2A-B554-09699A98BFC9}" type="presParOf" srcId="{A5CA09A5-32CA-4784-8BEE-529A86DA0243}" destId="{E787A6D6-EC7D-4175-B748-A560585B6625}" srcOrd="2" destOrd="0" presId="urn:microsoft.com/office/officeart/2018/5/layout/IconLeafLabelList"/>
    <dgm:cxn modelId="{5B2E0D3E-63B7-4F76-963B-76096905AF86}" type="presParOf" srcId="{A5CA09A5-32CA-4784-8BEE-529A86DA0243}" destId="{6BBC7301-6B13-42E1-91F0-ED7D925336F6}" srcOrd="3" destOrd="0" presId="urn:microsoft.com/office/officeart/2018/5/layout/IconLeafLabelList"/>
    <dgm:cxn modelId="{98C32E0E-E29C-4F49-97DA-27D0F190CC0C}" type="presParOf" srcId="{A093B9F2-5612-45D1-AB63-1C11C5CAACE3}" destId="{7639152A-D687-4CD2-8AD4-EE0D7D9D5376}" srcOrd="1" destOrd="0" presId="urn:microsoft.com/office/officeart/2018/5/layout/IconLeafLabelList"/>
    <dgm:cxn modelId="{70C81F36-D273-46D1-A11A-386D53C858BB}" type="presParOf" srcId="{A093B9F2-5612-45D1-AB63-1C11C5CAACE3}" destId="{F49692B5-1D28-4163-8F7B-0009A59885AA}" srcOrd="2" destOrd="0" presId="urn:microsoft.com/office/officeart/2018/5/layout/IconLeafLabelList"/>
    <dgm:cxn modelId="{2F23DAE3-A5ED-4358-8389-47DEB0934D83}" type="presParOf" srcId="{F49692B5-1D28-4163-8F7B-0009A59885AA}" destId="{E97F37FB-48CC-42A9-B270-A66C0EA8F6EA}" srcOrd="0" destOrd="0" presId="urn:microsoft.com/office/officeart/2018/5/layout/IconLeafLabelList"/>
    <dgm:cxn modelId="{48E92182-FCE4-4599-94D7-A3503303B0C7}" type="presParOf" srcId="{F49692B5-1D28-4163-8F7B-0009A59885AA}" destId="{6720F859-0F64-40CF-94A4-F51987A72141}" srcOrd="1" destOrd="0" presId="urn:microsoft.com/office/officeart/2018/5/layout/IconLeafLabelList"/>
    <dgm:cxn modelId="{7FFA3530-F864-4387-9DDA-C9649A663D7F}" type="presParOf" srcId="{F49692B5-1D28-4163-8F7B-0009A59885AA}" destId="{54C844C8-55B0-4B78-A7C2-EBB1E12F40B4}" srcOrd="2" destOrd="0" presId="urn:microsoft.com/office/officeart/2018/5/layout/IconLeafLabelList"/>
    <dgm:cxn modelId="{2074E164-2EB2-4EB2-8E6C-8A673091C578}" type="presParOf" srcId="{F49692B5-1D28-4163-8F7B-0009A59885AA}" destId="{51233508-B6D0-4D39-8F47-784EEC4D3AC4}" srcOrd="3" destOrd="0" presId="urn:microsoft.com/office/officeart/2018/5/layout/IconLeafLabelList"/>
    <dgm:cxn modelId="{6145F6BA-199E-4918-98E1-5270FD802011}" type="presParOf" srcId="{A093B9F2-5612-45D1-AB63-1C11C5CAACE3}" destId="{3D4B5171-60DA-40A2-8077-E3E3C90C82DA}" srcOrd="3" destOrd="0" presId="urn:microsoft.com/office/officeart/2018/5/layout/IconLeafLabelList"/>
    <dgm:cxn modelId="{1774F950-051A-4760-BA9F-BD3802E7FCDE}" type="presParOf" srcId="{A093B9F2-5612-45D1-AB63-1C11C5CAACE3}" destId="{3842C8DB-D24A-434D-AFA1-3D33D92A04F7}" srcOrd="4" destOrd="0" presId="urn:microsoft.com/office/officeart/2018/5/layout/IconLeafLabelList"/>
    <dgm:cxn modelId="{2911EB57-33BE-42AB-B7DC-D95D8C9AB3A5}" type="presParOf" srcId="{3842C8DB-D24A-434D-AFA1-3D33D92A04F7}" destId="{E7A5DD76-B71C-4342-B225-7E34A015721B}" srcOrd="0" destOrd="0" presId="urn:microsoft.com/office/officeart/2018/5/layout/IconLeafLabelList"/>
    <dgm:cxn modelId="{CC5522BE-9113-4892-A944-D6FFEC6B63EB}" type="presParOf" srcId="{3842C8DB-D24A-434D-AFA1-3D33D92A04F7}" destId="{D8298C7E-95EA-4B39-B30D-7CC6C3D8FE00}" srcOrd="1" destOrd="0" presId="urn:microsoft.com/office/officeart/2018/5/layout/IconLeafLabelList"/>
    <dgm:cxn modelId="{3C9D8CBB-C178-4D85-B978-A3333D322F61}" type="presParOf" srcId="{3842C8DB-D24A-434D-AFA1-3D33D92A04F7}" destId="{782CFF01-EB08-4EF1-B520-7132FE05CBB5}" srcOrd="2" destOrd="0" presId="urn:microsoft.com/office/officeart/2018/5/layout/IconLeafLabelList"/>
    <dgm:cxn modelId="{094A536B-436F-4122-A03F-C9C06C93E85B}" type="presParOf" srcId="{3842C8DB-D24A-434D-AFA1-3D33D92A04F7}" destId="{5D493CB4-98A5-4975-86C8-08D88020DF11}" srcOrd="3" destOrd="0" presId="urn:microsoft.com/office/officeart/2018/5/layout/IconLeafLabelList"/>
    <dgm:cxn modelId="{CBE63207-AAA0-4C2E-8167-C06025974D73}" type="presParOf" srcId="{A093B9F2-5612-45D1-AB63-1C11C5CAACE3}" destId="{CE3E43DE-0BF3-467D-AE40-9422089562AF}" srcOrd="5" destOrd="0" presId="urn:microsoft.com/office/officeart/2018/5/layout/IconLeafLabelList"/>
    <dgm:cxn modelId="{75FFDCD4-D599-40E4-8A46-7C827B59891E}" type="presParOf" srcId="{A093B9F2-5612-45D1-AB63-1C11C5CAACE3}" destId="{A07E59F7-F279-4C1B-9836-DA3533E46BD4}" srcOrd="6" destOrd="0" presId="urn:microsoft.com/office/officeart/2018/5/layout/IconLeafLabelList"/>
    <dgm:cxn modelId="{163923D2-B52E-4CB6-A4C1-D7BC7949AA77}" type="presParOf" srcId="{A07E59F7-F279-4C1B-9836-DA3533E46BD4}" destId="{69B73A68-E021-4EDD-8F14-B795465F56CD}" srcOrd="0" destOrd="0" presId="urn:microsoft.com/office/officeart/2018/5/layout/IconLeafLabelList"/>
    <dgm:cxn modelId="{8F59B26C-C0F3-4058-B584-C5A7160A3920}" type="presParOf" srcId="{A07E59F7-F279-4C1B-9836-DA3533E46BD4}" destId="{8DD1B373-F087-4FF4-A29D-F3AAF6A5F5EE}" srcOrd="1" destOrd="0" presId="urn:microsoft.com/office/officeart/2018/5/layout/IconLeafLabelList"/>
    <dgm:cxn modelId="{A9031E57-C7BA-415F-A250-EB23CBFFB243}" type="presParOf" srcId="{A07E59F7-F279-4C1B-9836-DA3533E46BD4}" destId="{07BCD2EB-2AD6-4EFD-94E5-42DFD03A1608}" srcOrd="2" destOrd="0" presId="urn:microsoft.com/office/officeart/2018/5/layout/IconLeafLabelList"/>
    <dgm:cxn modelId="{6E46CB4B-36B9-4DB6-B616-425900DED5C0}" type="presParOf" srcId="{A07E59F7-F279-4C1B-9836-DA3533E46BD4}" destId="{E59BFCF6-199A-4781-BE19-1B9272FCE1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6DB4DF-EF3A-47BE-88AA-15E94EAAD8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A080D7-798F-473D-8438-573A99740DBF}">
      <dgm:prSet/>
      <dgm:spPr/>
      <dgm:t>
        <a:bodyPr/>
        <a:lstStyle/>
        <a:p>
          <a:pPr>
            <a:defRPr cap="all"/>
          </a:pPr>
          <a:r>
            <a:rPr lang="en-US"/>
            <a:t>Can make model better by feature engineering </a:t>
          </a:r>
        </a:p>
      </dgm:t>
    </dgm:pt>
    <dgm:pt modelId="{CA440D3E-552C-415B-A675-BD4247B0193B}" type="parTrans" cxnId="{B33ED3C9-0614-4AB7-B6B2-E9661B275B10}">
      <dgm:prSet/>
      <dgm:spPr/>
      <dgm:t>
        <a:bodyPr/>
        <a:lstStyle/>
        <a:p>
          <a:endParaRPr lang="en-US"/>
        </a:p>
      </dgm:t>
    </dgm:pt>
    <dgm:pt modelId="{8A97D94B-7414-4598-896C-705B4C18EF73}" type="sibTrans" cxnId="{B33ED3C9-0614-4AB7-B6B2-E9661B275B10}">
      <dgm:prSet/>
      <dgm:spPr/>
      <dgm:t>
        <a:bodyPr/>
        <a:lstStyle/>
        <a:p>
          <a:endParaRPr lang="en-US"/>
        </a:p>
      </dgm:t>
    </dgm:pt>
    <dgm:pt modelId="{6A33671A-7854-4B83-8742-BD9B7E791E2F}">
      <dgm:prSet/>
      <dgm:spPr/>
      <dgm:t>
        <a:bodyPr/>
        <a:lstStyle/>
        <a:p>
          <a:pPr>
            <a:defRPr cap="all"/>
          </a:pPr>
          <a:r>
            <a:rPr lang="en-US"/>
            <a:t>Combine Parch and SibSp for a new feature called FamilySize</a:t>
          </a:r>
        </a:p>
      </dgm:t>
    </dgm:pt>
    <dgm:pt modelId="{04884E9B-95EE-4F3E-B414-A4ABE1E9B64E}" type="parTrans" cxnId="{E769F189-0B55-4E4A-9F43-CBF6D32A8348}">
      <dgm:prSet/>
      <dgm:spPr/>
      <dgm:t>
        <a:bodyPr/>
        <a:lstStyle/>
        <a:p>
          <a:endParaRPr lang="en-US"/>
        </a:p>
      </dgm:t>
    </dgm:pt>
    <dgm:pt modelId="{BAD63EFB-AACD-482D-8CBF-6A16A7BB22C0}" type="sibTrans" cxnId="{E769F189-0B55-4E4A-9F43-CBF6D32A8348}">
      <dgm:prSet/>
      <dgm:spPr/>
      <dgm:t>
        <a:bodyPr/>
        <a:lstStyle/>
        <a:p>
          <a:endParaRPr lang="en-US"/>
        </a:p>
      </dgm:t>
    </dgm:pt>
    <dgm:pt modelId="{814B38EC-6CD8-431D-821B-83A45804C4F4}">
      <dgm:prSet/>
      <dgm:spPr/>
      <dgm:t>
        <a:bodyPr/>
        <a:lstStyle/>
        <a:p>
          <a:pPr>
            <a:defRPr cap="all"/>
          </a:pPr>
          <a:r>
            <a:rPr lang="en-US"/>
            <a:t>Use the title from the name to add another categorical feature </a:t>
          </a:r>
        </a:p>
      </dgm:t>
    </dgm:pt>
    <dgm:pt modelId="{2B6AB3A2-7DA6-4FB9-9401-15DDE09C8D6F}" type="parTrans" cxnId="{3668C1F4-868A-4F95-8C07-A7CAEB64A990}">
      <dgm:prSet/>
      <dgm:spPr/>
      <dgm:t>
        <a:bodyPr/>
        <a:lstStyle/>
        <a:p>
          <a:endParaRPr lang="en-US"/>
        </a:p>
      </dgm:t>
    </dgm:pt>
    <dgm:pt modelId="{7432DE23-315D-4ECF-8865-2B33C9E919F0}" type="sibTrans" cxnId="{3668C1F4-868A-4F95-8C07-A7CAEB64A990}">
      <dgm:prSet/>
      <dgm:spPr/>
      <dgm:t>
        <a:bodyPr/>
        <a:lstStyle/>
        <a:p>
          <a:endParaRPr lang="en-US"/>
        </a:p>
      </dgm:t>
    </dgm:pt>
    <dgm:pt modelId="{ABD418F4-A199-44DB-99D4-BB5A6440D068}">
      <dgm:prSet/>
      <dgm:spPr/>
      <dgm:t>
        <a:bodyPr/>
        <a:lstStyle/>
        <a:p>
          <a:pPr>
            <a:defRPr cap="all"/>
          </a:pPr>
          <a:r>
            <a:rPr lang="en-US"/>
            <a:t>Use Cabin to classify passengers based off the deck their room was. </a:t>
          </a:r>
        </a:p>
      </dgm:t>
    </dgm:pt>
    <dgm:pt modelId="{D8C3F4F9-0F93-4326-BCC9-FA99280E76B6}" type="parTrans" cxnId="{6116A57F-E353-4D95-BBB0-639AD788D388}">
      <dgm:prSet/>
      <dgm:spPr/>
      <dgm:t>
        <a:bodyPr/>
        <a:lstStyle/>
        <a:p>
          <a:endParaRPr lang="en-US"/>
        </a:p>
      </dgm:t>
    </dgm:pt>
    <dgm:pt modelId="{0BF1F2B5-4A20-491F-956D-FF8783C28E06}" type="sibTrans" cxnId="{6116A57F-E353-4D95-BBB0-639AD788D388}">
      <dgm:prSet/>
      <dgm:spPr/>
      <dgm:t>
        <a:bodyPr/>
        <a:lstStyle/>
        <a:p>
          <a:endParaRPr lang="en-US"/>
        </a:p>
      </dgm:t>
    </dgm:pt>
    <dgm:pt modelId="{64BCAB4D-A49D-4522-8317-904091E0BE97}" type="pres">
      <dgm:prSet presAssocID="{426DB4DF-EF3A-47BE-88AA-15E94EAAD8D3}" presName="root" presStyleCnt="0">
        <dgm:presLayoutVars>
          <dgm:dir/>
          <dgm:resizeHandles val="exact"/>
        </dgm:presLayoutVars>
      </dgm:prSet>
      <dgm:spPr/>
    </dgm:pt>
    <dgm:pt modelId="{2BFAA6D2-E06A-48C8-A5DA-E155EDEE6DA7}" type="pres">
      <dgm:prSet presAssocID="{9DA080D7-798F-473D-8438-573A99740DBF}" presName="compNode" presStyleCnt="0"/>
      <dgm:spPr/>
    </dgm:pt>
    <dgm:pt modelId="{97FB856E-1048-44EF-8ABD-2BF4065157C0}" type="pres">
      <dgm:prSet presAssocID="{9DA080D7-798F-473D-8438-573A99740DBF}" presName="iconBgRect" presStyleLbl="bgShp" presStyleIdx="0" presStyleCnt="4"/>
      <dgm:spPr/>
    </dgm:pt>
    <dgm:pt modelId="{9320B1FC-0F9A-4A95-8141-65A4820EB5F7}" type="pres">
      <dgm:prSet presAssocID="{9DA080D7-798F-473D-8438-573A99740D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AEADD21-8481-4853-BB49-388EA3D9EFCA}" type="pres">
      <dgm:prSet presAssocID="{9DA080D7-798F-473D-8438-573A99740DBF}" presName="spaceRect" presStyleCnt="0"/>
      <dgm:spPr/>
    </dgm:pt>
    <dgm:pt modelId="{7DA1E0CC-6638-4ABE-9FFE-6662F04D57FA}" type="pres">
      <dgm:prSet presAssocID="{9DA080D7-798F-473D-8438-573A99740DBF}" presName="textRect" presStyleLbl="revTx" presStyleIdx="0" presStyleCnt="4">
        <dgm:presLayoutVars>
          <dgm:chMax val="1"/>
          <dgm:chPref val="1"/>
        </dgm:presLayoutVars>
      </dgm:prSet>
      <dgm:spPr/>
    </dgm:pt>
    <dgm:pt modelId="{A6521176-58EF-4DC3-A97C-0D8BFF2015D4}" type="pres">
      <dgm:prSet presAssocID="{8A97D94B-7414-4598-896C-705B4C18EF73}" presName="sibTrans" presStyleCnt="0"/>
      <dgm:spPr/>
    </dgm:pt>
    <dgm:pt modelId="{D4EC19D8-50C5-4AA7-A4E3-9013881854F2}" type="pres">
      <dgm:prSet presAssocID="{6A33671A-7854-4B83-8742-BD9B7E791E2F}" presName="compNode" presStyleCnt="0"/>
      <dgm:spPr/>
    </dgm:pt>
    <dgm:pt modelId="{2445A525-42C1-43FC-90E0-530AFB627A1D}" type="pres">
      <dgm:prSet presAssocID="{6A33671A-7854-4B83-8742-BD9B7E791E2F}" presName="iconBgRect" presStyleLbl="bgShp" presStyleIdx="1" presStyleCnt="4"/>
      <dgm:spPr/>
    </dgm:pt>
    <dgm:pt modelId="{9C705F69-CCB6-4779-B09B-9AC0D86441C9}" type="pres">
      <dgm:prSet presAssocID="{6A33671A-7854-4B83-8742-BD9B7E791E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9B53049-C662-477A-A0C4-89706A881723}" type="pres">
      <dgm:prSet presAssocID="{6A33671A-7854-4B83-8742-BD9B7E791E2F}" presName="spaceRect" presStyleCnt="0"/>
      <dgm:spPr/>
    </dgm:pt>
    <dgm:pt modelId="{D88985D4-87EA-4E3D-9EA9-D8D4538FC820}" type="pres">
      <dgm:prSet presAssocID="{6A33671A-7854-4B83-8742-BD9B7E791E2F}" presName="textRect" presStyleLbl="revTx" presStyleIdx="1" presStyleCnt="4">
        <dgm:presLayoutVars>
          <dgm:chMax val="1"/>
          <dgm:chPref val="1"/>
        </dgm:presLayoutVars>
      </dgm:prSet>
      <dgm:spPr/>
    </dgm:pt>
    <dgm:pt modelId="{7D5108B8-3213-47DE-99BB-77D7F99A0EE1}" type="pres">
      <dgm:prSet presAssocID="{BAD63EFB-AACD-482D-8CBF-6A16A7BB22C0}" presName="sibTrans" presStyleCnt="0"/>
      <dgm:spPr/>
    </dgm:pt>
    <dgm:pt modelId="{5080EC40-B82F-4F57-8FA4-98ABDF14AA1B}" type="pres">
      <dgm:prSet presAssocID="{814B38EC-6CD8-431D-821B-83A45804C4F4}" presName="compNode" presStyleCnt="0"/>
      <dgm:spPr/>
    </dgm:pt>
    <dgm:pt modelId="{81AC35A6-9722-4338-88A1-29DE1104D8A4}" type="pres">
      <dgm:prSet presAssocID="{814B38EC-6CD8-431D-821B-83A45804C4F4}" presName="iconBgRect" presStyleLbl="bgShp" presStyleIdx="2" presStyleCnt="4"/>
      <dgm:spPr/>
    </dgm:pt>
    <dgm:pt modelId="{C525C287-C402-4E90-AAB1-8F6A9FF89FC8}" type="pres">
      <dgm:prSet presAssocID="{814B38EC-6CD8-431D-821B-83A45804C4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Add1"/>
        </a:ext>
      </dgm:extLst>
    </dgm:pt>
    <dgm:pt modelId="{F97CC6A8-3967-466E-91E4-53C47A9F10F3}" type="pres">
      <dgm:prSet presAssocID="{814B38EC-6CD8-431D-821B-83A45804C4F4}" presName="spaceRect" presStyleCnt="0"/>
      <dgm:spPr/>
    </dgm:pt>
    <dgm:pt modelId="{0239F7DE-40EF-47D8-B5BD-C3A24DD3A72E}" type="pres">
      <dgm:prSet presAssocID="{814B38EC-6CD8-431D-821B-83A45804C4F4}" presName="textRect" presStyleLbl="revTx" presStyleIdx="2" presStyleCnt="4">
        <dgm:presLayoutVars>
          <dgm:chMax val="1"/>
          <dgm:chPref val="1"/>
        </dgm:presLayoutVars>
      </dgm:prSet>
      <dgm:spPr/>
    </dgm:pt>
    <dgm:pt modelId="{729C2408-1512-40D2-81F6-7C62036B28AA}" type="pres">
      <dgm:prSet presAssocID="{7432DE23-315D-4ECF-8865-2B33C9E919F0}" presName="sibTrans" presStyleCnt="0"/>
      <dgm:spPr/>
    </dgm:pt>
    <dgm:pt modelId="{883C93B0-7666-4DC3-9349-FE511AD1B15A}" type="pres">
      <dgm:prSet presAssocID="{ABD418F4-A199-44DB-99D4-BB5A6440D068}" presName="compNode" presStyleCnt="0"/>
      <dgm:spPr/>
    </dgm:pt>
    <dgm:pt modelId="{F00A1D6A-AA75-4067-8E80-B3186EF1A6CB}" type="pres">
      <dgm:prSet presAssocID="{ABD418F4-A199-44DB-99D4-BB5A6440D068}" presName="iconBgRect" presStyleLbl="bgShp" presStyleIdx="3" presStyleCnt="4"/>
      <dgm:spPr/>
    </dgm:pt>
    <dgm:pt modelId="{3CB9C098-76CD-497C-8E2A-A67FA8E6CA83}" type="pres">
      <dgm:prSet presAssocID="{ABD418F4-A199-44DB-99D4-BB5A6440D0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943C9F0B-933A-4EFC-B27C-52EDBC77702D}" type="pres">
      <dgm:prSet presAssocID="{ABD418F4-A199-44DB-99D4-BB5A6440D068}" presName="spaceRect" presStyleCnt="0"/>
      <dgm:spPr/>
    </dgm:pt>
    <dgm:pt modelId="{AD7AF3CE-5570-45AB-AC81-0C7ADD0327D2}" type="pres">
      <dgm:prSet presAssocID="{ABD418F4-A199-44DB-99D4-BB5A6440D0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E15467-34D4-4998-9C80-E12920069A3D}" type="presOf" srcId="{9DA080D7-798F-473D-8438-573A99740DBF}" destId="{7DA1E0CC-6638-4ABE-9FFE-6662F04D57FA}" srcOrd="0" destOrd="0" presId="urn:microsoft.com/office/officeart/2018/5/layout/IconCircleLabelList"/>
    <dgm:cxn modelId="{5A838568-3FAD-4E38-AA38-D9F5FD23EDFB}" type="presOf" srcId="{426DB4DF-EF3A-47BE-88AA-15E94EAAD8D3}" destId="{64BCAB4D-A49D-4522-8317-904091E0BE97}" srcOrd="0" destOrd="0" presId="urn:microsoft.com/office/officeart/2018/5/layout/IconCircleLabelList"/>
    <dgm:cxn modelId="{4A7D727A-9810-47A6-985A-148EB2F0F3B9}" type="presOf" srcId="{814B38EC-6CD8-431D-821B-83A45804C4F4}" destId="{0239F7DE-40EF-47D8-B5BD-C3A24DD3A72E}" srcOrd="0" destOrd="0" presId="urn:microsoft.com/office/officeart/2018/5/layout/IconCircleLabelList"/>
    <dgm:cxn modelId="{6116A57F-E353-4D95-BBB0-639AD788D388}" srcId="{426DB4DF-EF3A-47BE-88AA-15E94EAAD8D3}" destId="{ABD418F4-A199-44DB-99D4-BB5A6440D068}" srcOrd="3" destOrd="0" parTransId="{D8C3F4F9-0F93-4326-BCC9-FA99280E76B6}" sibTransId="{0BF1F2B5-4A20-491F-956D-FF8783C28E06}"/>
    <dgm:cxn modelId="{E769F189-0B55-4E4A-9F43-CBF6D32A8348}" srcId="{426DB4DF-EF3A-47BE-88AA-15E94EAAD8D3}" destId="{6A33671A-7854-4B83-8742-BD9B7E791E2F}" srcOrd="1" destOrd="0" parTransId="{04884E9B-95EE-4F3E-B414-A4ABE1E9B64E}" sibTransId="{BAD63EFB-AACD-482D-8CBF-6A16A7BB22C0}"/>
    <dgm:cxn modelId="{74C202BC-BF01-471B-A66C-922EF78A9E3F}" type="presOf" srcId="{6A33671A-7854-4B83-8742-BD9B7E791E2F}" destId="{D88985D4-87EA-4E3D-9EA9-D8D4538FC820}" srcOrd="0" destOrd="0" presId="urn:microsoft.com/office/officeart/2018/5/layout/IconCircleLabelList"/>
    <dgm:cxn modelId="{B33ED3C9-0614-4AB7-B6B2-E9661B275B10}" srcId="{426DB4DF-EF3A-47BE-88AA-15E94EAAD8D3}" destId="{9DA080D7-798F-473D-8438-573A99740DBF}" srcOrd="0" destOrd="0" parTransId="{CA440D3E-552C-415B-A675-BD4247B0193B}" sibTransId="{8A97D94B-7414-4598-896C-705B4C18EF73}"/>
    <dgm:cxn modelId="{2AE895D7-8972-469B-A7AF-540096A0C64B}" type="presOf" srcId="{ABD418F4-A199-44DB-99D4-BB5A6440D068}" destId="{AD7AF3CE-5570-45AB-AC81-0C7ADD0327D2}" srcOrd="0" destOrd="0" presId="urn:microsoft.com/office/officeart/2018/5/layout/IconCircleLabelList"/>
    <dgm:cxn modelId="{3668C1F4-868A-4F95-8C07-A7CAEB64A990}" srcId="{426DB4DF-EF3A-47BE-88AA-15E94EAAD8D3}" destId="{814B38EC-6CD8-431D-821B-83A45804C4F4}" srcOrd="2" destOrd="0" parTransId="{2B6AB3A2-7DA6-4FB9-9401-15DDE09C8D6F}" sibTransId="{7432DE23-315D-4ECF-8865-2B33C9E919F0}"/>
    <dgm:cxn modelId="{0C2F8AA3-2F23-4A8C-BC60-3564CC86820C}" type="presParOf" srcId="{64BCAB4D-A49D-4522-8317-904091E0BE97}" destId="{2BFAA6D2-E06A-48C8-A5DA-E155EDEE6DA7}" srcOrd="0" destOrd="0" presId="urn:microsoft.com/office/officeart/2018/5/layout/IconCircleLabelList"/>
    <dgm:cxn modelId="{CE7B6E11-CBC7-49AD-991F-803B2355512B}" type="presParOf" srcId="{2BFAA6D2-E06A-48C8-A5DA-E155EDEE6DA7}" destId="{97FB856E-1048-44EF-8ABD-2BF4065157C0}" srcOrd="0" destOrd="0" presId="urn:microsoft.com/office/officeart/2018/5/layout/IconCircleLabelList"/>
    <dgm:cxn modelId="{16A10E87-594F-411F-9839-A66FE97A838C}" type="presParOf" srcId="{2BFAA6D2-E06A-48C8-A5DA-E155EDEE6DA7}" destId="{9320B1FC-0F9A-4A95-8141-65A4820EB5F7}" srcOrd="1" destOrd="0" presId="urn:microsoft.com/office/officeart/2018/5/layout/IconCircleLabelList"/>
    <dgm:cxn modelId="{9DDF3780-CFE0-4ED4-89A9-5A0061D64C82}" type="presParOf" srcId="{2BFAA6D2-E06A-48C8-A5DA-E155EDEE6DA7}" destId="{1AEADD21-8481-4853-BB49-388EA3D9EFCA}" srcOrd="2" destOrd="0" presId="urn:microsoft.com/office/officeart/2018/5/layout/IconCircleLabelList"/>
    <dgm:cxn modelId="{E0A5DB2E-08FC-4508-A994-90AA94F3D56B}" type="presParOf" srcId="{2BFAA6D2-E06A-48C8-A5DA-E155EDEE6DA7}" destId="{7DA1E0CC-6638-4ABE-9FFE-6662F04D57FA}" srcOrd="3" destOrd="0" presId="urn:microsoft.com/office/officeart/2018/5/layout/IconCircleLabelList"/>
    <dgm:cxn modelId="{3E8D8927-B50A-4146-8279-B291BEE8D5F2}" type="presParOf" srcId="{64BCAB4D-A49D-4522-8317-904091E0BE97}" destId="{A6521176-58EF-4DC3-A97C-0D8BFF2015D4}" srcOrd="1" destOrd="0" presId="urn:microsoft.com/office/officeart/2018/5/layout/IconCircleLabelList"/>
    <dgm:cxn modelId="{82114E3D-D124-45E6-BAD3-3D016964D9BA}" type="presParOf" srcId="{64BCAB4D-A49D-4522-8317-904091E0BE97}" destId="{D4EC19D8-50C5-4AA7-A4E3-9013881854F2}" srcOrd="2" destOrd="0" presId="urn:microsoft.com/office/officeart/2018/5/layout/IconCircleLabelList"/>
    <dgm:cxn modelId="{91362946-7E9C-4CA8-B34C-AE7AD0C90797}" type="presParOf" srcId="{D4EC19D8-50C5-4AA7-A4E3-9013881854F2}" destId="{2445A525-42C1-43FC-90E0-530AFB627A1D}" srcOrd="0" destOrd="0" presId="urn:microsoft.com/office/officeart/2018/5/layout/IconCircleLabelList"/>
    <dgm:cxn modelId="{CF1BBB81-EB2D-4A7B-A12A-C35FA98ED111}" type="presParOf" srcId="{D4EC19D8-50C5-4AA7-A4E3-9013881854F2}" destId="{9C705F69-CCB6-4779-B09B-9AC0D86441C9}" srcOrd="1" destOrd="0" presId="urn:microsoft.com/office/officeart/2018/5/layout/IconCircleLabelList"/>
    <dgm:cxn modelId="{ACA268E8-536C-4151-B6A3-FF313110D471}" type="presParOf" srcId="{D4EC19D8-50C5-4AA7-A4E3-9013881854F2}" destId="{29B53049-C662-477A-A0C4-89706A881723}" srcOrd="2" destOrd="0" presId="urn:microsoft.com/office/officeart/2018/5/layout/IconCircleLabelList"/>
    <dgm:cxn modelId="{341D1FAA-D9FD-4FDA-A322-85EA7A859C34}" type="presParOf" srcId="{D4EC19D8-50C5-4AA7-A4E3-9013881854F2}" destId="{D88985D4-87EA-4E3D-9EA9-D8D4538FC820}" srcOrd="3" destOrd="0" presId="urn:microsoft.com/office/officeart/2018/5/layout/IconCircleLabelList"/>
    <dgm:cxn modelId="{2E7837AF-97EF-4838-8D4A-51C4324176B0}" type="presParOf" srcId="{64BCAB4D-A49D-4522-8317-904091E0BE97}" destId="{7D5108B8-3213-47DE-99BB-77D7F99A0EE1}" srcOrd="3" destOrd="0" presId="urn:microsoft.com/office/officeart/2018/5/layout/IconCircleLabelList"/>
    <dgm:cxn modelId="{AF051144-4EBB-494A-9FCF-80145C9606CE}" type="presParOf" srcId="{64BCAB4D-A49D-4522-8317-904091E0BE97}" destId="{5080EC40-B82F-4F57-8FA4-98ABDF14AA1B}" srcOrd="4" destOrd="0" presId="urn:microsoft.com/office/officeart/2018/5/layout/IconCircleLabelList"/>
    <dgm:cxn modelId="{60CB13D7-46CE-4E81-A534-05D41C213654}" type="presParOf" srcId="{5080EC40-B82F-4F57-8FA4-98ABDF14AA1B}" destId="{81AC35A6-9722-4338-88A1-29DE1104D8A4}" srcOrd="0" destOrd="0" presId="urn:microsoft.com/office/officeart/2018/5/layout/IconCircleLabelList"/>
    <dgm:cxn modelId="{679D77F1-94B7-4BC5-8AF2-52CBEAEA2E4D}" type="presParOf" srcId="{5080EC40-B82F-4F57-8FA4-98ABDF14AA1B}" destId="{C525C287-C402-4E90-AAB1-8F6A9FF89FC8}" srcOrd="1" destOrd="0" presId="urn:microsoft.com/office/officeart/2018/5/layout/IconCircleLabelList"/>
    <dgm:cxn modelId="{74F14B40-36EE-4456-80CE-37221DC4EBF1}" type="presParOf" srcId="{5080EC40-B82F-4F57-8FA4-98ABDF14AA1B}" destId="{F97CC6A8-3967-466E-91E4-53C47A9F10F3}" srcOrd="2" destOrd="0" presId="urn:microsoft.com/office/officeart/2018/5/layout/IconCircleLabelList"/>
    <dgm:cxn modelId="{6F4615C2-EB08-4091-9384-1437ED9F3D87}" type="presParOf" srcId="{5080EC40-B82F-4F57-8FA4-98ABDF14AA1B}" destId="{0239F7DE-40EF-47D8-B5BD-C3A24DD3A72E}" srcOrd="3" destOrd="0" presId="urn:microsoft.com/office/officeart/2018/5/layout/IconCircleLabelList"/>
    <dgm:cxn modelId="{0B947EAA-7928-4775-9162-3AFBFAF9E162}" type="presParOf" srcId="{64BCAB4D-A49D-4522-8317-904091E0BE97}" destId="{729C2408-1512-40D2-81F6-7C62036B28AA}" srcOrd="5" destOrd="0" presId="urn:microsoft.com/office/officeart/2018/5/layout/IconCircleLabelList"/>
    <dgm:cxn modelId="{04E7DBAF-8AE6-470E-B99A-9B8FDE9163CA}" type="presParOf" srcId="{64BCAB4D-A49D-4522-8317-904091E0BE97}" destId="{883C93B0-7666-4DC3-9349-FE511AD1B15A}" srcOrd="6" destOrd="0" presId="urn:microsoft.com/office/officeart/2018/5/layout/IconCircleLabelList"/>
    <dgm:cxn modelId="{38F4A9D7-D664-4934-A0C6-29ADF174200A}" type="presParOf" srcId="{883C93B0-7666-4DC3-9349-FE511AD1B15A}" destId="{F00A1D6A-AA75-4067-8E80-B3186EF1A6CB}" srcOrd="0" destOrd="0" presId="urn:microsoft.com/office/officeart/2018/5/layout/IconCircleLabelList"/>
    <dgm:cxn modelId="{A424A057-37ED-44E6-9531-678A45A6FCAE}" type="presParOf" srcId="{883C93B0-7666-4DC3-9349-FE511AD1B15A}" destId="{3CB9C098-76CD-497C-8E2A-A67FA8E6CA83}" srcOrd="1" destOrd="0" presId="urn:microsoft.com/office/officeart/2018/5/layout/IconCircleLabelList"/>
    <dgm:cxn modelId="{B126F898-F2A6-47DA-B375-C1D3C5CA9EA4}" type="presParOf" srcId="{883C93B0-7666-4DC3-9349-FE511AD1B15A}" destId="{943C9F0B-933A-4EFC-B27C-52EDBC77702D}" srcOrd="2" destOrd="0" presId="urn:microsoft.com/office/officeart/2018/5/layout/IconCircleLabelList"/>
    <dgm:cxn modelId="{40C6CFED-BDA6-4B22-9374-7988DF5FA53C}" type="presParOf" srcId="{883C93B0-7666-4DC3-9349-FE511AD1B15A}" destId="{AD7AF3CE-5570-45AB-AC81-0C7ADD0327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303C6-6E05-441E-95F6-94BF9E345F3C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96A54-39DD-4EE5-8103-A9923493FD5A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78072-BA2D-4345-97A8-59809066B78D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Purpose </a:t>
          </a:r>
        </a:p>
      </dsp:txBody>
      <dsp:txXfrm>
        <a:off x="1856" y="2185540"/>
        <a:ext cx="1462500" cy="585000"/>
      </dsp:txXfrm>
    </dsp:sp>
    <dsp:sp modelId="{8324CE81-33A7-4B28-A7DC-080F7DBD5A32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DE8B1-DD10-4FB0-9055-EFDD16020814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7B722-6C0D-4B0A-BE90-E9B6FF17D429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Get the data</a:t>
          </a:r>
        </a:p>
      </dsp:txBody>
      <dsp:txXfrm>
        <a:off x="1720293" y="2185540"/>
        <a:ext cx="1462500" cy="585000"/>
      </dsp:txXfrm>
    </dsp:sp>
    <dsp:sp modelId="{7A9D2D02-64D7-4F7E-A878-4F713423FD88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3AC5C-D0F2-4108-89F2-DEFA9902F65F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44BE-CF77-4DF8-B2B3-53DE21572965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Process data</a:t>
          </a:r>
        </a:p>
      </dsp:txBody>
      <dsp:txXfrm>
        <a:off x="3438731" y="2185540"/>
        <a:ext cx="1462500" cy="585000"/>
      </dsp:txXfrm>
    </dsp:sp>
    <dsp:sp modelId="{CD409834-A795-4F6A-A7D4-E0CAE3A4510D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0A7D2-2D13-438E-BCD3-BD1D77C7D2FC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91E4C-21D2-488D-B254-F16D1A39BD95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Select variables/ Feature Engineering</a:t>
          </a:r>
        </a:p>
      </dsp:txBody>
      <dsp:txXfrm>
        <a:off x="5157168" y="2185540"/>
        <a:ext cx="1462500" cy="585000"/>
      </dsp:txXfrm>
    </dsp:sp>
    <dsp:sp modelId="{B48BCFD5-1131-49DE-9628-CF51F78C18AF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57FE3-A65D-4B27-B0C6-B0DFF0C5E586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C6C88-45BE-4DCB-980A-323D3C7CAEFE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Train models</a:t>
          </a:r>
        </a:p>
      </dsp:txBody>
      <dsp:txXfrm>
        <a:off x="6875606" y="2185540"/>
        <a:ext cx="1462500" cy="585000"/>
      </dsp:txXfrm>
    </dsp:sp>
    <dsp:sp modelId="{618ACF55-406C-4D24-9FAE-C64FC5D7D2C3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6E5BA-8221-4B1A-A7A6-BDBD4B1F1887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2C6F8-D32F-41B4-97D6-0B0968DBDCAA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Select Best Model</a:t>
          </a:r>
        </a:p>
      </dsp:txBody>
      <dsp:txXfrm>
        <a:off x="8594043" y="2185540"/>
        <a:ext cx="1462500" cy="58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EC65E-8AC9-44CA-A97C-2F65C68671A7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89793-5A7C-4452-933A-1CD02326B6B5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66A61-3B32-4D60-8A68-F549ED1049BE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 Survived</a:t>
          </a:r>
        </a:p>
      </dsp:txBody>
      <dsp:txXfrm>
        <a:off x="35606" y="2725540"/>
        <a:ext cx="2981250" cy="720000"/>
      </dsp:txXfrm>
    </dsp:sp>
    <dsp:sp modelId="{763AE310-F61D-40BF-9194-16CE1C0DDE3F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8A0B-B6B1-4128-97E9-06D672EAE282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E6239-090E-4327-A44F-661E6AE47C67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Yes = 1</a:t>
          </a:r>
        </a:p>
      </dsp:txBody>
      <dsp:txXfrm>
        <a:off x="3538574" y="2725540"/>
        <a:ext cx="2981250" cy="720000"/>
      </dsp:txXfrm>
    </dsp:sp>
    <dsp:sp modelId="{CF8D286C-9F75-4EAB-8DA2-C9D379E0885D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DB59A-EEFE-4650-BD2C-EFA4CC9CE94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AD348-B2D0-4204-A3AA-3E8C79BCD447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No = 0</a:t>
          </a:r>
        </a:p>
      </dsp:txBody>
      <dsp:txXfrm>
        <a:off x="7041543" y="272554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C12BA-FC9A-1746-9F25-AE2C69F5AFFD}">
      <dsp:nvSpPr>
        <dsp:cNvPr id="0" name=""/>
        <dsp:cNvSpPr/>
      </dsp:nvSpPr>
      <dsp:spPr>
        <a:xfrm>
          <a:off x="231814" y="3160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﻿</a:t>
          </a:r>
          <a:r>
            <a:rPr lang="en-US" sz="1300" b="1" i="1" u="sng" kern="1200" dirty="0" err="1"/>
            <a:t>PassengerId</a:t>
          </a:r>
          <a:r>
            <a:rPr lang="en-US" sz="1300" b="1" kern="1200" dirty="0"/>
            <a:t> </a:t>
          </a:r>
          <a:r>
            <a:rPr lang="en-US" sz="1300" kern="1200" dirty="0"/>
            <a:t>  = Passenger Id </a:t>
          </a:r>
        </a:p>
      </dsp:txBody>
      <dsp:txXfrm>
        <a:off x="257361" y="28707"/>
        <a:ext cx="1402659" cy="821157"/>
      </dsp:txXfrm>
    </dsp:sp>
    <dsp:sp modelId="{37528E41-B3C4-9D45-8AC8-9B07977D4D39}">
      <dsp:nvSpPr>
        <dsp:cNvPr id="0" name=""/>
        <dsp:cNvSpPr/>
      </dsp:nvSpPr>
      <dsp:spPr>
        <a:xfrm>
          <a:off x="1813498" y="259021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13498" y="331127"/>
        <a:ext cx="215737" cy="216318"/>
      </dsp:txXfrm>
    </dsp:sp>
    <dsp:sp modelId="{491A5A7D-A5B4-E44F-9926-D3EEAA0C3816}">
      <dsp:nvSpPr>
        <dsp:cNvPr id="0" name=""/>
        <dsp:cNvSpPr/>
      </dsp:nvSpPr>
      <dsp:spPr>
        <a:xfrm>
          <a:off x="2267069" y="3160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/>
            <a:t>Pclass</a:t>
          </a:r>
          <a:r>
            <a:rPr lang="en-US" sz="1300" b="0" i="0" u="none" kern="1200"/>
            <a:t> = </a:t>
          </a:r>
          <a:r>
            <a:rPr lang="en-US" sz="1300" kern="1200"/>
            <a:t>Passenger Class     </a:t>
          </a:r>
        </a:p>
      </dsp:txBody>
      <dsp:txXfrm>
        <a:off x="2292616" y="28707"/>
        <a:ext cx="1402659" cy="821157"/>
      </dsp:txXfrm>
    </dsp:sp>
    <dsp:sp modelId="{9B1B9E6C-14DF-A341-88BC-B8C11B72795D}">
      <dsp:nvSpPr>
        <dsp:cNvPr id="0" name=""/>
        <dsp:cNvSpPr/>
      </dsp:nvSpPr>
      <dsp:spPr>
        <a:xfrm>
          <a:off x="3848752" y="259021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48752" y="331127"/>
        <a:ext cx="215737" cy="216318"/>
      </dsp:txXfrm>
    </dsp:sp>
    <dsp:sp modelId="{4E4F1901-0116-714D-8B68-E3E45887BFAE}">
      <dsp:nvSpPr>
        <dsp:cNvPr id="0" name=""/>
        <dsp:cNvSpPr/>
      </dsp:nvSpPr>
      <dsp:spPr>
        <a:xfrm>
          <a:off x="4302323" y="3160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/>
            <a:t>Name</a:t>
          </a:r>
          <a:r>
            <a:rPr lang="en-US" sz="1300" b="1" kern="1200"/>
            <a:t> = </a:t>
          </a:r>
          <a:r>
            <a:rPr lang="en-US" sz="1300" kern="1200"/>
            <a:t>Name of the passenger</a:t>
          </a:r>
        </a:p>
      </dsp:txBody>
      <dsp:txXfrm>
        <a:off x="4327870" y="28707"/>
        <a:ext cx="1402659" cy="821157"/>
      </dsp:txXfrm>
    </dsp:sp>
    <dsp:sp modelId="{5F5E0606-99A5-4648-9E51-AD4965D747A1}">
      <dsp:nvSpPr>
        <dsp:cNvPr id="0" name=""/>
        <dsp:cNvSpPr/>
      </dsp:nvSpPr>
      <dsp:spPr>
        <a:xfrm>
          <a:off x="5884006" y="259021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884006" y="331127"/>
        <a:ext cx="215737" cy="216318"/>
      </dsp:txXfrm>
    </dsp:sp>
    <dsp:sp modelId="{7D332533-7800-2D45-9AFE-A0E07C019CEF}">
      <dsp:nvSpPr>
        <dsp:cNvPr id="0" name=""/>
        <dsp:cNvSpPr/>
      </dsp:nvSpPr>
      <dsp:spPr>
        <a:xfrm>
          <a:off x="6337577" y="3160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/>
            <a:t>Sex</a:t>
          </a:r>
          <a:r>
            <a:rPr lang="en-US" sz="1300" kern="1200"/>
            <a:t> = Whether the passenger is male or female</a:t>
          </a:r>
        </a:p>
      </dsp:txBody>
      <dsp:txXfrm>
        <a:off x="6363124" y="28707"/>
        <a:ext cx="1402659" cy="821157"/>
      </dsp:txXfrm>
    </dsp:sp>
    <dsp:sp modelId="{C034CA34-A65D-6F4C-9D3D-A1DB6D022EA4}">
      <dsp:nvSpPr>
        <dsp:cNvPr id="0" name=""/>
        <dsp:cNvSpPr/>
      </dsp:nvSpPr>
      <dsp:spPr>
        <a:xfrm>
          <a:off x="7919261" y="259021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919261" y="331127"/>
        <a:ext cx="215737" cy="216318"/>
      </dsp:txXfrm>
    </dsp:sp>
    <dsp:sp modelId="{58A1213B-E576-7847-9BB9-D9F0EA8A2CC7}">
      <dsp:nvSpPr>
        <dsp:cNvPr id="0" name=""/>
        <dsp:cNvSpPr/>
      </dsp:nvSpPr>
      <dsp:spPr>
        <a:xfrm>
          <a:off x="8372832" y="3160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/>
            <a:t>Age</a:t>
          </a:r>
          <a:r>
            <a:rPr lang="en-US" sz="1300" kern="1200"/>
            <a:t> = Age of the passenger        </a:t>
          </a:r>
        </a:p>
      </dsp:txBody>
      <dsp:txXfrm>
        <a:off x="8398379" y="28707"/>
        <a:ext cx="1402659" cy="821157"/>
      </dsp:txXfrm>
    </dsp:sp>
    <dsp:sp modelId="{3B25F676-8E09-274E-A423-44F61868ABDB}">
      <dsp:nvSpPr>
        <dsp:cNvPr id="0" name=""/>
        <dsp:cNvSpPr/>
      </dsp:nvSpPr>
      <dsp:spPr>
        <a:xfrm rot="5400000">
          <a:off x="8945610" y="977175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991549" y="1003342"/>
        <a:ext cx="216318" cy="215737"/>
      </dsp:txXfrm>
    </dsp:sp>
    <dsp:sp modelId="{C198ED74-7527-9442-983F-9602160CFBC2}">
      <dsp:nvSpPr>
        <dsp:cNvPr id="0" name=""/>
        <dsp:cNvSpPr/>
      </dsp:nvSpPr>
      <dsp:spPr>
        <a:xfrm>
          <a:off x="8372832" y="1456914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/>
            <a:t>SibSp</a:t>
          </a:r>
          <a:r>
            <a:rPr lang="en-US" sz="1300" kern="1200"/>
            <a:t> = Passenger’s number of  siblings/ spouses</a:t>
          </a:r>
        </a:p>
      </dsp:txBody>
      <dsp:txXfrm>
        <a:off x="8398379" y="1482461"/>
        <a:ext cx="1402659" cy="821157"/>
      </dsp:txXfrm>
    </dsp:sp>
    <dsp:sp modelId="{4A76C307-BF71-C647-91ED-C7BCA356F598}">
      <dsp:nvSpPr>
        <dsp:cNvPr id="0" name=""/>
        <dsp:cNvSpPr/>
      </dsp:nvSpPr>
      <dsp:spPr>
        <a:xfrm rot="10800000">
          <a:off x="7936706" y="1712774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029164" y="1784880"/>
        <a:ext cx="215737" cy="216318"/>
      </dsp:txXfrm>
    </dsp:sp>
    <dsp:sp modelId="{B4A4B448-3FC9-3642-98C5-9D972DC7BD98}">
      <dsp:nvSpPr>
        <dsp:cNvPr id="0" name=""/>
        <dsp:cNvSpPr/>
      </dsp:nvSpPr>
      <dsp:spPr>
        <a:xfrm>
          <a:off x="6337577" y="1456914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/>
            <a:t>Parch</a:t>
          </a:r>
          <a:r>
            <a:rPr lang="en-US" sz="1300" kern="1200"/>
            <a:t> = Passenger’s number parents/children</a:t>
          </a:r>
        </a:p>
      </dsp:txBody>
      <dsp:txXfrm>
        <a:off x="6363124" y="1482461"/>
        <a:ext cx="1402659" cy="821157"/>
      </dsp:txXfrm>
    </dsp:sp>
    <dsp:sp modelId="{4719BD3F-BBE6-FD4A-8B83-C396B9481C34}">
      <dsp:nvSpPr>
        <dsp:cNvPr id="0" name=""/>
        <dsp:cNvSpPr/>
      </dsp:nvSpPr>
      <dsp:spPr>
        <a:xfrm rot="10800000">
          <a:off x="5901451" y="1712774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5993909" y="1784880"/>
        <a:ext cx="215737" cy="216318"/>
      </dsp:txXfrm>
    </dsp:sp>
    <dsp:sp modelId="{428F6A55-CE92-BC45-B64F-99732233DE3B}">
      <dsp:nvSpPr>
        <dsp:cNvPr id="0" name=""/>
        <dsp:cNvSpPr/>
      </dsp:nvSpPr>
      <dsp:spPr>
        <a:xfrm>
          <a:off x="4302323" y="1456914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/>
            <a:t>Ticket</a:t>
          </a:r>
          <a:r>
            <a:rPr lang="en-US" sz="1300" kern="1200"/>
            <a:t> = Passenger Ticket number</a:t>
          </a:r>
        </a:p>
      </dsp:txBody>
      <dsp:txXfrm>
        <a:off x="4327870" y="1482461"/>
        <a:ext cx="1402659" cy="821157"/>
      </dsp:txXfrm>
    </dsp:sp>
    <dsp:sp modelId="{CC615525-5DC7-4F4B-B84A-F8AC2143B3B6}">
      <dsp:nvSpPr>
        <dsp:cNvPr id="0" name=""/>
        <dsp:cNvSpPr/>
      </dsp:nvSpPr>
      <dsp:spPr>
        <a:xfrm rot="10800000">
          <a:off x="3866197" y="1712774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958655" y="1784880"/>
        <a:ext cx="215737" cy="216318"/>
      </dsp:txXfrm>
    </dsp:sp>
    <dsp:sp modelId="{06BD3FF4-9953-0342-ABAD-BC25DE887E00}">
      <dsp:nvSpPr>
        <dsp:cNvPr id="0" name=""/>
        <dsp:cNvSpPr/>
      </dsp:nvSpPr>
      <dsp:spPr>
        <a:xfrm>
          <a:off x="2267069" y="1456914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/>
            <a:t>Fare</a:t>
          </a:r>
          <a:r>
            <a:rPr lang="en-US" sz="1300" kern="1200"/>
            <a:t> = Amount of the ticket the passenger paid         </a:t>
          </a:r>
        </a:p>
      </dsp:txBody>
      <dsp:txXfrm>
        <a:off x="2292616" y="1482461"/>
        <a:ext cx="1402659" cy="821157"/>
      </dsp:txXfrm>
    </dsp:sp>
    <dsp:sp modelId="{DE5B3F2D-2200-4041-A386-D00A83BB6DE9}">
      <dsp:nvSpPr>
        <dsp:cNvPr id="0" name=""/>
        <dsp:cNvSpPr/>
      </dsp:nvSpPr>
      <dsp:spPr>
        <a:xfrm rot="10800000">
          <a:off x="1830943" y="1712774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23401" y="1784880"/>
        <a:ext cx="215737" cy="216318"/>
      </dsp:txXfrm>
    </dsp:sp>
    <dsp:sp modelId="{7B529FE2-A834-B347-9B68-BE92433A9CCE}">
      <dsp:nvSpPr>
        <dsp:cNvPr id="0" name=""/>
        <dsp:cNvSpPr/>
      </dsp:nvSpPr>
      <dsp:spPr>
        <a:xfrm>
          <a:off x="231814" y="1456914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/>
            <a:t>Cabin</a:t>
          </a:r>
          <a:r>
            <a:rPr lang="en-US" sz="1300" kern="1200"/>
            <a:t> = Passenger cabin number</a:t>
          </a:r>
        </a:p>
      </dsp:txBody>
      <dsp:txXfrm>
        <a:off x="257361" y="1482461"/>
        <a:ext cx="1402659" cy="821157"/>
      </dsp:txXfrm>
    </dsp:sp>
    <dsp:sp modelId="{C633A598-A14F-184D-82C8-5CDE77396EC8}">
      <dsp:nvSpPr>
        <dsp:cNvPr id="0" name=""/>
        <dsp:cNvSpPr/>
      </dsp:nvSpPr>
      <dsp:spPr>
        <a:xfrm rot="5400000">
          <a:off x="804593" y="2430928"/>
          <a:ext cx="308195" cy="36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50532" y="2457095"/>
        <a:ext cx="216318" cy="215737"/>
      </dsp:txXfrm>
    </dsp:sp>
    <dsp:sp modelId="{1EBC2011-0505-3242-B762-971261D67089}">
      <dsp:nvSpPr>
        <dsp:cNvPr id="0" name=""/>
        <dsp:cNvSpPr/>
      </dsp:nvSpPr>
      <dsp:spPr>
        <a:xfrm>
          <a:off x="231814" y="2910667"/>
          <a:ext cx="1453753" cy="872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u="sng" kern="1200" dirty="0"/>
            <a:t>Embarked</a:t>
          </a:r>
          <a:r>
            <a:rPr lang="en-US" sz="1300" kern="1200" dirty="0"/>
            <a:t> = Passengers point of Embarkment</a:t>
          </a:r>
        </a:p>
      </dsp:txBody>
      <dsp:txXfrm>
        <a:off x="257361" y="2936214"/>
        <a:ext cx="1402659" cy="821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29B2F-2026-5547-BFAA-D25AE5ECED93}">
      <dsp:nvSpPr>
        <dsp:cNvPr id="0" name=""/>
        <dsp:cNvSpPr/>
      </dsp:nvSpPr>
      <dsp:spPr>
        <a:xfrm>
          <a:off x="963848" y="2178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PassengerId      0</a:t>
          </a:r>
        </a:p>
      </dsp:txBody>
      <dsp:txXfrm>
        <a:off x="963848" y="2178"/>
        <a:ext cx="1890861" cy="1134516"/>
      </dsp:txXfrm>
    </dsp:sp>
    <dsp:sp modelId="{8DE3D165-F7F2-FE46-97BE-6289D88A2D3B}">
      <dsp:nvSpPr>
        <dsp:cNvPr id="0" name=""/>
        <dsp:cNvSpPr/>
      </dsp:nvSpPr>
      <dsp:spPr>
        <a:xfrm>
          <a:off x="3043795" y="2178"/>
          <a:ext cx="1890861" cy="11345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Pclass           0</a:t>
          </a:r>
        </a:p>
      </dsp:txBody>
      <dsp:txXfrm>
        <a:off x="3043795" y="2178"/>
        <a:ext cx="1890861" cy="1134516"/>
      </dsp:txXfrm>
    </dsp:sp>
    <dsp:sp modelId="{8D698C54-F7A3-2844-9619-B8FED751A499}">
      <dsp:nvSpPr>
        <dsp:cNvPr id="0" name=""/>
        <dsp:cNvSpPr/>
      </dsp:nvSpPr>
      <dsp:spPr>
        <a:xfrm>
          <a:off x="5123743" y="2178"/>
          <a:ext cx="1890861" cy="11345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Name             0</a:t>
          </a:r>
        </a:p>
      </dsp:txBody>
      <dsp:txXfrm>
        <a:off x="5123743" y="2178"/>
        <a:ext cx="1890861" cy="1134516"/>
      </dsp:txXfrm>
    </dsp:sp>
    <dsp:sp modelId="{D13D4234-EB17-284C-ABF4-EC57096F16DF}">
      <dsp:nvSpPr>
        <dsp:cNvPr id="0" name=""/>
        <dsp:cNvSpPr/>
      </dsp:nvSpPr>
      <dsp:spPr>
        <a:xfrm>
          <a:off x="7203690" y="2178"/>
          <a:ext cx="1890861" cy="1134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Sex              0</a:t>
          </a:r>
        </a:p>
      </dsp:txBody>
      <dsp:txXfrm>
        <a:off x="7203690" y="2178"/>
        <a:ext cx="1890861" cy="1134516"/>
      </dsp:txXfrm>
    </dsp:sp>
    <dsp:sp modelId="{B8C5D728-B87A-7841-A1F3-6E5949590C2E}">
      <dsp:nvSpPr>
        <dsp:cNvPr id="0" name=""/>
        <dsp:cNvSpPr/>
      </dsp:nvSpPr>
      <dsp:spPr>
        <a:xfrm>
          <a:off x="963848" y="1325781"/>
          <a:ext cx="1890861" cy="11345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Age            177</a:t>
          </a:r>
        </a:p>
      </dsp:txBody>
      <dsp:txXfrm>
        <a:off x="963848" y="1325781"/>
        <a:ext cx="1890861" cy="1134516"/>
      </dsp:txXfrm>
    </dsp:sp>
    <dsp:sp modelId="{020E6994-0D79-0F4E-8459-20A4223EC752}">
      <dsp:nvSpPr>
        <dsp:cNvPr id="0" name=""/>
        <dsp:cNvSpPr/>
      </dsp:nvSpPr>
      <dsp:spPr>
        <a:xfrm>
          <a:off x="3043795" y="1325781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SibSp            0</a:t>
          </a:r>
        </a:p>
      </dsp:txBody>
      <dsp:txXfrm>
        <a:off x="3043795" y="1325781"/>
        <a:ext cx="1890861" cy="1134516"/>
      </dsp:txXfrm>
    </dsp:sp>
    <dsp:sp modelId="{1C30C255-2976-EA40-9745-D92B01DE7172}">
      <dsp:nvSpPr>
        <dsp:cNvPr id="0" name=""/>
        <dsp:cNvSpPr/>
      </dsp:nvSpPr>
      <dsp:spPr>
        <a:xfrm>
          <a:off x="5123743" y="1325781"/>
          <a:ext cx="1890861" cy="11345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Parch            0</a:t>
          </a:r>
        </a:p>
      </dsp:txBody>
      <dsp:txXfrm>
        <a:off x="5123743" y="1325781"/>
        <a:ext cx="1890861" cy="1134516"/>
      </dsp:txXfrm>
    </dsp:sp>
    <dsp:sp modelId="{2C42D20A-97A0-9C46-ABD3-F2E1F80CCAD8}">
      <dsp:nvSpPr>
        <dsp:cNvPr id="0" name=""/>
        <dsp:cNvSpPr/>
      </dsp:nvSpPr>
      <dsp:spPr>
        <a:xfrm>
          <a:off x="7203690" y="1325781"/>
          <a:ext cx="1890861" cy="11345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Ticket           0</a:t>
          </a:r>
        </a:p>
      </dsp:txBody>
      <dsp:txXfrm>
        <a:off x="7203690" y="1325781"/>
        <a:ext cx="1890861" cy="1134516"/>
      </dsp:txXfrm>
    </dsp:sp>
    <dsp:sp modelId="{F3DC9390-E0A9-7A46-ABF3-35A66651F3F1}">
      <dsp:nvSpPr>
        <dsp:cNvPr id="0" name=""/>
        <dsp:cNvSpPr/>
      </dsp:nvSpPr>
      <dsp:spPr>
        <a:xfrm>
          <a:off x="963848" y="2649384"/>
          <a:ext cx="1890861" cy="1134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Fare             0</a:t>
          </a:r>
        </a:p>
      </dsp:txBody>
      <dsp:txXfrm>
        <a:off x="963848" y="2649384"/>
        <a:ext cx="1890861" cy="1134516"/>
      </dsp:txXfrm>
    </dsp:sp>
    <dsp:sp modelId="{679D9CCA-2BC5-7B43-9EC3-6313AAC85BB4}">
      <dsp:nvSpPr>
        <dsp:cNvPr id="0" name=""/>
        <dsp:cNvSpPr/>
      </dsp:nvSpPr>
      <dsp:spPr>
        <a:xfrm>
          <a:off x="3043795" y="2649384"/>
          <a:ext cx="1890861" cy="11345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Cabin          687</a:t>
          </a:r>
        </a:p>
      </dsp:txBody>
      <dsp:txXfrm>
        <a:off x="3043795" y="2649384"/>
        <a:ext cx="1890861" cy="1134516"/>
      </dsp:txXfrm>
    </dsp:sp>
    <dsp:sp modelId="{C401F655-F46A-BB44-B3B7-3DA97FF979E2}">
      <dsp:nvSpPr>
        <dsp:cNvPr id="0" name=""/>
        <dsp:cNvSpPr/>
      </dsp:nvSpPr>
      <dsp:spPr>
        <a:xfrm>
          <a:off x="5123743" y="2649384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Embarked         2</a:t>
          </a:r>
        </a:p>
      </dsp:txBody>
      <dsp:txXfrm>
        <a:off x="5123743" y="2649384"/>
        <a:ext cx="1890861" cy="1134516"/>
      </dsp:txXfrm>
    </dsp:sp>
    <dsp:sp modelId="{DDE9F93D-C50D-E242-8700-4D1DFA1DFF8E}">
      <dsp:nvSpPr>
        <dsp:cNvPr id="0" name=""/>
        <dsp:cNvSpPr/>
      </dsp:nvSpPr>
      <dsp:spPr>
        <a:xfrm>
          <a:off x="7203690" y="2649384"/>
          <a:ext cx="1890861" cy="11345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Survived    0</a:t>
          </a:r>
        </a:p>
      </dsp:txBody>
      <dsp:txXfrm>
        <a:off x="7203690" y="2649384"/>
        <a:ext cx="1890861" cy="11345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7542D-CBF2-4840-AA92-A8E1121BD818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B3583-AB16-49D9-9E0D-3CC2335E5AB9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C7301-6B13-42E1-91F0-ED7D925336F6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Logistic Regression</a:t>
          </a:r>
        </a:p>
      </dsp:txBody>
      <dsp:txXfrm>
        <a:off x="372805" y="2356270"/>
        <a:ext cx="2058075" cy="720000"/>
      </dsp:txXfrm>
    </dsp:sp>
    <dsp:sp modelId="{E97F37FB-48CC-42A9-B270-A66C0EA8F6EA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0F859-0F64-40CF-94A4-F51987A72141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33508-B6D0-4D39-8F47-784EEC4D3AC4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Support Vector Machine</a:t>
          </a:r>
        </a:p>
      </dsp:txBody>
      <dsp:txXfrm>
        <a:off x="2791043" y="2356270"/>
        <a:ext cx="2058075" cy="720000"/>
      </dsp:txXfrm>
    </dsp:sp>
    <dsp:sp modelId="{E7A5DD76-B71C-4342-B225-7E34A015721B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98C7E-95EA-4B39-B30D-7CC6C3D8FE00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93CB4-98A5-4975-86C8-08D88020DF1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Random Forest Classifier</a:t>
          </a:r>
        </a:p>
      </dsp:txBody>
      <dsp:txXfrm>
        <a:off x="5209281" y="2356270"/>
        <a:ext cx="2058075" cy="720000"/>
      </dsp:txXfrm>
    </dsp:sp>
    <dsp:sp modelId="{69B73A68-E021-4EDD-8F14-B795465F56CD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1B373-F087-4FF4-A29D-F3AAF6A5F5EE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BFCF6-199A-4781-BE19-1B9272FCE1EE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Neural Network </a:t>
          </a:r>
        </a:p>
      </dsp:txBody>
      <dsp:txXfrm>
        <a:off x="7627519" y="2356270"/>
        <a:ext cx="205807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B856E-1048-44EF-8ABD-2BF4065157C0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0B1FC-0F9A-4A95-8141-65A4820EB5F7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1E0CC-6638-4ABE-9FFE-6662F04D57FA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Can make model better by feature engineering </a:t>
          </a:r>
        </a:p>
      </dsp:txBody>
      <dsp:txXfrm>
        <a:off x="372805" y="2356270"/>
        <a:ext cx="2058075" cy="720000"/>
      </dsp:txXfrm>
    </dsp:sp>
    <dsp:sp modelId="{2445A525-42C1-43FC-90E0-530AFB627A1D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05F69-CCB6-4779-B09B-9AC0D86441C9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985D4-87EA-4E3D-9EA9-D8D4538FC820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Combine Parch and SibSp for a new feature called FamilySize</a:t>
          </a:r>
        </a:p>
      </dsp:txBody>
      <dsp:txXfrm>
        <a:off x="2791043" y="2356270"/>
        <a:ext cx="2058075" cy="720000"/>
      </dsp:txXfrm>
    </dsp:sp>
    <dsp:sp modelId="{81AC35A6-9722-4338-88A1-29DE1104D8A4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5C287-C402-4E90-AAB1-8F6A9FF89FC8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F7DE-40EF-47D8-B5BD-C3A24DD3A72E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the title from the name to add another categorical feature </a:t>
          </a:r>
        </a:p>
      </dsp:txBody>
      <dsp:txXfrm>
        <a:off x="5209281" y="2356270"/>
        <a:ext cx="2058075" cy="720000"/>
      </dsp:txXfrm>
    </dsp:sp>
    <dsp:sp modelId="{F00A1D6A-AA75-4067-8E80-B3186EF1A6CB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9C098-76CD-497C-8E2A-A67FA8E6CA83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AF3CE-5570-45AB-AC81-0C7ADD0327D2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Cabin to classify passengers based off the deck their room was. 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3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4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730DE-F280-8549-8C62-648BF329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013" y="639098"/>
            <a:ext cx="4813072" cy="3571186"/>
          </a:xfrm>
        </p:spPr>
        <p:txBody>
          <a:bodyPr>
            <a:normAutofit/>
          </a:bodyPr>
          <a:lstStyle/>
          <a:p>
            <a:r>
              <a:rPr lang="en-US" sz="6800"/>
              <a:t>Machine Learning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6EFE-C52C-E746-BA41-135FE4132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532015"/>
            <a:ext cx="4829101" cy="116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Titanic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CF89E-725E-46A2-A52B-8F942398E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5" r="23747" b="-2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501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A20B-D8BA-7F4D-945D-C277DA9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 dirty="0"/>
              <a:t>Age</a:t>
            </a:r>
            <a:br>
              <a:rPr lang="en-US" sz="3700" dirty="0"/>
            </a:br>
            <a:r>
              <a:rPr lang="en-US" sz="3700" dirty="0"/>
              <a:t>Null Values = 177</a:t>
            </a:r>
          </a:p>
        </p:txBody>
      </p:sp>
      <p:cxnSp>
        <p:nvCxnSpPr>
          <p:cNvPr id="69" name="Straight Connector 6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C8427A-A1A8-46F6-B761-EFD158B9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Fill in the Age with the mean value </a:t>
            </a:r>
          </a:p>
          <a:p>
            <a:endParaRPr lang="en-US" dirty="0"/>
          </a:p>
          <a:p>
            <a:r>
              <a:rPr lang="en-US" sz="2800" dirty="0" err="1"/>
              <a:t>train_mean_age</a:t>
            </a:r>
            <a:r>
              <a:rPr lang="en-US" sz="2800" dirty="0"/>
              <a:t> = </a:t>
            </a:r>
            <a:r>
              <a:rPr lang="en-US" sz="2800" dirty="0" err="1"/>
              <a:t>x_train</a:t>
            </a:r>
            <a:r>
              <a:rPr lang="en-US" sz="2800" dirty="0"/>
              <a:t>["Age"].mean()</a:t>
            </a:r>
          </a:p>
          <a:p>
            <a:r>
              <a:rPr lang="en-US" sz="2800" dirty="0" err="1"/>
              <a:t>x_train</a:t>
            </a:r>
            <a:r>
              <a:rPr lang="en-US" sz="2800" dirty="0"/>
              <a:t>["Age"].</a:t>
            </a:r>
            <a:r>
              <a:rPr lang="en-US" sz="2800" dirty="0" err="1"/>
              <a:t>fillna</a:t>
            </a:r>
            <a:r>
              <a:rPr lang="en-US" sz="2800" dirty="0"/>
              <a:t>(</a:t>
            </a:r>
            <a:r>
              <a:rPr lang="en-US" sz="2800" dirty="0" err="1"/>
              <a:t>train_mean_age</a:t>
            </a:r>
            <a:r>
              <a:rPr lang="en-US" sz="2800" dirty="0"/>
              <a:t>, </a:t>
            </a:r>
            <a:r>
              <a:rPr lang="en-US" sz="2800" dirty="0" err="1"/>
              <a:t>inplace</a:t>
            </a:r>
            <a:r>
              <a:rPr lang="en-US" sz="2800" dirty="0"/>
              <a:t> = True)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1789D7-4BE2-0445-9CBA-0A0332E7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958757"/>
            <a:ext cx="6892560" cy="4595039"/>
          </a:xfrm>
          <a:prstGeom prst="rect">
            <a:avLst/>
          </a:prstGeom>
        </p:spPr>
      </p:pic>
      <p:sp>
        <p:nvSpPr>
          <p:cNvPr id="70" name="Rectangle 6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233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9D39-A1F9-C84E-AF0D-841BEB53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Embarked</a:t>
            </a:r>
            <a:br>
              <a:rPr lang="en-US"/>
            </a:br>
            <a:r>
              <a:rPr lang="en-US"/>
              <a:t>Null Values = 2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CFFCA-853F-EC48-9876-D13FAD61C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0110"/>
            <a:ext cx="5486400" cy="3657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B457C9-AD2E-B44B-A14A-9E6760B97535}"/>
              </a:ext>
            </a:extLst>
          </p:cNvPr>
          <p:cNvSpPr txBox="1"/>
          <p:nvPr/>
        </p:nvSpPr>
        <p:spPr>
          <a:xfrm>
            <a:off x="6412832" y="2743200"/>
            <a:ext cx="541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x_train</a:t>
            </a:r>
            <a:r>
              <a:rPr lang="en-US" dirty="0"/>
              <a:t>["Embarked"].</a:t>
            </a:r>
            <a:r>
              <a:rPr lang="en-US" dirty="0" err="1"/>
              <a:t>fillna</a:t>
            </a:r>
            <a:r>
              <a:rPr lang="en-US" dirty="0"/>
              <a:t>("Q",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22136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D1DB4-3AA8-504B-9CD7-80869CFE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Cabin </a:t>
            </a:r>
            <a:br>
              <a:rPr lang="en-US" dirty="0"/>
            </a:br>
            <a:r>
              <a:rPr lang="en-US" dirty="0"/>
              <a:t>Null Values = 687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A472-1BC2-424A-B703-7E4758C5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dirty="0"/>
              <a:t>I will not include feature ‘Cabin’ in the dataset.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68823-2CE1-0C47-B263-DCE38A13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Non-Numerical Categorical Feature Data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5B24B7-C1A6-47C8-8870-C04666F1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546224"/>
            <a:ext cx="3254764" cy="379492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Embarked</a:t>
            </a:r>
          </a:p>
          <a:p>
            <a:r>
              <a:rPr lang="en-US" sz="3200" dirty="0">
                <a:solidFill>
                  <a:schemeClr val="tx1"/>
                </a:solidFill>
              </a:rPr>
              <a:t>Passenger Class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13B5A-A13F-1845-9E63-E27D2092F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54" b="4"/>
          <a:stretch/>
        </p:blipFill>
        <p:spPr>
          <a:xfrm>
            <a:off x="4059922" y="2105471"/>
            <a:ext cx="3583439" cy="2647057"/>
          </a:xfrm>
          <a:prstGeom prst="rect">
            <a:avLst/>
          </a:prstGeom>
        </p:spPr>
      </p:pic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AB786F2-DEC3-C548-9059-B20D34902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3" r="3643" b="-4"/>
          <a:stretch/>
        </p:blipFill>
        <p:spPr>
          <a:xfrm>
            <a:off x="7965094" y="2108526"/>
            <a:ext cx="3583439" cy="26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3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14E70-6628-084D-A535-4013105F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Encode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3D09-C578-1B49-874A-530308B1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/>
              <a:t>﻿def </a:t>
            </a:r>
            <a:r>
              <a:rPr lang="en-US" dirty="0" err="1"/>
              <a:t>encode_cat</a:t>
            </a:r>
            <a:r>
              <a:rPr lang="en-US" dirty="0"/>
              <a:t>():</a:t>
            </a:r>
          </a:p>
          <a:p>
            <a:r>
              <a:rPr lang="en-US" dirty="0"/>
              <a:t>            </a:t>
            </a:r>
            <a:r>
              <a:rPr lang="en-US" dirty="0" err="1"/>
              <a:t>labelencoder_X</a:t>
            </a:r>
            <a:r>
              <a:rPr lang="en-US" dirty="0"/>
              <a:t> = </a:t>
            </a:r>
            <a:r>
              <a:rPr lang="en-US" dirty="0" err="1"/>
              <a:t>LabelEncoder</a:t>
            </a:r>
            <a:r>
              <a:rPr lang="en-US" dirty="0"/>
              <a:t>()    </a:t>
            </a:r>
          </a:p>
          <a:p>
            <a:r>
              <a:rPr lang="en-US" dirty="0"/>
              <a:t>            </a:t>
            </a:r>
            <a:r>
              <a:rPr lang="en-US" dirty="0" err="1"/>
              <a:t>x_train</a:t>
            </a:r>
            <a:r>
              <a:rPr lang="en-US" dirty="0"/>
              <a:t>['Embarked'] = </a:t>
            </a:r>
            <a:r>
              <a:rPr lang="en-US" dirty="0" err="1"/>
              <a:t>labelencoder_X.fit_transform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['Embarked'])</a:t>
            </a:r>
          </a:p>
          <a:p>
            <a:r>
              <a:rPr lang="en-US" dirty="0"/>
              <a:t>            </a:t>
            </a:r>
            <a:r>
              <a:rPr lang="en-US" dirty="0" err="1"/>
              <a:t>x_train</a:t>
            </a:r>
            <a:r>
              <a:rPr lang="en-US" dirty="0"/>
              <a:t>['Sex'] = </a:t>
            </a:r>
            <a:r>
              <a:rPr lang="en-US" dirty="0" err="1"/>
              <a:t>labelencoder_X.fit_transform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['Sex'])</a:t>
            </a:r>
          </a:p>
          <a:p>
            <a:r>
              <a:rPr lang="en-US" dirty="0"/>
              <a:t>            </a:t>
            </a:r>
            <a:r>
              <a:rPr lang="en-US" dirty="0" err="1"/>
              <a:t>test_data</a:t>
            </a:r>
            <a:r>
              <a:rPr lang="en-US" dirty="0"/>
              <a:t>['Embarked'] = </a:t>
            </a:r>
            <a:r>
              <a:rPr lang="en-US" dirty="0" err="1"/>
              <a:t>labelencoder_X.fit_transform</a:t>
            </a:r>
            <a:r>
              <a:rPr lang="en-US" dirty="0"/>
              <a:t>(</a:t>
            </a:r>
            <a:r>
              <a:rPr lang="en-US" dirty="0" err="1"/>
              <a:t>test_data</a:t>
            </a:r>
            <a:r>
              <a:rPr lang="en-US" dirty="0"/>
              <a:t>['Embarked'])</a:t>
            </a:r>
          </a:p>
          <a:p>
            <a:r>
              <a:rPr lang="en-US" dirty="0"/>
              <a:t>            </a:t>
            </a:r>
            <a:r>
              <a:rPr lang="en-US" dirty="0" err="1"/>
              <a:t>test_data</a:t>
            </a:r>
            <a:r>
              <a:rPr lang="en-US" dirty="0"/>
              <a:t>['Sex'] = </a:t>
            </a:r>
            <a:r>
              <a:rPr lang="en-US" dirty="0" err="1"/>
              <a:t>labelencoder_X.fit_transform</a:t>
            </a:r>
            <a:r>
              <a:rPr lang="en-US" dirty="0"/>
              <a:t>(</a:t>
            </a:r>
            <a:r>
              <a:rPr lang="en-US" dirty="0" err="1"/>
              <a:t>test_data</a:t>
            </a:r>
            <a:r>
              <a:rPr lang="en-US" dirty="0"/>
              <a:t>['Sex'])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86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29C43-80DC-C84F-9845-07F888D7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Drop Other Features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9B27-77D0-A941-BB2E-ABC71498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﻿ global </a:t>
            </a:r>
            <a:r>
              <a:rPr lang="en-US" dirty="0" err="1"/>
              <a:t>drop_feature</a:t>
            </a:r>
            <a:endParaRPr lang="en-US" dirty="0"/>
          </a:p>
          <a:p>
            <a:r>
              <a:rPr lang="en-US" dirty="0"/>
              <a:t>        def </a:t>
            </a:r>
            <a:r>
              <a:rPr lang="en-US" dirty="0" err="1"/>
              <a:t>drop_feature</a:t>
            </a:r>
            <a:r>
              <a:rPr lang="en-US" dirty="0"/>
              <a:t>(feature):</a:t>
            </a:r>
          </a:p>
          <a:p>
            <a:r>
              <a:rPr lang="en-US" dirty="0"/>
              <a:t>            print("Dropping feature ",feature)</a:t>
            </a:r>
          </a:p>
          <a:p>
            <a:r>
              <a:rPr lang="en-US" dirty="0"/>
              <a:t>            </a:t>
            </a:r>
            <a:r>
              <a:rPr lang="en-US" dirty="0" err="1"/>
              <a:t>x_train.drop</a:t>
            </a:r>
            <a:r>
              <a:rPr lang="en-US" dirty="0"/>
              <a:t>(columns=[str(feature)],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r>
              <a:rPr lang="en-US" dirty="0"/>
              <a:t>            </a:t>
            </a:r>
            <a:r>
              <a:rPr lang="en-US" dirty="0" err="1"/>
              <a:t>test_data.drop</a:t>
            </a:r>
            <a:r>
              <a:rPr lang="en-US" dirty="0"/>
              <a:t>(columns=[str(feature)],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r>
              <a:rPr lang="en-US" dirty="0"/>
              <a:t>﻿      </a:t>
            </a:r>
            <a:r>
              <a:rPr lang="en-US" dirty="0" err="1"/>
              <a:t>drop_feature</a:t>
            </a:r>
            <a:r>
              <a:rPr lang="en-US" dirty="0"/>
              <a:t>('Cabin')</a:t>
            </a:r>
          </a:p>
          <a:p>
            <a:r>
              <a:rPr lang="en-US" dirty="0"/>
              <a:t>      </a:t>
            </a:r>
            <a:r>
              <a:rPr lang="en-US" dirty="0" err="1"/>
              <a:t>drop_feature</a:t>
            </a:r>
            <a:r>
              <a:rPr lang="en-US" dirty="0"/>
              <a:t>('Ticket')</a:t>
            </a:r>
          </a:p>
          <a:p>
            <a:r>
              <a:rPr lang="en-US" dirty="0"/>
              <a:t>      </a:t>
            </a:r>
            <a:r>
              <a:rPr lang="en-US" dirty="0" err="1"/>
              <a:t>drop_feature</a:t>
            </a:r>
            <a:r>
              <a:rPr lang="en-US" dirty="0"/>
              <a:t>('Name')</a:t>
            </a:r>
          </a:p>
          <a:p>
            <a:r>
              <a:rPr lang="en-US" dirty="0"/>
              <a:t>      </a:t>
            </a:r>
            <a:r>
              <a:rPr lang="en-US" dirty="0" err="1"/>
              <a:t>drop_feature</a:t>
            </a:r>
            <a:r>
              <a:rPr lang="en-US" dirty="0"/>
              <a:t>('</a:t>
            </a:r>
            <a:r>
              <a:rPr lang="en-US" dirty="0" err="1"/>
              <a:t>PassengerId</a:t>
            </a:r>
            <a:r>
              <a:rPr lang="en-US" dirty="0"/>
              <a:t>')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41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1016C-25D2-9F41-B5EC-648E1A01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Selection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40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0101D-E0F0-D443-813A-B482C6C0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F9BB0D-B5AE-6F40-B059-26C24FB41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59794"/>
            <a:ext cx="5486400" cy="3657600"/>
          </a:xfrm>
        </p:spPr>
      </p:pic>
      <p:pic>
        <p:nvPicPr>
          <p:cNvPr id="5" name="Content Placeholder 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F2DCD1B5-1F92-1942-AB6B-4C9E51F8C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569"/>
          <a:stretch/>
        </p:blipFill>
        <p:spPr>
          <a:xfrm>
            <a:off x="6627813" y="2057401"/>
            <a:ext cx="3621024" cy="36006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00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37393-8332-0247-9AD7-2E94C03D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Selection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95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83B3E-3B1F-7342-88DE-7D2E6A10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Models Used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565EBC-BDE0-4A3B-92FB-2D4BD32EE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0563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70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2B1B4-63C6-4545-B7A4-70C85081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B7A1EF-08C0-49D5-BB79-8F13E399F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038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10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E8433-2E9F-8F49-BF28-B9AC919A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700"/>
              <a:t>Logistic Regression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4CA9A-15B3-3B4C-A226-555B33A0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9" y="645106"/>
            <a:ext cx="5048212" cy="52477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C79B-D270-F54E-9B76-2C73007E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﻿ 	precision  recall f1-score   support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0       	0.86 	0.87 	0.87  	111</a:t>
            </a:r>
          </a:p>
          <a:p>
            <a:pPr>
              <a:lnSpc>
                <a:spcPct val="110000"/>
              </a:lnSpc>
            </a:pPr>
            <a:r>
              <a:rPr lang="en-US" sz="1500"/>
              <a:t>1       	0.79 	 0.76 	0.78 	 68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    accuracy                         0.83       	179</a:t>
            </a:r>
          </a:p>
          <a:p>
            <a:pPr>
              <a:lnSpc>
                <a:spcPct val="110000"/>
              </a:lnSpc>
            </a:pPr>
            <a:r>
              <a:rPr lang="en-US" sz="1500"/>
              <a:t>   macro avg      	 0.82      0.82   0.82 179</a:t>
            </a:r>
          </a:p>
          <a:p>
            <a:pPr>
              <a:lnSpc>
                <a:spcPct val="110000"/>
              </a:lnSpc>
            </a:pPr>
            <a:r>
              <a:rPr lang="en-US" sz="1500"/>
              <a:t>weighted avg       0.83  0.83     0.83      179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010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A65EF-EBBE-DB48-B3BA-ADE2ABB0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Support Vector Machine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B9C7A4-A0D1-E444-9B8D-559857F6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9" y="2412993"/>
            <a:ext cx="3031484" cy="31513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8BC6-699D-7741-BA79-08AABCB6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﻿</a:t>
            </a:r>
          </a:p>
          <a:p>
            <a:pPr>
              <a:lnSpc>
                <a:spcPct val="110000"/>
              </a:lnSpc>
            </a:pPr>
            <a:r>
              <a:rPr lang="en-US" sz="1500"/>
              <a:t>              		precision   recall  f1-score  support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           0       	0.62     	 1.00      0.77       111</a:t>
            </a:r>
          </a:p>
          <a:p>
            <a:pPr>
              <a:lnSpc>
                <a:spcPct val="110000"/>
              </a:lnSpc>
            </a:pPr>
            <a:r>
              <a:rPr lang="en-US" sz="1500"/>
              <a:t>           1      	 0.00           0.00      0.00       68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    accuracy                         		 0.62      179</a:t>
            </a:r>
          </a:p>
          <a:p>
            <a:pPr>
              <a:lnSpc>
                <a:spcPct val="110000"/>
              </a:lnSpc>
            </a:pPr>
            <a:r>
              <a:rPr lang="en-US" sz="1500"/>
              <a:t>   macro avg      	 0.31    	 0.50   0.38       179</a:t>
            </a:r>
          </a:p>
          <a:p>
            <a:pPr>
              <a:lnSpc>
                <a:spcPct val="110000"/>
              </a:lnSpc>
            </a:pPr>
            <a:r>
              <a:rPr lang="en-US" sz="1500"/>
              <a:t>weighted avg      	 0.38  0.62      0.47      179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0871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31B01-51F8-3A46-909D-B9DCCFF4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E92AB-5656-A14D-989E-AC0F30A2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9" y="645106"/>
            <a:ext cx="5048212" cy="5247747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6CCE-BC47-BB43-877E-39E7F43E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﻿	precision    recall 	 f1-score   support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   0       	0.86     	 0.88     	0.87       	111</a:t>
            </a:r>
          </a:p>
          <a:p>
            <a:pPr>
              <a:lnSpc>
                <a:spcPct val="110000"/>
              </a:lnSpc>
            </a:pPr>
            <a:r>
              <a:rPr lang="en-US" sz="1500"/>
              <a:t>    1       	0.80      	0.76     	 0.78       68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    accuracy                          0.84       179</a:t>
            </a:r>
          </a:p>
          <a:p>
            <a:pPr>
              <a:lnSpc>
                <a:spcPct val="110000"/>
              </a:lnSpc>
            </a:pPr>
            <a:r>
              <a:rPr lang="en-US" sz="1500"/>
              <a:t>   macro avg       0.83     0.82     0.83  179</a:t>
            </a:r>
          </a:p>
          <a:p>
            <a:pPr>
              <a:lnSpc>
                <a:spcPct val="110000"/>
              </a:lnSpc>
            </a:pPr>
            <a:r>
              <a:rPr lang="en-US" sz="1500"/>
              <a:t>weighted avg       0.84    0.84     0.84  179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93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D31CE-0B14-D146-8D7A-D3244B83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900"/>
              <a:t>Neural Network with </a:t>
            </a:r>
            <a:r>
              <a:rPr lang="en-US" sz="3900" err="1"/>
              <a:t>Keras</a:t>
            </a:r>
            <a:endParaRPr lang="en-US" sz="3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73444-9AB9-7544-A949-909824CFD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9" r="-2" b="1083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65DE-B646-BA46-B1D4-DD27BB88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Two Hidden Layers</a:t>
            </a:r>
          </a:p>
          <a:p>
            <a:r>
              <a:rPr lang="en-US" dirty="0"/>
              <a:t>Accuracy of 81 percent, with 100 epochs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55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C7177-7B79-2E46-BE63-1C40AD80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Conclusion – More Can Be Done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TextBox 2">
            <a:extLst>
              <a:ext uri="{FF2B5EF4-FFF2-40B4-BE49-F238E27FC236}">
                <a16:creationId xmlns:a16="http://schemas.microsoft.com/office/drawing/2014/main" id="{FF1BE99A-CFF2-44AC-8BF9-6BA037D12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40848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15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71D2-1AB1-8742-A295-660D5102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Purpose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938A-C49D-294B-8939-51AC228D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 spc="200" dirty="0"/>
              <a:t>To accurately predict whether a person on the Titanic survived or not, based off feature data.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316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32B70-B0E0-6244-BA90-2AD83D93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of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9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337E1-D9FF-744F-B239-8DA26846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 Variable (Y) </a:t>
            </a:r>
            <a:br>
              <a:rPr lang="en-US" dirty="0"/>
            </a:br>
            <a:r>
              <a:rPr lang="en-US" dirty="0"/>
              <a:t>Shape </a:t>
            </a:r>
            <a:r>
              <a:rPr lang="en-US" dirty="0">
                <a:sym typeface="Wingdings" pitchFamily="2" charset="2"/>
              </a:rPr>
              <a:t> (891 x 1)</a:t>
            </a:r>
            <a:endParaRPr lang="en-US" dirty="0"/>
          </a:p>
        </p:txBody>
      </p:sp>
      <p:cxnSp>
        <p:nvCxnSpPr>
          <p:cNvPr id="45" name="Straight Connector 3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0F1C59B3-9FA2-4E48-B8D0-769E6D400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065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90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0A5DD-13F3-F84D-A3A1-3C5AE125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700" dirty="0"/>
              <a:t>Feature Data (X) </a:t>
            </a:r>
            <a:br>
              <a:rPr lang="en-US" sz="4700" dirty="0"/>
            </a:br>
            <a:r>
              <a:rPr lang="en-US" sz="4700" dirty="0"/>
              <a:t>Shape </a:t>
            </a:r>
            <a:r>
              <a:rPr lang="en-US" sz="4700" dirty="0">
                <a:sym typeface="Wingdings" pitchFamily="2" charset="2"/>
              </a:rPr>
              <a:t> </a:t>
            </a:r>
            <a:r>
              <a:rPr lang="en-US" sz="4700" dirty="0"/>
              <a:t>(891 x 11)</a:t>
            </a:r>
          </a:p>
        </p:txBody>
      </p:sp>
      <p:cxnSp>
        <p:nvCxnSpPr>
          <p:cNvPr id="70" name="Straight Connector 64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6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B02118-3EAE-460B-B0B5-D2EED450A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0683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47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92E14-2FF1-C44A-929B-DF0573C4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Process Data 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5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7C091-5DD8-6C47-AADA-CCC96086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Glance at Feature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A30C-DA0D-FC42-A115-8285D7E9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﻿</a:t>
            </a:r>
            <a:r>
              <a:rPr lang="en-US" sz="1300" b="1" dirty="0"/>
              <a:t> #   	Column      	 	Non-Null Count 	 </a:t>
            </a:r>
            <a:r>
              <a:rPr lang="en-US" sz="1300" b="1" dirty="0" err="1"/>
              <a:t>Dtype</a:t>
            </a:r>
            <a:r>
              <a:rPr lang="en-US" sz="1300" b="1" dirty="0"/>
              <a:t> 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---  	------      	 	--------------  		----- 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0  	 </a:t>
            </a:r>
            <a:r>
              <a:rPr lang="en-US" sz="1300" b="1" dirty="0" err="1"/>
              <a:t>PassengerId</a:t>
            </a:r>
            <a:r>
              <a:rPr lang="en-US" sz="1300" b="1" dirty="0"/>
              <a:t>  	891 non-null  	int64 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1 	 Survived     		891 non-null    	int64 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2  	 </a:t>
            </a:r>
            <a:r>
              <a:rPr lang="en-US" sz="1300" b="1" dirty="0" err="1"/>
              <a:t>Pclass</a:t>
            </a:r>
            <a:r>
              <a:rPr lang="en-US" sz="1300" b="1" dirty="0"/>
              <a:t>       		891 non-null   	int64 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3  	 Name         		891 non-null    	object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4   	 Sex          		891 non-null   	object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5   	 Age          		714 non-null    	float64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6   	 </a:t>
            </a:r>
            <a:r>
              <a:rPr lang="en-US" sz="1300" b="1" dirty="0" err="1"/>
              <a:t>SibSp</a:t>
            </a:r>
            <a:r>
              <a:rPr lang="en-US" sz="1300" b="1" dirty="0"/>
              <a:t>        		891 non-null    	int64 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7   	Parch        		891 non-null    	int64 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8   	Ticket       		891 non-null    	object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9   	Fare         		891 non-null    	float64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10  	Cabin        		204 non-null    	object 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11  	Embarked    		889 non-null    	object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27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F7122-C3A0-4C45-9E15-4482B3C9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Null Value Count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4DDD2-A7E8-4FB4-9A70-46B76DA9F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78656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64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Macintosh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Nova Light</vt:lpstr>
      <vt:lpstr>Bembo</vt:lpstr>
      <vt:lpstr>Calibri</vt:lpstr>
      <vt:lpstr>RetrospectVTI</vt:lpstr>
      <vt:lpstr>Machine Learning Final Project</vt:lpstr>
      <vt:lpstr>Agenda</vt:lpstr>
      <vt:lpstr>Purpose</vt:lpstr>
      <vt:lpstr>Summary of Data</vt:lpstr>
      <vt:lpstr>Target Variable (Y)  Shape  (891 x 1)</vt:lpstr>
      <vt:lpstr>Feature Data (X)  Shape  (891 x 11)</vt:lpstr>
      <vt:lpstr>Process Data </vt:lpstr>
      <vt:lpstr>Glance at Feature Values</vt:lpstr>
      <vt:lpstr>Null Value Count</vt:lpstr>
      <vt:lpstr>Age Null Values = 177</vt:lpstr>
      <vt:lpstr>Embarked Null Values = 2</vt:lpstr>
      <vt:lpstr>Cabin  Null Values = 687</vt:lpstr>
      <vt:lpstr>Non-Numerical Categorical Feature Data</vt:lpstr>
      <vt:lpstr>Encode Categorical Features</vt:lpstr>
      <vt:lpstr>Drop Other Features </vt:lpstr>
      <vt:lpstr>Variable Selection</vt:lpstr>
      <vt:lpstr>Feature Importance</vt:lpstr>
      <vt:lpstr>Model Selection</vt:lpstr>
      <vt:lpstr>Models Used</vt:lpstr>
      <vt:lpstr>Logistic Regression Report</vt:lpstr>
      <vt:lpstr>Support Vector Machine</vt:lpstr>
      <vt:lpstr>Random Forest</vt:lpstr>
      <vt:lpstr>Neural Network with Keras</vt:lpstr>
      <vt:lpstr>Conclusion – More Can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Lucas Nieddu</dc:creator>
  <cp:lastModifiedBy>Lucas Nieddu</cp:lastModifiedBy>
  <cp:revision>1</cp:revision>
  <dcterms:created xsi:type="dcterms:W3CDTF">2020-05-15T19:44:41Z</dcterms:created>
  <dcterms:modified xsi:type="dcterms:W3CDTF">2020-05-15T19:45:26Z</dcterms:modified>
</cp:coreProperties>
</file>