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491973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491973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491973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491973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432820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e432820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e432820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e432820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e4919736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e4919736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e4328209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e4328209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31022dd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31022dd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31022dd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31022dd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31022dd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31022dd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31022dd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e31022dd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31022dd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31022dd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31022dd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e31022dd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e491973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e491973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e491973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e491973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Roboto"/>
                <a:ea typeface="Roboto"/>
                <a:cs typeface="Roboto"/>
                <a:sym typeface="Roboto"/>
              </a:rPr>
              <a:t>Modelo de Classificação - Câncer de Mama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Lucas Vieira Galvão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- Precision Score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03150" y="1036025"/>
            <a:ext cx="7800000" cy="386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38" y="1035721"/>
            <a:ext cx="7799833" cy="386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- Classification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Cells - KNN - K = 1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800"/>
              <a:t>              		   </a:t>
            </a:r>
            <a:r>
              <a:rPr lang="en" sz="1400"/>
              <a:t>precision   recall     f1-score     support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0       	      0.94      0.99      0.96       110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1                       0.98      0.89      0.93        61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accuracy        </a:t>
            </a:r>
            <a:r>
              <a:rPr lang="en" sz="1800"/>
              <a:t>    </a:t>
            </a:r>
            <a:r>
              <a:rPr lang="en" sz="1800"/>
              <a:t>                  	       0.95       171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macro avg           0.96      0.94      0.95       171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weighted avg       0.95      0.95      0.95       171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- Classification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Cells - SVM - Kernel = rbf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800"/>
              <a:t>                 		   </a:t>
            </a:r>
            <a:r>
              <a:rPr lang="en" sz="1400"/>
              <a:t>precision   recall     f1-score     support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0       	      0.94      0.99      0.96       110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1                       0.98      0.89      0.93        61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accuracy                             	       0.95       171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macro avg           0.96      0.94      0.95       171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weighted avg       0.95      0.95      0.95       171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- Classification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Cells - SVM- Kernel = rbf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800"/>
              <a:t>    </a:t>
            </a:r>
            <a:r>
              <a:rPr lang="en"/>
              <a:t> </a:t>
            </a:r>
            <a:r>
              <a:rPr lang="en" sz="1800"/>
              <a:t>           		   </a:t>
            </a:r>
            <a:r>
              <a:rPr lang="en" sz="1400"/>
              <a:t>precision   recall     f1-score     support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0       	      </a:t>
            </a:r>
            <a:r>
              <a:rPr lang="en" sz="1800"/>
              <a:t>0.96      0.98      0.97       110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 1       	      </a:t>
            </a:r>
            <a:r>
              <a:rPr lang="en" sz="1800"/>
              <a:t>0.97      0.93      0.95        61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accuracy                              	       </a:t>
            </a:r>
            <a:r>
              <a:rPr lang="en" sz="1800"/>
              <a:t>0.96       171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macro avg           </a:t>
            </a:r>
            <a:r>
              <a:rPr lang="en" sz="1800"/>
              <a:t>0.97      0.96      0.96       171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weighted avg       </a:t>
            </a:r>
            <a:r>
              <a:rPr lang="en" sz="1800"/>
              <a:t>0.96      0.96      0.96       171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Comparação Auto ML - 3 Células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3984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SVM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	        0          1       Total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0	     108       2         110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	        4         57         61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Total     112      59        171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Accuracy Score: 96.5%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Precision: 96.6%</a:t>
            </a:r>
            <a:endParaRPr/>
          </a:p>
        </p:txBody>
      </p:sp>
      <p:sp>
        <p:nvSpPr>
          <p:cNvPr id="219" name="Google Shape;219;p26"/>
          <p:cNvSpPr txBox="1"/>
          <p:nvPr>
            <p:ph idx="2" type="body"/>
          </p:nvPr>
        </p:nvSpPr>
        <p:spPr>
          <a:xfrm>
            <a:off x="4933196" y="13984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Auto ML: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	        0          1       Total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0	     108       2         110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	        4         57         61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Total      112      59        171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Accuracy Score: </a:t>
            </a:r>
            <a:r>
              <a:rPr lang="en" sz="1600"/>
              <a:t>96.5%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Precision: 96.6%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Comparação Auto ML - 2 Células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3984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SVM: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	        0          1       Total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0	     109       1         110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	        7         54         61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Total     116      55        171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Accuracy Score: 95.3%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Precision: 98.1%</a:t>
            </a:r>
            <a:endParaRPr/>
          </a:p>
        </p:txBody>
      </p:sp>
      <p:sp>
        <p:nvSpPr>
          <p:cNvPr id="226" name="Google Shape;226;p27"/>
          <p:cNvSpPr txBox="1"/>
          <p:nvPr>
            <p:ph idx="2" type="body"/>
          </p:nvPr>
        </p:nvSpPr>
        <p:spPr>
          <a:xfrm>
            <a:off x="4933196" y="13984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Auto ML: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	        0          1       Total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0	     109       1         110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	        8         53         61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Total      117      54        171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Accuracy Score: 94.7%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Precision: 98.1%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Diagnosticar as pacientes utilizando </a:t>
            </a:r>
            <a:r>
              <a:rPr lang="en" sz="2400"/>
              <a:t>características</a:t>
            </a:r>
            <a:r>
              <a:rPr lang="en" sz="2400"/>
              <a:t> do núcleos de até 3 células, obtidas através de imagens digitalizadas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 - Identificação da paciente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Diagnosis - M = malignant, B = benign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Cell 1 - 10 características da 1ª célula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Cell 2 - 10 características da 2ª célula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Cell 3 - 10 características da 3ª célula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721875" y="1367025"/>
            <a:ext cx="393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Radius - Mean of distances from center to points on the perimeter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2. Texture - Standard deviation of gray-scale values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3. Perimeter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4. Area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5. Smoothness - Local variation in radius lengths</a:t>
            </a:r>
            <a:endParaRPr sz="1600"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23200" y="1367025"/>
            <a:ext cx="378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6. Compactness - Perimeter^2 / area - 1.0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7. Concavity - Severity of concave portions of the contour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8. Concave points - Number of concave portions of the contour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9. Symmetry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10. Fractal dimension - "Coastline approximation" - 1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Preparação dos Dados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variável dependente é </a:t>
            </a:r>
            <a:r>
              <a:rPr lang="en" sz="1800"/>
              <a:t>Diagnosis, para ser usada na modelagem os valores foram alterados, os valores B foram transformados em 0 e os valores M em 1.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As variáveis independentes foram as características das 3 células, essas variáveis foram normalizadas.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Foram divididas em 3 bases de dados, a primeira com todas as 3 células, a segunda com as células 1 e 2 e finalmente a terceira contendo apenas a célula 1.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Para modelar o problema foram utilizados 5 métodos de classificação:</a:t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Logistic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Naive Bayes Classifier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Support Vector Machine (SVM)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 Classifier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Variação dos Parâmetros dos Métodos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Logistic Regression</a:t>
            </a:r>
            <a:endParaRPr sz="1800"/>
          </a:p>
          <a:p>
            <a:pPr indent="-3429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Solver : newton-cg, lbfgs, liblinear, sag, saga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Naive Bayes Classifier</a:t>
            </a:r>
            <a:endParaRPr sz="1800"/>
          </a:p>
          <a:p>
            <a:pPr indent="-3429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</a:t>
            </a:r>
            <a:endParaRPr sz="1800"/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K: [1:30]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Variação dos Parâmetros dos Métodos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Support Vector Machine (SVM)</a:t>
            </a:r>
            <a:endParaRPr sz="1800"/>
          </a:p>
          <a:p>
            <a:pPr indent="-3429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Kernel: linear, poly, rbf, sigmoid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 Classifier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Trees: [1:1000] incrementos de 50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Leafs: [1:10]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- Accuracy Score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703150" y="1036025"/>
            <a:ext cx="7800000" cy="386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50" y="1052000"/>
            <a:ext cx="7799999" cy="38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