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94075" y="699475"/>
            <a:ext cx="2187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2199825" y="876714"/>
            <a:ext cx="7200" cy="268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>
            <a:off x="2079825" y="1145613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207025" y="1145613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2087025" y="876714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199825" y="876714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3285900" y="539350"/>
            <a:ext cx="2563500" cy="42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987300" y="804050"/>
            <a:ext cx="1076100" cy="48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Acessar site do Dashboard</a:t>
            </a:r>
            <a:endParaRPr sz="700"/>
          </a:p>
        </p:txBody>
      </p:sp>
      <p:sp>
        <p:nvSpPr>
          <p:cNvPr id="62" name="Google Shape;62;p13"/>
          <p:cNvSpPr txBox="1"/>
          <p:nvPr/>
        </p:nvSpPr>
        <p:spPr>
          <a:xfrm>
            <a:off x="3987300" y="186075"/>
            <a:ext cx="10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90475" y="2125800"/>
            <a:ext cx="2187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2196225" y="2303039"/>
            <a:ext cx="7200" cy="2688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>
            <a:off x="2076225" y="2571938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2203425" y="2571938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2083425" y="2303039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2196225" y="2303039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2086875" y="3757425"/>
            <a:ext cx="2187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2192625" y="3934664"/>
            <a:ext cx="7200" cy="26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>
            <a:off x="2072625" y="4203563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2199825" y="4203563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 flipH="1">
            <a:off x="2079825" y="3934664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2192625" y="3934664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1805475" y="1341788"/>
            <a:ext cx="7905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Enfermeiros</a:t>
            </a:r>
            <a:endParaRPr sz="800"/>
          </a:p>
        </p:txBody>
      </p:sp>
      <p:sp>
        <p:nvSpPr>
          <p:cNvPr id="76" name="Google Shape;76;p13"/>
          <p:cNvSpPr txBox="1"/>
          <p:nvPr/>
        </p:nvSpPr>
        <p:spPr>
          <a:xfrm>
            <a:off x="1777575" y="2776475"/>
            <a:ext cx="846000" cy="431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Técnicos</a:t>
            </a:r>
            <a:r>
              <a:rPr lang="pt-BR" sz="800"/>
              <a:t> de Equipamentos</a:t>
            </a:r>
            <a:endParaRPr sz="800"/>
          </a:p>
        </p:txBody>
      </p:sp>
      <p:sp>
        <p:nvSpPr>
          <p:cNvPr id="77" name="Google Shape;77;p13"/>
          <p:cNvSpPr txBox="1"/>
          <p:nvPr/>
        </p:nvSpPr>
        <p:spPr>
          <a:xfrm>
            <a:off x="1749825" y="4436175"/>
            <a:ext cx="8739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Farmacêuticos</a:t>
            </a:r>
            <a:r>
              <a:rPr lang="pt-BR" sz="800"/>
              <a:t> </a:t>
            </a:r>
            <a:endParaRPr sz="800"/>
          </a:p>
        </p:txBody>
      </p:sp>
      <p:sp>
        <p:nvSpPr>
          <p:cNvPr id="78" name="Google Shape;78;p13"/>
          <p:cNvSpPr/>
          <p:nvPr/>
        </p:nvSpPr>
        <p:spPr>
          <a:xfrm>
            <a:off x="3987300" y="1362825"/>
            <a:ext cx="1076100" cy="48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Atualizar dados de equipamentos</a:t>
            </a:r>
            <a:endParaRPr sz="700"/>
          </a:p>
        </p:txBody>
      </p:sp>
      <p:sp>
        <p:nvSpPr>
          <p:cNvPr id="79" name="Google Shape;79;p13"/>
          <p:cNvSpPr/>
          <p:nvPr/>
        </p:nvSpPr>
        <p:spPr>
          <a:xfrm>
            <a:off x="6806025" y="516650"/>
            <a:ext cx="2187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>
            <a:off x="6911775" y="693889"/>
            <a:ext cx="7200" cy="26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>
            <a:off x="6791775" y="962788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6918975" y="962788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flipH="1">
            <a:off x="6798975" y="693889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6911775" y="693889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6847125" y="2109125"/>
            <a:ext cx="2187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6952875" y="2286364"/>
            <a:ext cx="72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flipH="1">
            <a:off x="6832875" y="2555263"/>
            <a:ext cx="1272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6960075" y="2555263"/>
            <a:ext cx="1272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 flipH="1">
            <a:off x="6840075" y="2286364"/>
            <a:ext cx="1128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6952875" y="2286364"/>
            <a:ext cx="1128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6520275" y="1208575"/>
            <a:ext cx="873900" cy="307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Administrativo</a:t>
            </a:r>
            <a:endParaRPr sz="800"/>
          </a:p>
        </p:txBody>
      </p:sp>
      <p:sp>
        <p:nvSpPr>
          <p:cNvPr id="92" name="Google Shape;92;p13"/>
          <p:cNvSpPr txBox="1"/>
          <p:nvPr/>
        </p:nvSpPr>
        <p:spPr>
          <a:xfrm>
            <a:off x="6534225" y="2759800"/>
            <a:ext cx="8460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Médicos</a:t>
            </a:r>
            <a:endParaRPr sz="800"/>
          </a:p>
        </p:txBody>
      </p:sp>
      <p:sp>
        <p:nvSpPr>
          <p:cNvPr id="93" name="Google Shape;93;p13"/>
          <p:cNvSpPr/>
          <p:nvPr/>
        </p:nvSpPr>
        <p:spPr>
          <a:xfrm>
            <a:off x="4001100" y="1921600"/>
            <a:ext cx="1076100" cy="48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Atualizar dados de materiais</a:t>
            </a:r>
            <a:endParaRPr sz="700"/>
          </a:p>
        </p:txBody>
      </p:sp>
      <p:sp>
        <p:nvSpPr>
          <p:cNvPr id="94" name="Google Shape;94;p13"/>
          <p:cNvSpPr/>
          <p:nvPr/>
        </p:nvSpPr>
        <p:spPr>
          <a:xfrm>
            <a:off x="4001100" y="2545950"/>
            <a:ext cx="1076100" cy="48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Logar no sistema</a:t>
            </a:r>
            <a:endParaRPr sz="700"/>
          </a:p>
        </p:txBody>
      </p:sp>
      <p:cxnSp>
        <p:nvCxnSpPr>
          <p:cNvPr id="95" name="Google Shape;95;p13"/>
          <p:cNvCxnSpPr>
            <a:endCxn id="61" idx="2"/>
          </p:cNvCxnSpPr>
          <p:nvPr/>
        </p:nvCxnSpPr>
        <p:spPr>
          <a:xfrm>
            <a:off x="2528700" y="1008500"/>
            <a:ext cx="1458600" cy="39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endCxn id="61" idx="2"/>
          </p:cNvCxnSpPr>
          <p:nvPr/>
        </p:nvCxnSpPr>
        <p:spPr>
          <a:xfrm flipH="1" rot="10800000">
            <a:off x="2624100" y="1047500"/>
            <a:ext cx="1363200" cy="1429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endCxn id="61" idx="2"/>
          </p:cNvCxnSpPr>
          <p:nvPr/>
        </p:nvCxnSpPr>
        <p:spPr>
          <a:xfrm flipH="1" rot="10800000">
            <a:off x="2598000" y="1047500"/>
            <a:ext cx="1389300" cy="304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>
            <a:endCxn id="61" idx="6"/>
          </p:cNvCxnSpPr>
          <p:nvPr/>
        </p:nvCxnSpPr>
        <p:spPr>
          <a:xfrm flipH="1">
            <a:off x="5063400" y="947600"/>
            <a:ext cx="1609500" cy="99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endCxn id="61" idx="6"/>
          </p:cNvCxnSpPr>
          <p:nvPr/>
        </p:nvCxnSpPr>
        <p:spPr>
          <a:xfrm rot="10800000">
            <a:off x="5063400" y="1047500"/>
            <a:ext cx="1557600" cy="137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endCxn id="78" idx="2"/>
          </p:cNvCxnSpPr>
          <p:nvPr/>
        </p:nvCxnSpPr>
        <p:spPr>
          <a:xfrm flipH="1" rot="10800000">
            <a:off x="2624100" y="1606275"/>
            <a:ext cx="1363200" cy="870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/>
          <p:nvPr/>
        </p:nvSpPr>
        <p:spPr>
          <a:xfrm>
            <a:off x="6846225" y="3661550"/>
            <a:ext cx="2187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3"/>
          <p:cNvCxnSpPr/>
          <p:nvPr/>
        </p:nvCxnSpPr>
        <p:spPr>
          <a:xfrm>
            <a:off x="6951975" y="3838789"/>
            <a:ext cx="7200" cy="268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 flipH="1">
            <a:off x="6831975" y="4107688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6959175" y="4107688"/>
            <a:ext cx="127200" cy="217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/>
          <p:nvPr/>
        </p:nvCxnSpPr>
        <p:spPr>
          <a:xfrm flipH="1">
            <a:off x="6839175" y="3838789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6951975" y="3838789"/>
            <a:ext cx="112800" cy="177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 txBox="1"/>
          <p:nvPr/>
        </p:nvSpPr>
        <p:spPr>
          <a:xfrm>
            <a:off x="6509175" y="4340300"/>
            <a:ext cx="873900" cy="431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Técnicos de Esterilização</a:t>
            </a:r>
            <a:endParaRPr sz="800"/>
          </a:p>
        </p:txBody>
      </p:sp>
      <p:cxnSp>
        <p:nvCxnSpPr>
          <p:cNvPr id="108" name="Google Shape;108;p13"/>
          <p:cNvCxnSpPr>
            <a:endCxn id="93" idx="6"/>
          </p:cNvCxnSpPr>
          <p:nvPr/>
        </p:nvCxnSpPr>
        <p:spPr>
          <a:xfrm rot="10800000">
            <a:off x="5077200" y="2165050"/>
            <a:ext cx="1430700" cy="1901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>
            <a:endCxn id="61" idx="6"/>
          </p:cNvCxnSpPr>
          <p:nvPr/>
        </p:nvCxnSpPr>
        <p:spPr>
          <a:xfrm rot="10800000">
            <a:off x="5063400" y="1047500"/>
            <a:ext cx="1444500" cy="3019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>
            <a:endCxn id="93" idx="2"/>
          </p:cNvCxnSpPr>
          <p:nvPr/>
        </p:nvCxnSpPr>
        <p:spPr>
          <a:xfrm flipH="1" rot="10800000">
            <a:off x="2589300" y="2165050"/>
            <a:ext cx="1411800" cy="195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3"/>
          <p:cNvSpPr/>
          <p:nvPr/>
        </p:nvSpPr>
        <p:spPr>
          <a:xfrm>
            <a:off x="4014225" y="3233700"/>
            <a:ext cx="1076100" cy="48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Visualizar dados de equipamentos</a:t>
            </a:r>
            <a:endParaRPr sz="700"/>
          </a:p>
        </p:txBody>
      </p:sp>
      <p:sp>
        <p:nvSpPr>
          <p:cNvPr id="112" name="Google Shape;112;p13"/>
          <p:cNvSpPr/>
          <p:nvPr/>
        </p:nvSpPr>
        <p:spPr>
          <a:xfrm>
            <a:off x="4001100" y="3865875"/>
            <a:ext cx="1076100" cy="48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Visualizar dados de material</a:t>
            </a:r>
            <a:endParaRPr sz="700"/>
          </a:p>
        </p:txBody>
      </p:sp>
      <p:cxnSp>
        <p:nvCxnSpPr>
          <p:cNvPr id="113" name="Google Shape;113;p13"/>
          <p:cNvCxnSpPr>
            <a:endCxn id="112" idx="2"/>
          </p:cNvCxnSpPr>
          <p:nvPr/>
        </p:nvCxnSpPr>
        <p:spPr>
          <a:xfrm flipH="1" rot="10800000">
            <a:off x="2589600" y="4109325"/>
            <a:ext cx="14115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>
            <a:stCxn id="94" idx="6"/>
          </p:cNvCxnSpPr>
          <p:nvPr/>
        </p:nvCxnSpPr>
        <p:spPr>
          <a:xfrm>
            <a:off x="5077200" y="2789400"/>
            <a:ext cx="1430700" cy="1286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3"/>
          <p:cNvCxnSpPr/>
          <p:nvPr/>
        </p:nvCxnSpPr>
        <p:spPr>
          <a:xfrm flipH="1">
            <a:off x="2598075" y="2789500"/>
            <a:ext cx="1407600" cy="132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3"/>
          <p:cNvCxnSpPr>
            <a:stCxn id="112" idx="6"/>
          </p:cNvCxnSpPr>
          <p:nvPr/>
        </p:nvCxnSpPr>
        <p:spPr>
          <a:xfrm flipH="1" rot="10800000">
            <a:off x="5077200" y="4083825"/>
            <a:ext cx="1456800" cy="25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3"/>
          <p:cNvCxnSpPr/>
          <p:nvPr/>
        </p:nvCxnSpPr>
        <p:spPr>
          <a:xfrm flipH="1" rot="10800000">
            <a:off x="5100400" y="2424700"/>
            <a:ext cx="15291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/>
          <p:nvPr/>
        </p:nvCxnSpPr>
        <p:spPr>
          <a:xfrm flipH="1" rot="10800000">
            <a:off x="5091725" y="938775"/>
            <a:ext cx="1590000" cy="1868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/>
          <p:nvPr/>
        </p:nvCxnSpPr>
        <p:spPr>
          <a:xfrm rot="10800000">
            <a:off x="2641550" y="2485275"/>
            <a:ext cx="1372800" cy="321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/>
          <p:nvPr/>
        </p:nvCxnSpPr>
        <p:spPr>
          <a:xfrm rot="10800000">
            <a:off x="2546175" y="1025800"/>
            <a:ext cx="1450800" cy="1763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3"/>
          <p:cNvCxnSpPr>
            <a:stCxn id="111" idx="2"/>
          </p:cNvCxnSpPr>
          <p:nvPr/>
        </p:nvCxnSpPr>
        <p:spPr>
          <a:xfrm rot="10800000">
            <a:off x="2537625" y="1008450"/>
            <a:ext cx="1476600" cy="2468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>
            <a:stCxn id="111" idx="6"/>
          </p:cNvCxnSpPr>
          <p:nvPr/>
        </p:nvCxnSpPr>
        <p:spPr>
          <a:xfrm flipH="1" rot="10800000">
            <a:off x="5090325" y="2441250"/>
            <a:ext cx="1523100" cy="10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/>
          <p:nvPr/>
        </p:nvCxnSpPr>
        <p:spPr>
          <a:xfrm flipH="1" rot="10800000">
            <a:off x="5091725" y="2433425"/>
            <a:ext cx="1520400" cy="16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/>
          <p:nvPr/>
        </p:nvCxnSpPr>
        <p:spPr>
          <a:xfrm flipH="1" rot="10800000">
            <a:off x="5083025" y="956175"/>
            <a:ext cx="1590000" cy="251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 rot="10800000">
            <a:off x="2650250" y="2476875"/>
            <a:ext cx="1372800" cy="990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/>
          <p:nvPr/>
        </p:nvCxnSpPr>
        <p:spPr>
          <a:xfrm>
            <a:off x="5109100" y="3484550"/>
            <a:ext cx="1390200" cy="59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3"/>
          <p:cNvCxnSpPr/>
          <p:nvPr/>
        </p:nvCxnSpPr>
        <p:spPr>
          <a:xfrm flipH="1" rot="10800000">
            <a:off x="5083025" y="956225"/>
            <a:ext cx="1581300" cy="3145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