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36ba816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36ba816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36ba816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36ba816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36ba816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636ba816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36ba816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36ba816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36ba816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36ba816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36ba816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36ba816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36ba816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36ba816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36ba816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36ba816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36ba816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36ba816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36ba816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36ba816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36ba816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36ba816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19750" y="1847700"/>
            <a:ext cx="7504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Kriging to Improve Landsat-based Model Predictions of Forest Biomass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5"/>
            <a:ext cx="53613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 621 - FALL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5424475" y="299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175" y="212350"/>
            <a:ext cx="3616301" cy="472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625" y="215585"/>
            <a:ext cx="3616301" cy="471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type="title"/>
          </p:nvPr>
        </p:nvSpPr>
        <p:spPr>
          <a:xfrm>
            <a:off x="278175" y="1975775"/>
            <a:ext cx="20301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Kriging Surfaces</a:t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679775" y="62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at Holdout Plots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0" y="1388175"/>
            <a:ext cx="4733333" cy="35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33" y="1982900"/>
            <a:ext cx="3899668" cy="188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Kriging residuals did little to improve model predictions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 grid-search with k-fold cross-validation can improve the selection of variogram parameters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Background and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Goal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First Order Effects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Variogram Fitting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Kriging Predictions and Comparison of Results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Conclusions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975" y="206988"/>
            <a:ext cx="4729526" cy="472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Inventory Data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00" y="2140075"/>
            <a:ext cx="3195974" cy="10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32688" y="3144450"/>
            <a:ext cx="3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Distances in km, Intensity in points per 1000 km</a:t>
            </a:r>
            <a:r>
              <a:rPr baseline="30000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25" y="224975"/>
            <a:ext cx="7042002" cy="46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5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2029400" y="257625"/>
            <a:ext cx="745500" cy="15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Goal</a:t>
            </a:r>
            <a:endParaRPr sz="4100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Improve Model Predictions Through Kriging Residuals!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07100" y="2097163"/>
            <a:ext cx="284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Order Effects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50" y="209150"/>
            <a:ext cx="6307501" cy="47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Variograms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00" y="1662637"/>
            <a:ext cx="4359701" cy="326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949" y="1675750"/>
            <a:ext cx="4324751" cy="32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for Variogram Fitting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675"/>
            <a:ext cx="347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Grid search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70% training data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10-fold cross-validation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RMSE comparison</a:t>
            </a:r>
            <a:endParaRPr sz="19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625" y="1522350"/>
            <a:ext cx="49244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671988" y="587675"/>
            <a:ext cx="3591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Variograms continued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5" y="1542275"/>
            <a:ext cx="4533424" cy="340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300" y="1914871"/>
            <a:ext cx="4258351" cy="13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