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2ac473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2ac473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2ac4736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2ac4736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0250" y="2055300"/>
            <a:ext cx="77835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Projeto Portal Web</a:t>
            </a:r>
            <a:endParaRPr sz="6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do projeto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Criar um aplicativo web para gerenciar os computadores, servidores, e outros equipamentos de uma empresa. Focando em adicionar funcionalidades que tornem o aplicativo mais inteligente que uma planilha excel.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962200" y="0"/>
            <a:ext cx="322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do Banco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737475" y="1750375"/>
            <a:ext cx="1248300" cy="903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4F5C"/>
                </a:solidFill>
                <a:latin typeface="Merriweather"/>
                <a:ea typeface="Merriweather"/>
                <a:cs typeface="Merriweather"/>
                <a:sym typeface="Merriweather"/>
              </a:rPr>
              <a:t>COMPUTADOR</a:t>
            </a:r>
            <a:endParaRPr b="1" sz="1000">
              <a:solidFill>
                <a:srgbClr val="134F5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Especificacoes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Pode ser servidor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Pode ser virtual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3737475" y="3209000"/>
            <a:ext cx="1248300" cy="74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3877425" y="908225"/>
            <a:ext cx="968400" cy="47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LOCALIZACAO</a:t>
            </a:r>
            <a:endParaRPr sz="800"/>
          </a:p>
        </p:txBody>
      </p:sp>
      <p:sp>
        <p:nvSpPr>
          <p:cNvPr id="101" name="Google Shape;101;p15"/>
          <p:cNvSpPr/>
          <p:nvPr/>
        </p:nvSpPr>
        <p:spPr>
          <a:xfrm>
            <a:off x="2189175" y="1962925"/>
            <a:ext cx="968400" cy="36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Responsavel</a:t>
            </a:r>
            <a:endParaRPr sz="800"/>
          </a:p>
        </p:txBody>
      </p:sp>
      <p:sp>
        <p:nvSpPr>
          <p:cNvPr id="102" name="Google Shape;102;p15"/>
          <p:cNvSpPr/>
          <p:nvPr/>
        </p:nvSpPr>
        <p:spPr>
          <a:xfrm>
            <a:off x="5565675" y="1928800"/>
            <a:ext cx="968400" cy="36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Modelo</a:t>
            </a:r>
            <a:endParaRPr sz="800"/>
          </a:p>
        </p:txBody>
      </p:sp>
      <p:sp>
        <p:nvSpPr>
          <p:cNvPr id="103" name="Google Shape;103;p15"/>
          <p:cNvSpPr/>
          <p:nvPr/>
        </p:nvSpPr>
        <p:spPr>
          <a:xfrm>
            <a:off x="6953625" y="1750375"/>
            <a:ext cx="903900" cy="746100"/>
          </a:xfrm>
          <a:prstGeom prst="flowChartConnector">
            <a:avLst/>
          </a:prstGeom>
          <a:solidFill>
            <a:srgbClr val="CFE2F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Categoria</a:t>
            </a:r>
            <a:endParaRPr sz="800"/>
          </a:p>
        </p:txBody>
      </p:sp>
      <p:sp>
        <p:nvSpPr>
          <p:cNvPr id="104" name="Google Shape;104;p15"/>
          <p:cNvSpPr/>
          <p:nvPr/>
        </p:nvSpPr>
        <p:spPr>
          <a:xfrm>
            <a:off x="865725" y="1795150"/>
            <a:ext cx="903900" cy="746100"/>
          </a:xfrm>
          <a:prstGeom prst="flowChartConnector">
            <a:avLst/>
          </a:prstGeom>
          <a:solidFill>
            <a:srgbClr val="CFE2F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Setor</a:t>
            </a:r>
            <a:endParaRPr sz="800"/>
          </a:p>
        </p:txBody>
      </p:sp>
      <p:sp>
        <p:nvSpPr>
          <p:cNvPr id="105" name="Google Shape;105;p15"/>
          <p:cNvSpPr/>
          <p:nvPr/>
        </p:nvSpPr>
        <p:spPr>
          <a:xfrm>
            <a:off x="5565675" y="3387425"/>
            <a:ext cx="968400" cy="36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Modelo</a:t>
            </a:r>
            <a:endParaRPr sz="800"/>
          </a:p>
        </p:txBody>
      </p:sp>
      <p:sp>
        <p:nvSpPr>
          <p:cNvPr id="106" name="Google Shape;106;p15"/>
          <p:cNvSpPr/>
          <p:nvPr/>
        </p:nvSpPr>
        <p:spPr>
          <a:xfrm>
            <a:off x="6953625" y="3209000"/>
            <a:ext cx="903900" cy="746100"/>
          </a:xfrm>
          <a:prstGeom prst="flowChartConnector">
            <a:avLst/>
          </a:prstGeom>
          <a:solidFill>
            <a:srgbClr val="CFE2F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Categoria</a:t>
            </a:r>
            <a:endParaRPr sz="800"/>
          </a:p>
        </p:txBody>
      </p:sp>
      <p:sp>
        <p:nvSpPr>
          <p:cNvPr id="107" name="Google Shape;107;p15"/>
          <p:cNvSpPr/>
          <p:nvPr/>
        </p:nvSpPr>
        <p:spPr>
          <a:xfrm>
            <a:off x="5565675" y="908225"/>
            <a:ext cx="1064100" cy="710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4F5C"/>
                </a:solidFill>
                <a:latin typeface="Merriweather"/>
                <a:ea typeface="Merriweather"/>
                <a:cs typeface="Merriweather"/>
                <a:sym typeface="Merriweather"/>
              </a:rPr>
              <a:t>Computador</a:t>
            </a:r>
            <a:endParaRPr b="1" sz="1000">
              <a:solidFill>
                <a:srgbClr val="134F5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flipH="1" rot="10800000">
            <a:off x="5050250" y="1513700"/>
            <a:ext cx="2799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98" idx="0"/>
            <a:endCxn id="100" idx="1"/>
          </p:cNvCxnSpPr>
          <p:nvPr/>
        </p:nvCxnSpPr>
        <p:spPr>
          <a:xfrm rot="10800000">
            <a:off x="4361625" y="1387075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1" idx="0"/>
            <a:endCxn id="98" idx="1"/>
          </p:cNvCxnSpPr>
          <p:nvPr/>
        </p:nvCxnSpPr>
        <p:spPr>
          <a:xfrm>
            <a:off x="3157575" y="2144575"/>
            <a:ext cx="5799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4" idx="6"/>
            <a:endCxn id="101" idx="2"/>
          </p:cNvCxnSpPr>
          <p:nvPr/>
        </p:nvCxnSpPr>
        <p:spPr>
          <a:xfrm flipH="1" rot="10800000">
            <a:off x="1769625" y="2144500"/>
            <a:ext cx="419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98" idx="3"/>
            <a:endCxn id="102" idx="2"/>
          </p:cNvCxnSpPr>
          <p:nvPr/>
        </p:nvCxnSpPr>
        <p:spPr>
          <a:xfrm flipH="1" rot="10800000">
            <a:off x="4985775" y="2110525"/>
            <a:ext cx="5799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102" idx="0"/>
            <a:endCxn id="103" idx="2"/>
          </p:cNvCxnSpPr>
          <p:nvPr/>
        </p:nvCxnSpPr>
        <p:spPr>
          <a:xfrm>
            <a:off x="6534075" y="2110450"/>
            <a:ext cx="4197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99" idx="0"/>
            <a:endCxn id="98" idx="2"/>
          </p:cNvCxnSpPr>
          <p:nvPr/>
        </p:nvCxnSpPr>
        <p:spPr>
          <a:xfrm rot="10800000">
            <a:off x="4361625" y="2654300"/>
            <a:ext cx="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99" idx="1"/>
            <a:endCxn id="101" idx="1"/>
          </p:cNvCxnSpPr>
          <p:nvPr/>
        </p:nvCxnSpPr>
        <p:spPr>
          <a:xfrm rot="10800000">
            <a:off x="2673375" y="2326250"/>
            <a:ext cx="10641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99" idx="3"/>
            <a:endCxn id="105" idx="2"/>
          </p:cNvCxnSpPr>
          <p:nvPr/>
        </p:nvCxnSpPr>
        <p:spPr>
          <a:xfrm flipH="1" rot="10800000">
            <a:off x="4985775" y="3569150"/>
            <a:ext cx="579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5" idx="0"/>
            <a:endCxn id="106" idx="2"/>
          </p:cNvCxnSpPr>
          <p:nvPr/>
        </p:nvCxnSpPr>
        <p:spPr>
          <a:xfrm>
            <a:off x="6534075" y="3569075"/>
            <a:ext cx="4197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