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5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1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2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8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6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40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29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1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7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70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0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50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45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DELL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4850" y="5218538"/>
            <a:ext cx="8825658" cy="861420"/>
          </a:xfrm>
        </p:spPr>
        <p:txBody>
          <a:bodyPr/>
          <a:lstStyle/>
          <a:p>
            <a:r>
              <a:rPr lang="de-DE" dirty="0"/>
              <a:t>LUCAS Ferreira                                 180071X</a:t>
            </a:r>
          </a:p>
          <a:p>
            <a:r>
              <a:rPr lang="de-DE" dirty="0"/>
              <a:t>THIAGO RODI                                     1800647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4F72-DE6A-4495-96D3-1497035A3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92" y="-1626937"/>
            <a:ext cx="8825658" cy="3329581"/>
          </a:xfrm>
        </p:spPr>
        <p:txBody>
          <a:bodyPr/>
          <a:lstStyle/>
          <a:p>
            <a:r>
              <a:rPr lang="pt-BR" dirty="0"/>
              <a:t>TABELA CLIENTE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E3C5396-0B42-4AAE-8751-A342A325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62390"/>
              </p:ext>
            </p:extLst>
          </p:nvPr>
        </p:nvGraphicFramePr>
        <p:xfrm>
          <a:off x="788737" y="2539999"/>
          <a:ext cx="10544733" cy="118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6">
                  <a:extLst>
                    <a:ext uri="{9D8B030D-6E8A-4147-A177-3AD203B41FA5}">
                      <a16:colId xmlns:a16="http://schemas.microsoft.com/office/drawing/2014/main" val="961990621"/>
                    </a:ext>
                  </a:extLst>
                </a:gridCol>
                <a:gridCol w="1575264">
                  <a:extLst>
                    <a:ext uri="{9D8B030D-6E8A-4147-A177-3AD203B41FA5}">
                      <a16:colId xmlns:a16="http://schemas.microsoft.com/office/drawing/2014/main" val="3958611532"/>
                    </a:ext>
                  </a:extLst>
                </a:gridCol>
                <a:gridCol w="2616309">
                  <a:extLst>
                    <a:ext uri="{9D8B030D-6E8A-4147-A177-3AD203B41FA5}">
                      <a16:colId xmlns:a16="http://schemas.microsoft.com/office/drawing/2014/main" val="3756776588"/>
                    </a:ext>
                  </a:extLst>
                </a:gridCol>
                <a:gridCol w="1296736">
                  <a:extLst>
                    <a:ext uri="{9D8B030D-6E8A-4147-A177-3AD203B41FA5}">
                      <a16:colId xmlns:a16="http://schemas.microsoft.com/office/drawing/2014/main" val="727334889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3114072860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3242992386"/>
                    </a:ext>
                  </a:extLst>
                </a:gridCol>
                <a:gridCol w="1389232">
                  <a:extLst>
                    <a:ext uri="{9D8B030D-6E8A-4147-A177-3AD203B41FA5}">
                      <a16:colId xmlns:a16="http://schemas.microsoft.com/office/drawing/2014/main" val="4224606687"/>
                    </a:ext>
                  </a:extLst>
                </a:gridCol>
              </a:tblGrid>
              <a:tr h="164164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DATA_NASCIMENTO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1302"/>
                  </a:ext>
                </a:extLst>
              </a:tr>
              <a:tr h="821355">
                <a:tc>
                  <a:txBody>
                    <a:bodyPr/>
                    <a:lstStyle/>
                    <a:p>
                      <a:r>
                        <a:rPr lang="pt-BR" dirty="0"/>
                        <a:t>Cleber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Araraquara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22/02/1992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ELE@.COM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551611654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4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E602-C2D0-4DBF-8099-1FF14F513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429" y="-998621"/>
            <a:ext cx="8825658" cy="3329581"/>
          </a:xfrm>
        </p:spPr>
        <p:txBody>
          <a:bodyPr/>
          <a:lstStyle/>
          <a:p>
            <a:r>
              <a:rPr lang="pt-BR" dirty="0"/>
              <a:t>TABELA FUNCIONARIO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BDFDC4-80DA-46F4-82AF-914F2C02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20996"/>
              </p:ext>
            </p:extLst>
          </p:nvPr>
        </p:nvGraphicFramePr>
        <p:xfrm>
          <a:off x="1049154" y="3302481"/>
          <a:ext cx="9009520" cy="75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04">
                  <a:extLst>
                    <a:ext uri="{9D8B030D-6E8A-4147-A177-3AD203B41FA5}">
                      <a16:colId xmlns:a16="http://schemas.microsoft.com/office/drawing/2014/main" val="729364278"/>
                    </a:ext>
                  </a:extLst>
                </a:gridCol>
                <a:gridCol w="1801904">
                  <a:extLst>
                    <a:ext uri="{9D8B030D-6E8A-4147-A177-3AD203B41FA5}">
                      <a16:colId xmlns:a16="http://schemas.microsoft.com/office/drawing/2014/main" val="1362329002"/>
                    </a:ext>
                  </a:extLst>
                </a:gridCol>
                <a:gridCol w="1844842">
                  <a:extLst>
                    <a:ext uri="{9D8B030D-6E8A-4147-A177-3AD203B41FA5}">
                      <a16:colId xmlns:a16="http://schemas.microsoft.com/office/drawing/2014/main" val="3981998661"/>
                    </a:ext>
                  </a:extLst>
                </a:gridCol>
                <a:gridCol w="989263">
                  <a:extLst>
                    <a:ext uri="{9D8B030D-6E8A-4147-A177-3AD203B41FA5}">
                      <a16:colId xmlns:a16="http://schemas.microsoft.com/office/drawing/2014/main" val="4000767484"/>
                    </a:ext>
                  </a:extLst>
                </a:gridCol>
                <a:gridCol w="2571607">
                  <a:extLst>
                    <a:ext uri="{9D8B030D-6E8A-4147-A177-3AD203B41FA5}">
                      <a16:colId xmlns:a16="http://schemas.microsoft.com/office/drawing/2014/main" val="1507263521"/>
                    </a:ext>
                  </a:extLst>
                </a:gridCol>
              </a:tblGrid>
              <a:tr h="387684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DATA_NASCIMENTO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1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JOAOZINHO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6151616515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JOAO@.COM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22/02/1993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4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6A7B-ED9C-4599-892C-E13C0BA0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534" y="-1787358"/>
            <a:ext cx="8825658" cy="3329581"/>
          </a:xfrm>
        </p:spPr>
        <p:txBody>
          <a:bodyPr/>
          <a:lstStyle/>
          <a:p>
            <a:r>
              <a:rPr lang="pt-BR" dirty="0"/>
              <a:t>TABELA PEDIDO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DED688-E653-4344-82B2-D64163827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1553"/>
              </p:ext>
            </p:extLst>
          </p:nvPr>
        </p:nvGraphicFramePr>
        <p:xfrm>
          <a:off x="1129365" y="2954903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6325340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74475218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68122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entury Gothic"/>
                        </a:rPr>
                        <a:t>R$</a:t>
                      </a:r>
                      <a:r>
                        <a:rPr lang="pt-BR" dirty="0"/>
                        <a:t>39,00</a:t>
                      </a:r>
                      <a:endParaRPr lang="en-US" sz="1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 DELL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16710-F6A5-47DB-9E42-51FCA0C3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639" y="-905042"/>
            <a:ext cx="8825658" cy="3329581"/>
          </a:xfrm>
        </p:spPr>
        <p:txBody>
          <a:bodyPr/>
          <a:lstStyle/>
          <a:p>
            <a:r>
              <a:rPr lang="pt-BR" dirty="0"/>
              <a:t>TABELA FORNECEDOR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F9EEA99-9BE2-47A4-AE85-DA0FE2DC7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6950"/>
              </p:ext>
            </p:extLst>
          </p:nvPr>
        </p:nvGraphicFramePr>
        <p:xfrm>
          <a:off x="1156101" y="3930797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63327315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764594275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451443209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96822720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86674610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3939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9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SP 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14567890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2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1FAF-8403-42E9-A407-A6DCB62DE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429" y="-1426411"/>
            <a:ext cx="8825658" cy="3329581"/>
          </a:xfrm>
        </p:spPr>
        <p:txBody>
          <a:bodyPr/>
          <a:lstStyle/>
          <a:p>
            <a:r>
              <a:rPr lang="pt-BR" dirty="0"/>
              <a:t>TABELA ESTOQUE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6D8D482-E490-4175-8008-2A19DF7B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35079"/>
              </p:ext>
            </p:extLst>
          </p:nvPr>
        </p:nvGraphicFramePr>
        <p:xfrm>
          <a:off x="1142733" y="2847955"/>
          <a:ext cx="81686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3923052301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702396030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964335137"/>
                    </a:ext>
                  </a:extLst>
                </a:gridCol>
                <a:gridCol w="1871579">
                  <a:extLst>
                    <a:ext uri="{9D8B030D-6E8A-4147-A177-3AD203B41FA5}">
                      <a16:colId xmlns:a16="http://schemas.microsoft.com/office/drawing/2014/main" val="2120150278"/>
                    </a:ext>
                  </a:extLst>
                </a:gridCol>
                <a:gridCol w="1395877">
                  <a:extLst>
                    <a:ext uri="{9D8B030D-6E8A-4147-A177-3AD203B41FA5}">
                      <a16:colId xmlns:a16="http://schemas.microsoft.com/office/drawing/2014/main" val="194034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4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entury Gothic"/>
                        </a:rPr>
                        <a:t>32002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R$39,00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5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9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Íon</vt:lpstr>
      <vt:lpstr>DELL COMPUTADORES</vt:lpstr>
      <vt:lpstr>TABELA CLIENTE</vt:lpstr>
      <vt:lpstr>TABELA FUNCIONARIO</vt:lpstr>
      <vt:lpstr>TABELA PEDIDO</vt:lpstr>
      <vt:lpstr>TABELA FORNECEDOR</vt:lpstr>
      <vt:lpstr>TABELA ESTOQUE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COMPUTADORES</dc:title>
  <dc:creator/>
  <cp:lastModifiedBy/>
  <cp:revision>5</cp:revision>
  <dcterms:created xsi:type="dcterms:W3CDTF">2012-07-30T23:50:35Z</dcterms:created>
  <dcterms:modified xsi:type="dcterms:W3CDTF">2019-04-22T23:32:01Z</dcterms:modified>
</cp:coreProperties>
</file>