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DCE04-2ED0-4E70-9957-931704125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86A00-5D69-401B-B495-A866F8A94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CAC56-0331-4FCB-B341-06C18194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EDB8-5047-422F-B479-44F95482340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65231-3269-4D7A-8D83-9EE89EB1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7616C-56CC-4373-B955-78703E7C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273-9187-4478-896B-E88E199B3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72C83-CA43-4A34-B21C-B82C3C21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A80A9-F65E-4EB9-AC5B-B21A6FBCC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91C9D-AFCE-4C42-A2E5-44A48626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EDB8-5047-422F-B479-44F95482340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233A5-6A52-499F-A839-DF9FE06E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E50C9-31F1-474B-9F71-CBEF5898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273-9187-4478-896B-E88E199B3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3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4C022A-CC7E-403D-9CE8-9FF8862CB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03A20-4F9D-4B73-8A50-7351D9D10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F69B7-5D59-4D92-95FE-F181F8A0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EDB8-5047-422F-B479-44F95482340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8042D-4740-482C-A24E-8140D6B2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CFE0E-13A5-4A2E-AE99-BB231BE0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273-9187-4478-896B-E88E199B3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6D1F3-EE40-4A47-ADC7-A77DE779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4D4A-5117-44D1-97BD-C5FFBB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D98B0-9173-4257-A0E5-2666862F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EDB8-5047-422F-B479-44F95482340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DED60-87D1-4CF2-80C4-C9EFB5A5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DC0BF-691C-4A1A-9E07-0960BD6B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273-9187-4478-896B-E88E199B3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9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C37D4-62FE-40E0-A04D-D8020A5D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824F5-F1C6-49F7-A942-9BD783F59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1828C-F849-467F-9C45-1EB0697E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EDB8-5047-422F-B479-44F95482340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AE065-A7E4-4526-9346-4179E497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E92EC-3224-43F4-B32D-55628912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273-9187-4478-896B-E88E199B3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14F74-59C5-4D21-A80C-E342897E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EB8E8-2CF2-407C-9D43-8CB78CF1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62F963-FB2D-44DF-A2AC-9121389D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6F698-6058-4D17-B1E8-2C6AFC7C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EDB8-5047-422F-B479-44F95482340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15441-8F4B-40CE-BDDE-EE950936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1FFF-CAFF-471C-9494-F5E4A11F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273-9187-4478-896B-E88E199B3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76DE8-F4AA-461A-BD70-BB4D224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C9B5E-E4BA-44CE-AEAD-C6CA410E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48B33-8CFE-4175-899F-55D8CED8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5D7E09-A89D-4CC0-ADB4-958A1B31F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F80BC7-E303-40C9-B5D6-11934968F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2089C3-0610-45A9-AB9E-1A25D62C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EDB8-5047-422F-B479-44F95482340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CF4A03-EB10-49BB-81E2-DAA436ED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42F8F6-2A1C-4FA4-A7C3-2137A3EC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273-9187-4478-896B-E88E199B3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6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2F11A-4EC1-4C42-B0CC-4D4956CD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1B5752-0E6C-47B0-B71C-78E5BA80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EDB8-5047-422F-B479-44F95482340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B47773-0C66-431C-BCCF-B0000584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F47B2-E46F-4B0D-BDB7-8B911F34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273-9187-4478-896B-E88E199B3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5929E0-5F9C-4960-B0DC-5F6A59A3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EDB8-5047-422F-B479-44F95482340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5E3D0F-D4DD-464F-9359-1CA921AF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939B5-4E4B-47F0-BAB2-B875CD2D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273-9187-4478-896B-E88E199B3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4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19B5B-5018-444A-B0CE-841A466E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72995-C8EA-4490-8E0A-6BF7C89D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4EE940-6C21-421B-8F70-635C47D40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C5D0A8-D8C9-4F69-8703-DDF5B708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EDB8-5047-422F-B479-44F95482340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08359F-04BB-404B-92D2-8B1EDF9E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336AB-FCE3-4E6D-AF76-BCC22DD4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273-9187-4478-896B-E88E199B3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3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EBB03-5AEF-4CF9-BF18-6A942CBA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F1F499-A2EA-4B44-8171-9FDBB9C27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9B97A-1667-444B-B8E8-DF4AB6F43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0D608-0B08-403E-8A92-7994F0C0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EDB8-5047-422F-B479-44F95482340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FA507-BAEA-4886-AAC6-BC664D7D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C570-962E-4593-87FE-0ABD9144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8273-9187-4478-896B-E88E199B3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B8C11-7F1C-4EDF-8A11-5CB10B93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4CF69-273F-427D-BDE2-BDF27C055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B8101-B030-4CD2-A096-C9858BEF8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0EDB8-5047-422F-B479-44F95482340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76CEA-4E3B-4D2E-B066-99B006ACE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47995-6350-41F1-9C03-EC89A77D1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08273-9187-4478-896B-E88E199B3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7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5EEAA-CFB8-4ED3-BD7A-A0C05C29A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934EF4-E82A-4D64-BC27-4290CCF1D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50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05DAB-C010-4EDB-B373-DCB7348D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5D99CAC-5E3A-4D8A-A22E-C4BDD7BDE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75484"/>
              </p:ext>
            </p:extLst>
          </p:nvPr>
        </p:nvGraphicFramePr>
        <p:xfrm>
          <a:off x="1132836" y="1486792"/>
          <a:ext cx="10220964" cy="402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241">
                  <a:extLst>
                    <a:ext uri="{9D8B030D-6E8A-4147-A177-3AD203B41FA5}">
                      <a16:colId xmlns:a16="http://schemas.microsoft.com/office/drawing/2014/main" val="3004614166"/>
                    </a:ext>
                  </a:extLst>
                </a:gridCol>
                <a:gridCol w="2555241">
                  <a:extLst>
                    <a:ext uri="{9D8B030D-6E8A-4147-A177-3AD203B41FA5}">
                      <a16:colId xmlns:a16="http://schemas.microsoft.com/office/drawing/2014/main" val="3175348692"/>
                    </a:ext>
                  </a:extLst>
                </a:gridCol>
                <a:gridCol w="2555241">
                  <a:extLst>
                    <a:ext uri="{9D8B030D-6E8A-4147-A177-3AD203B41FA5}">
                      <a16:colId xmlns:a16="http://schemas.microsoft.com/office/drawing/2014/main" val="388167303"/>
                    </a:ext>
                  </a:extLst>
                </a:gridCol>
                <a:gridCol w="2555241">
                  <a:extLst>
                    <a:ext uri="{9D8B030D-6E8A-4147-A177-3AD203B41FA5}">
                      <a16:colId xmlns:a16="http://schemas.microsoft.com/office/drawing/2014/main" val="1958853909"/>
                    </a:ext>
                  </a:extLst>
                </a:gridCol>
              </a:tblGrid>
              <a:tr h="1029894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University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Students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Senior with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en-US" altLang="ko-KR" sz="2400" dirty="0"/>
                        <a:t> MMSE score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Senior with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en-US" altLang="ko-KR" sz="2400" dirty="0"/>
                        <a:t> MMSE score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417801"/>
                  </a:ext>
                </a:extLst>
              </a:tr>
              <a:tr h="70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Group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63893"/>
                  </a:ext>
                </a:extLst>
              </a:tr>
              <a:tr h="70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Number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482723"/>
                  </a:ext>
                </a:extLst>
              </a:tr>
              <a:tr h="70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Avg.MMSE</a:t>
                      </a:r>
                      <a:r>
                        <a:rPr lang="en-US" altLang="ko-KR" sz="2400" dirty="0"/>
                        <a:t> score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28.50±1.34 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26.85±1.29 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23.44±0.72 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694952"/>
                  </a:ext>
                </a:extLst>
              </a:tr>
              <a:tr h="70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Avg. Age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23.6±1.3 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76.07±4.84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78.00±7.23, 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93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38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">
            <a:extLst>
              <a:ext uri="{FF2B5EF4-FFF2-40B4-BE49-F238E27FC236}">
                <a16:creationId xmlns:a16="http://schemas.microsoft.com/office/drawing/2014/main" id="{01B82BB1-096A-4C1E-B62F-998868327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18" y="2076581"/>
            <a:ext cx="6023163" cy="468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6DF150C-F4D5-4D9F-A27B-3ECE2D9D3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43321"/>
              </p:ext>
            </p:extLst>
          </p:nvPr>
        </p:nvGraphicFramePr>
        <p:xfrm>
          <a:off x="1701330" y="331569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31420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22126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78613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242169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환경 구성 및 순서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각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8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A.2D 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B.2D 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C.3D 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D.3D short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8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2d </a:t>
                      </a:r>
                      <a:r>
                        <a:rPr lang="ko-KR" altLang="en-US" dirty="0"/>
                        <a:t>상황에서 </a:t>
                      </a:r>
                      <a:r>
                        <a:rPr lang="en-US" altLang="ko-KR" dirty="0"/>
                        <a:t>20cm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PTP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2d </a:t>
                      </a:r>
                      <a:r>
                        <a:rPr lang="ko-KR" altLang="en-US" dirty="0"/>
                        <a:t>상황에서 </a:t>
                      </a:r>
                      <a:r>
                        <a:rPr lang="en-US" altLang="ko-KR" dirty="0"/>
                        <a:t>10cm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PTP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3d </a:t>
                      </a:r>
                      <a:r>
                        <a:rPr lang="ko-KR" altLang="en-US" dirty="0"/>
                        <a:t>상황에서 </a:t>
                      </a:r>
                      <a:r>
                        <a:rPr lang="en-US" altLang="ko-KR" dirty="0"/>
                        <a:t>20cm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PTP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3d </a:t>
                      </a:r>
                      <a:r>
                        <a:rPr lang="ko-KR" altLang="en-US" dirty="0"/>
                        <a:t>상황에서 </a:t>
                      </a:r>
                      <a:r>
                        <a:rPr lang="en-US" altLang="ko-KR" dirty="0"/>
                        <a:t>10cm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0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9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CE01F0D-6E50-4C14-85B7-CCBCA3B7DB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442" y="1644242"/>
            <a:ext cx="7835777" cy="5213758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8BA0D-4663-4EE2-9F19-3C592356D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12971"/>
              </p:ext>
            </p:extLst>
          </p:nvPr>
        </p:nvGraphicFramePr>
        <p:xfrm>
          <a:off x="1701330" y="33156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31420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22126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78613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242169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G3</a:t>
                      </a:r>
                      <a:r>
                        <a:rPr lang="ko-KR" altLang="en-US" dirty="0"/>
                        <a:t>간 </a:t>
                      </a:r>
                      <a:r>
                        <a:rPr lang="en-US" altLang="ko-KR" dirty="0"/>
                        <a:t>error</a:t>
                      </a:r>
                      <a:r>
                        <a:rPr lang="ko-KR" altLang="en-US" dirty="0"/>
                        <a:t>에서 유의한 차이를 보여주는 환경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8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2D 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2D 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3D 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3D short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8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0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9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2C3E7-465B-4E2E-8E40-7568A041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BD6BD-9519-43E6-A2EB-F5CDB1BA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최대 속도의 경우</a:t>
            </a:r>
            <a:r>
              <a:rPr lang="en-US" altLang="ko-KR" dirty="0"/>
              <a:t>,</a:t>
            </a:r>
            <a:r>
              <a:rPr lang="ko-KR" altLang="en-US" dirty="0"/>
              <a:t> 대학생 군과</a:t>
            </a:r>
            <a:r>
              <a:rPr lang="en-US" altLang="ko-KR" dirty="0"/>
              <a:t>(G1) </a:t>
            </a:r>
            <a:r>
              <a:rPr lang="ko-KR" altLang="en-US" dirty="0"/>
              <a:t>노인 군</a:t>
            </a:r>
            <a:r>
              <a:rPr lang="en-US" altLang="ko-KR" dirty="0"/>
              <a:t>(G2 &amp; G3)</a:t>
            </a:r>
            <a:r>
              <a:rPr lang="ko-KR" altLang="en-US" dirty="0"/>
              <a:t> 사이에 유의한 차이가 있었다</a:t>
            </a:r>
            <a:r>
              <a:rPr lang="en-US" altLang="ko-KR" dirty="0"/>
              <a:t>. </a:t>
            </a:r>
            <a:r>
              <a:rPr lang="ko-KR" altLang="en-US" dirty="0"/>
              <a:t>노인 군 </a:t>
            </a:r>
            <a:r>
              <a:rPr lang="ko-KR" altLang="en-US"/>
              <a:t>내에서는 유의한 차이가 </a:t>
            </a:r>
            <a:r>
              <a:rPr lang="ko-KR" altLang="en-US" dirty="0"/>
              <a:t>없었다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74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126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찬영</dc:creator>
  <cp:lastModifiedBy>정 찬영</cp:lastModifiedBy>
  <cp:revision>3</cp:revision>
  <dcterms:created xsi:type="dcterms:W3CDTF">2020-02-12T00:33:51Z</dcterms:created>
  <dcterms:modified xsi:type="dcterms:W3CDTF">2020-02-12T00:58:14Z</dcterms:modified>
</cp:coreProperties>
</file>