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C7675-BD22-D294-1FB0-4B1B08F5D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E24A1-3B2A-065C-DDF6-84337A49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42B68-556C-5CBA-5908-DE683F39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BD1EF-26CB-2A20-1292-F86531E9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7B14A-C596-770B-8CCB-55B66B1D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6230E-DFD6-C1F2-BA63-7388DB8B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0B688-53D5-9EC4-1099-F3FECB32F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F8DA3-76A3-69B6-C970-8A0E3407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02F39-F004-391B-A912-67C19CD7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4E321-CE81-21A9-A6FF-B336B5A1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3213D-9D92-C9F8-DB01-889B11E04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69A78-E402-EE32-BE31-890C7E61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BAA4D-5DFA-C84E-3EDE-0331EFFF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47A24-A09A-01B9-95DC-5FB476F4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80B8B-0273-438C-C8A9-E15B876B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7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A6BDC-4567-8846-0D06-58E2F616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74CF2-34A4-93C8-62F3-FAE738DA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ECF11-1D4C-88ED-C34D-ADB2AAFA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5A1AB-9BB0-BDC8-2271-414C0E61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52FE4-86C9-D5EA-DB91-594E5A69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5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632F-F231-9B0C-919C-FA741381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4F931-05B6-7E63-0E45-5A2CC710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848B2-88DD-ABBC-8AF2-828F0F14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7C6C9-749F-8315-08D5-958F34E9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2A1FD-07A5-4634-0DA9-33A9B64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6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F6E6-2E1C-AC20-7BE3-9A94396F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3B282-9BF3-2BF2-8BD5-214267AA2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8CC753-E711-75B0-1E84-2C619BE4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9E407-2170-9A28-F4AF-1754BB09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FD45F-8D36-DAAB-16FD-CA4A4C89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C4F9F-02DB-B29F-2EC5-8B190F6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5CC8-8C28-7D14-C94E-89F4A4BD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3F38B-EA6D-8208-1FF9-D6941DA2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D6B59-EB56-7815-CA1F-73941D3F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CBF99F-E618-8DF1-4FC6-4EE799BC6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08C3B9-D10A-7D1F-9643-7B00E7550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4B1243-C7AF-4F4D-C568-83CC7FB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6F6EA2-07BA-329D-4CE1-AD3A2FC1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7A4BBC-3F83-856E-BC13-88CA9C9A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D729-11D7-11F3-8426-933885E8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88B8B-0259-DD81-FADD-11070E26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8B12FF-D234-2FB9-84B8-49A39A0B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6719A7-AF31-6599-E24D-107CABBC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9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FD46C6-D2E3-092D-376A-6BC8AC64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7DBA51-8D80-65CB-69B5-128E7F8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D2BDD-7401-30B7-137C-C3CD69B4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AB563-E2C6-DF52-127E-CE13ED73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71324-8030-1AD1-97CF-0CA994FF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DF29-8C9F-94B2-31FA-AC679B14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BD2B3-B36A-AB50-C650-2991C5F1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1D066-4325-951F-12E7-42EF3A6D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EC173-BEBE-3AB5-51B8-C1574FC0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8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EA1DA-2377-C14A-5870-1F1F167A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4C1C12-7531-F34B-4A95-E7C538A54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95649-C0E2-5D69-972A-212754543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E175-18C5-BDAF-6632-420286C8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732B5-F3B6-E379-7404-929A503B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E3457-71D2-6D29-4790-4B585397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33B10A-7321-875D-B20A-66CA888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88C05-3AE5-A1F1-E487-A6789195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04DCD-3E73-A6DA-708E-74A1373B7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EFB3-FCA7-4D86-9676-6FC3B451E623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D4E86-A1AA-C3A9-3A8A-B09CA1E6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E428D-FC97-E7E1-94C3-905C83E2E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C016-012E-4FD8-B3B2-CEECAC4D0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1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94ADB-B43B-4B31-E5FC-B20872F88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3D_iou_evalution_ver2.1</a:t>
            </a:r>
            <a:r>
              <a:rPr lang="ko-KR" altLang="en-US" dirty="0"/>
              <a:t> 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B6DD1-8629-215C-A85D-767187088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B4B7C8-AAAB-B000-AA72-874FCCCDB381}"/>
              </a:ext>
            </a:extLst>
          </p:cNvPr>
          <p:cNvGrpSpPr/>
          <p:nvPr/>
        </p:nvGrpSpPr>
        <p:grpSpPr>
          <a:xfrm>
            <a:off x="608176" y="290480"/>
            <a:ext cx="3794330" cy="922946"/>
            <a:chOff x="-119639" y="1871529"/>
            <a:chExt cx="3794330" cy="9229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32358B-D5AB-B5EE-147A-B3FBAFAF4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576" y="1970265"/>
              <a:ext cx="3109537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3AD9C7-2C2E-CF3E-D734-4B3F74001769}"/>
                </a:ext>
              </a:extLst>
            </p:cNvPr>
            <p:cNvSpPr txBox="1"/>
            <p:nvPr/>
          </p:nvSpPr>
          <p:spPr>
            <a:xfrm>
              <a:off x="983478" y="2296703"/>
              <a:ext cx="149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아이콘 클릭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046C1D6-7F13-E100-C8DB-EC34CC564BFF}"/>
                </a:ext>
              </a:extLst>
            </p:cNvPr>
            <p:cNvSpPr/>
            <p:nvPr/>
          </p:nvSpPr>
          <p:spPr>
            <a:xfrm>
              <a:off x="-119639" y="1871529"/>
              <a:ext cx="3794330" cy="922946"/>
            </a:xfrm>
            <a:prstGeom prst="roundRect">
              <a:avLst>
                <a:gd name="adj" fmla="val 185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988042-9A5A-1B5A-2259-E206DC9528EE}"/>
              </a:ext>
            </a:extLst>
          </p:cNvPr>
          <p:cNvGrpSpPr/>
          <p:nvPr/>
        </p:nvGrpSpPr>
        <p:grpSpPr>
          <a:xfrm>
            <a:off x="649480" y="1685198"/>
            <a:ext cx="3855577" cy="5016835"/>
            <a:chOff x="4083466" y="1518554"/>
            <a:chExt cx="3855577" cy="501683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315464-B427-0CB2-5594-1D081A704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4631" y="1711287"/>
              <a:ext cx="3621861" cy="21663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61710F3-7376-0D63-BF6B-0215E537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4631" y="3898261"/>
              <a:ext cx="3621861" cy="2187188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032A5C4-0C46-6CC4-B76E-0041F5493007}"/>
                </a:ext>
              </a:extLst>
            </p:cNvPr>
            <p:cNvSpPr/>
            <p:nvPr/>
          </p:nvSpPr>
          <p:spPr>
            <a:xfrm>
              <a:off x="4083466" y="1518554"/>
              <a:ext cx="3855577" cy="5016835"/>
            </a:xfrm>
            <a:prstGeom prst="roundRect">
              <a:avLst>
                <a:gd name="adj" fmla="val 185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2BF63C-67DE-2B7E-09BF-0F8997BE4157}"/>
                </a:ext>
              </a:extLst>
            </p:cNvPr>
            <p:cNvSpPr/>
            <p:nvPr/>
          </p:nvSpPr>
          <p:spPr>
            <a:xfrm>
              <a:off x="7023218" y="3717421"/>
              <a:ext cx="368181" cy="1452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9A330D-EFD6-7935-E454-706CAC2EA036}"/>
                </a:ext>
              </a:extLst>
            </p:cNvPr>
            <p:cNvSpPr/>
            <p:nvPr/>
          </p:nvSpPr>
          <p:spPr>
            <a:xfrm>
              <a:off x="7023218" y="5912934"/>
              <a:ext cx="368181" cy="1452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1D5F171-8323-6A69-7B24-E290DA4C1E91}"/>
              </a:ext>
            </a:extLst>
          </p:cNvPr>
          <p:cNvCxnSpPr>
            <a:cxnSpLocks/>
          </p:cNvCxnSpPr>
          <p:nvPr/>
        </p:nvCxnSpPr>
        <p:spPr>
          <a:xfrm flipH="1">
            <a:off x="2458694" y="1204957"/>
            <a:ext cx="2495" cy="429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76F2D51-ABDA-628D-4146-5F3A2686B217}"/>
              </a:ext>
            </a:extLst>
          </p:cNvPr>
          <p:cNvCxnSpPr>
            <a:cxnSpLocks/>
          </p:cNvCxnSpPr>
          <p:nvPr/>
        </p:nvCxnSpPr>
        <p:spPr>
          <a:xfrm flipV="1">
            <a:off x="4636222" y="1877931"/>
            <a:ext cx="1078460" cy="2833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0A2229C-2341-48C2-AD82-4FE8B6994AD3}"/>
              </a:ext>
            </a:extLst>
          </p:cNvPr>
          <p:cNvCxnSpPr>
            <a:cxnSpLocks/>
          </p:cNvCxnSpPr>
          <p:nvPr/>
        </p:nvCxnSpPr>
        <p:spPr>
          <a:xfrm flipH="1">
            <a:off x="8530714" y="3050581"/>
            <a:ext cx="2495" cy="429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AB41D7-64C8-AE27-7D34-0E8BF35A338C}"/>
              </a:ext>
            </a:extLst>
          </p:cNvPr>
          <p:cNvSpPr txBox="1"/>
          <p:nvPr/>
        </p:nvSpPr>
        <p:spPr>
          <a:xfrm>
            <a:off x="722370" y="6296952"/>
            <a:ext cx="385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 대상인 </a:t>
            </a:r>
            <a:r>
              <a:rPr lang="en-US" altLang="ko-KR" dirty="0"/>
              <a:t>GT, output</a:t>
            </a:r>
            <a:r>
              <a:rPr lang="ko-KR" altLang="en-US" dirty="0"/>
              <a:t> 폴더 선택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3A94AF8-A296-8EF4-A451-1D3C37EC3D43}"/>
              </a:ext>
            </a:extLst>
          </p:cNvPr>
          <p:cNvGrpSpPr/>
          <p:nvPr/>
        </p:nvGrpSpPr>
        <p:grpSpPr>
          <a:xfrm>
            <a:off x="5882340" y="213568"/>
            <a:ext cx="5113143" cy="2837013"/>
            <a:chOff x="5882340" y="213568"/>
            <a:chExt cx="5113143" cy="283701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55D105-7479-6EE6-F250-C6F511186EBE}"/>
                </a:ext>
              </a:extLst>
            </p:cNvPr>
            <p:cNvGrpSpPr/>
            <p:nvPr/>
          </p:nvGrpSpPr>
          <p:grpSpPr>
            <a:xfrm>
              <a:off x="5882340" y="213568"/>
              <a:ext cx="5113143" cy="2837013"/>
              <a:chOff x="5797467" y="290480"/>
              <a:chExt cx="5113143" cy="283701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EC49B843-35C1-0614-890F-5B8DCA3E0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7467" y="290480"/>
                <a:ext cx="5113143" cy="2473625"/>
              </a:xfrm>
              <a:prstGeom prst="rect">
                <a:avLst/>
              </a:prstGeom>
            </p:spPr>
          </p:pic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D4547B6E-47CA-49E3-CD03-702D398A5ED6}"/>
                  </a:ext>
                </a:extLst>
              </p:cNvPr>
              <p:cNvSpPr/>
              <p:nvPr/>
            </p:nvSpPr>
            <p:spPr>
              <a:xfrm>
                <a:off x="5797467" y="294293"/>
                <a:ext cx="5113143" cy="2833200"/>
              </a:xfrm>
              <a:prstGeom prst="roundRect">
                <a:avLst>
                  <a:gd name="adj" fmla="val 1852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ED092E-BDD9-EAC5-F4BF-A2141F0FC387}"/>
                </a:ext>
              </a:extLst>
            </p:cNvPr>
            <p:cNvSpPr txBox="1"/>
            <p:nvPr/>
          </p:nvSpPr>
          <p:spPr>
            <a:xfrm>
              <a:off x="8098574" y="2577302"/>
              <a:ext cx="761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평가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E274AD-C469-54F1-63AB-5A867EC6C819}"/>
              </a:ext>
            </a:extLst>
          </p:cNvPr>
          <p:cNvGrpSpPr/>
          <p:nvPr/>
        </p:nvGrpSpPr>
        <p:grpSpPr>
          <a:xfrm>
            <a:off x="5963398" y="3415910"/>
            <a:ext cx="4915398" cy="3286123"/>
            <a:chOff x="5963398" y="3415910"/>
            <a:chExt cx="4915398" cy="328612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705D70E-3551-973F-22D3-663BA2D63E63}"/>
                </a:ext>
              </a:extLst>
            </p:cNvPr>
            <p:cNvGrpSpPr/>
            <p:nvPr/>
          </p:nvGrpSpPr>
          <p:grpSpPr>
            <a:xfrm>
              <a:off x="5963398" y="3415910"/>
              <a:ext cx="4915398" cy="3286123"/>
              <a:chOff x="4470850" y="3193724"/>
              <a:chExt cx="4915398" cy="3286123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6F5BF3C4-3C2C-2647-F58C-69529692E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8166" y="3268499"/>
                <a:ext cx="814435" cy="3211348"/>
              </a:xfrm>
              <a:prstGeom prst="rect">
                <a:avLst/>
              </a:prstGeom>
            </p:spPr>
          </p:pic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EB774DB0-DF92-CC66-E876-9458A657956F}"/>
                  </a:ext>
                </a:extLst>
              </p:cNvPr>
              <p:cNvSpPr/>
              <p:nvPr/>
            </p:nvSpPr>
            <p:spPr>
              <a:xfrm>
                <a:off x="4470850" y="3193724"/>
                <a:ext cx="4915398" cy="3286123"/>
              </a:xfrm>
              <a:prstGeom prst="roundRect">
                <a:avLst>
                  <a:gd name="adj" fmla="val 1852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CBAC9F-6AAE-5970-98DC-3A4E91484301}"/>
                </a:ext>
              </a:extLst>
            </p:cNvPr>
            <p:cNvSpPr txBox="1"/>
            <p:nvPr/>
          </p:nvSpPr>
          <p:spPr>
            <a:xfrm>
              <a:off x="7687848" y="4911693"/>
              <a:ext cx="2344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평가 결과 </a:t>
              </a:r>
              <a:r>
                <a:rPr lang="en-US" altLang="ko-KR" dirty="0"/>
                <a:t>csv </a:t>
              </a:r>
              <a:r>
                <a:rPr lang="ko-KR" altLang="en-US" dirty="0"/>
                <a:t>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40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3D_iou_evalution_ver2.1 사용법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3D_iou_evalution_ver2.1 사용법</dc:title>
  <dc:creator>jung chanyoung</dc:creator>
  <cp:lastModifiedBy>jung chanyoung</cp:lastModifiedBy>
  <cp:revision>1</cp:revision>
  <dcterms:created xsi:type="dcterms:W3CDTF">2022-11-18T06:58:33Z</dcterms:created>
  <dcterms:modified xsi:type="dcterms:W3CDTF">2022-11-18T07:08:56Z</dcterms:modified>
</cp:coreProperties>
</file>