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0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3FFE124-0F2F-392A-16C1-979F0A44A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F778A03-5DBE-8DA5-40F3-772D9ECF723D}"/>
              </a:ext>
            </a:extLst>
          </p:cNvPr>
          <p:cNvSpPr/>
          <p:nvPr/>
        </p:nvSpPr>
        <p:spPr>
          <a:xfrm>
            <a:off x="0" y="0"/>
            <a:ext cx="213808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6F75DFE-9F8B-CEB0-C0A3-7B5A202714A0}"/>
              </a:ext>
            </a:extLst>
          </p:cNvPr>
          <p:cNvSpPr/>
          <p:nvPr/>
        </p:nvSpPr>
        <p:spPr>
          <a:xfrm>
            <a:off x="2272551" y="876805"/>
            <a:ext cx="1721225" cy="8392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EFC743A-077C-78C6-A034-D5C320A92558}"/>
              </a:ext>
            </a:extLst>
          </p:cNvPr>
          <p:cNvSpPr/>
          <p:nvPr/>
        </p:nvSpPr>
        <p:spPr>
          <a:xfrm>
            <a:off x="2272550" y="2501444"/>
            <a:ext cx="3361765" cy="23009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63C07E-0E9F-7E42-ACB0-726638A5C0DA}"/>
              </a:ext>
            </a:extLst>
          </p:cNvPr>
          <p:cNvSpPr/>
          <p:nvPr/>
        </p:nvSpPr>
        <p:spPr>
          <a:xfrm>
            <a:off x="2272551" y="4987636"/>
            <a:ext cx="3496233" cy="1685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1A6F32D-F865-1965-731C-C40EA7939CE0}"/>
              </a:ext>
            </a:extLst>
          </p:cNvPr>
          <p:cNvSpPr/>
          <p:nvPr/>
        </p:nvSpPr>
        <p:spPr>
          <a:xfrm>
            <a:off x="5768785" y="4987634"/>
            <a:ext cx="6306674" cy="16850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F47CC54-5240-E28E-70B3-C414EBB63AC7}"/>
              </a:ext>
            </a:extLst>
          </p:cNvPr>
          <p:cNvSpPr/>
          <p:nvPr/>
        </p:nvSpPr>
        <p:spPr>
          <a:xfrm>
            <a:off x="5747369" y="2501441"/>
            <a:ext cx="2191876" cy="23009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4635CFC-846F-4680-CB63-BE03D5490A71}"/>
              </a:ext>
            </a:extLst>
          </p:cNvPr>
          <p:cNvSpPr/>
          <p:nvPr/>
        </p:nvSpPr>
        <p:spPr>
          <a:xfrm>
            <a:off x="8052299" y="2501441"/>
            <a:ext cx="3980330" cy="23009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6BF95F6-7868-3A6C-E751-33F5A387481B}"/>
              </a:ext>
            </a:extLst>
          </p:cNvPr>
          <p:cNvSpPr/>
          <p:nvPr/>
        </p:nvSpPr>
        <p:spPr>
          <a:xfrm>
            <a:off x="4128245" y="876805"/>
            <a:ext cx="1506071" cy="8392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4B70A8E-BB7E-8DCD-D8AA-A47B1BC373D2}"/>
              </a:ext>
            </a:extLst>
          </p:cNvPr>
          <p:cNvSpPr/>
          <p:nvPr/>
        </p:nvSpPr>
        <p:spPr>
          <a:xfrm>
            <a:off x="5768784" y="876805"/>
            <a:ext cx="2191876" cy="8392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CD249FC-7A24-58E5-B447-5F272AFF06CB}"/>
              </a:ext>
            </a:extLst>
          </p:cNvPr>
          <p:cNvSpPr/>
          <p:nvPr/>
        </p:nvSpPr>
        <p:spPr>
          <a:xfrm>
            <a:off x="8095128" y="866660"/>
            <a:ext cx="1887068" cy="8392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B32A868-F2E4-78C0-6EA9-AA6AA7122892}"/>
              </a:ext>
            </a:extLst>
          </p:cNvPr>
          <p:cNvSpPr/>
          <p:nvPr/>
        </p:nvSpPr>
        <p:spPr>
          <a:xfrm>
            <a:off x="10116664" y="876805"/>
            <a:ext cx="1958795" cy="8392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809446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Amasis MT Pro Medium</vt:lpstr>
      <vt:lpstr>Arial</vt:lpstr>
      <vt:lpstr>Univers Light</vt:lpstr>
      <vt:lpstr>TribuneVTI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Lobato</dc:creator>
  <cp:lastModifiedBy>Lucas Lobato</cp:lastModifiedBy>
  <cp:revision>2</cp:revision>
  <dcterms:created xsi:type="dcterms:W3CDTF">2023-09-06T03:08:28Z</dcterms:created>
  <dcterms:modified xsi:type="dcterms:W3CDTF">2023-09-06T21:49:12Z</dcterms:modified>
</cp:coreProperties>
</file>