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63" r:id="rId8"/>
    <p:sldId id="258" r:id="rId9"/>
    <p:sldId id="259" r:id="rId10"/>
    <p:sldId id="264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7" d="100"/>
          <a:sy n="57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9507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818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921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pt-BR" sz="4400" dirty="0">
                <a:solidFill>
                  <a:schemeClr val="bg1"/>
                </a:solidFill>
              </a:rPr>
              <a:t>Trabalho de sistemas especialistas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7CEBFF"/>
                </a:solidFill>
              </a:rPr>
              <a:t>Lucas Lobato da silva amorim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E84152-9BB8-F4E1-4BBF-19682DFC6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93" b="89966" l="7710" r="95692">
                        <a14:foregroundMark x1="47052" y1="42007" x2="47052" y2="42007"/>
                        <a14:foregroundMark x1="34467" y1="25680" x2="34467" y2="25680"/>
                        <a14:foregroundMark x1="23243" y1="37585" x2="23243" y2="37585"/>
                        <a14:foregroundMark x1="70522" y1="32653" x2="70522" y2="32653"/>
                        <a14:foregroundMark x1="71202" y1="30612" x2="71202" y2="30612"/>
                        <a14:foregroundMark x1="48753" y1="27721" x2="48753" y2="27721"/>
                        <a14:foregroundMark x1="54989" y1="18197" x2="54989" y2="18197"/>
                        <a14:foregroundMark x1="91723" y1="50000" x2="91723" y2="50000"/>
                        <a14:foregroundMark x1="95692" y1="51531" x2="95692" y2="51531"/>
                        <a14:foregroundMark x1="7710" y1="50510" x2="7710" y2="50510"/>
                        <a14:foregroundMark x1="27551" y1="7823" x2="27551" y2="7823"/>
                        <a14:foregroundMark x1="61678" y1="6293" x2="61678" y2="6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1670" y="692573"/>
            <a:ext cx="5120708" cy="34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dirty="0">
                <a:solidFill>
                  <a:srgbClr val="FFFEFF"/>
                </a:solidFill>
              </a:rPr>
              <a:t>Regras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CA998C1-A6C2-9BCD-0603-65C22AB0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749" y="675329"/>
            <a:ext cx="8120996" cy="4328028"/>
          </a:xfr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dirty="0">
                <a:solidFill>
                  <a:srgbClr val="FFFEFF"/>
                </a:solidFill>
              </a:rPr>
              <a:t>Regras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7C76F40-8112-4272-D00F-F38D05A8C7CE}"/>
              </a:ext>
            </a:extLst>
          </p:cNvPr>
          <p:cNvSpPr txBox="1">
            <a:spLocks/>
          </p:cNvSpPr>
          <p:nvPr/>
        </p:nvSpPr>
        <p:spPr>
          <a:xfrm>
            <a:off x="581191" y="874643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dirty="0">
                <a:solidFill>
                  <a:srgbClr val="FFFEFF"/>
                </a:solidFill>
              </a:rPr>
              <a:t>Variáveis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839AF5F6-1D80-2B96-A4A2-E20032C1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1860" y="1945684"/>
            <a:ext cx="8828280" cy="4704970"/>
          </a:xfrm>
        </p:spPr>
      </p:pic>
    </p:spTree>
    <p:extLst>
      <p:ext uri="{BB962C8B-B14F-4D97-AF65-F5344CB8AC3E}">
        <p14:creationId xmlns:p14="http://schemas.microsoft.com/office/powerpoint/2010/main" val="29502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dirty="0">
                <a:solidFill>
                  <a:srgbClr val="FFFEFF"/>
                </a:solidFill>
              </a:rPr>
              <a:t>Regras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4296B7F-22E6-E0F1-7448-695EFEDB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744" y="1916188"/>
            <a:ext cx="8990512" cy="4791430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7C76F40-8112-4272-D00F-F38D05A8C7CE}"/>
              </a:ext>
            </a:extLst>
          </p:cNvPr>
          <p:cNvSpPr txBox="1">
            <a:spLocks/>
          </p:cNvSpPr>
          <p:nvPr/>
        </p:nvSpPr>
        <p:spPr>
          <a:xfrm>
            <a:off x="581191" y="874643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dirty="0">
                <a:solidFill>
                  <a:srgbClr val="FFFEFF"/>
                </a:solidFill>
              </a:rPr>
              <a:t>Variável objetivo</a:t>
            </a:r>
          </a:p>
        </p:txBody>
      </p:sp>
    </p:spTree>
    <p:extLst>
      <p:ext uri="{BB962C8B-B14F-4D97-AF65-F5344CB8AC3E}">
        <p14:creationId xmlns:p14="http://schemas.microsoft.com/office/powerpoint/2010/main" val="50063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800" dirty="0"/>
              <a:t>Exemplo de regra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530756C-8362-CBC4-4D12-85C80B83F0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37694" y="2034752"/>
            <a:ext cx="8516612" cy="4538868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408B3478-D617-7EFD-613D-59D6B8A9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358" y="1828812"/>
            <a:ext cx="4182059" cy="18385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516624-9C11-E319-ED15-A418B5848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686" y="4133062"/>
            <a:ext cx="4182059" cy="1838582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FE8EF14A-4EE0-C11C-8B72-2648B431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67" y="614510"/>
            <a:ext cx="7503665" cy="91609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8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800" dirty="0"/>
              <a:t>Resultado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80CE4D-B0D9-3360-43AC-5FDF37160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64" y="1992237"/>
            <a:ext cx="6144072" cy="46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1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ítulo 5">
            <a:extLst>
              <a:ext uri="{FF2B5EF4-FFF2-40B4-BE49-F238E27FC236}">
                <a16:creationId xmlns:a16="http://schemas.microsoft.com/office/drawing/2014/main" id="{6B349100-BAFF-5093-18BA-CC1252950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13</TotalTime>
  <Words>29</Words>
  <Application>Microsoft Office PowerPoint</Application>
  <PresentationFormat>Widescreen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Dividendo</vt:lpstr>
      <vt:lpstr>Trabalho de sistemas especialistas</vt:lpstr>
      <vt:lpstr>Regras</vt:lpstr>
      <vt:lpstr>Regras</vt:lpstr>
      <vt:lpstr>Regras</vt:lpstr>
      <vt:lpstr>Exemplo de regra</vt:lpstr>
      <vt:lpstr>Interface</vt:lpstr>
      <vt:lpstr>Resultado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especialistas</dc:title>
  <dc:creator>Lucas Lobato</dc:creator>
  <cp:lastModifiedBy>Lucas Lobato</cp:lastModifiedBy>
  <cp:revision>1</cp:revision>
  <dcterms:created xsi:type="dcterms:W3CDTF">2023-06-26T07:25:38Z</dcterms:created>
  <dcterms:modified xsi:type="dcterms:W3CDTF">2023-06-26T07:39:37Z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