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1" r:id="rId4"/>
    <p:sldId id="263" r:id="rId5"/>
    <p:sldId id="271" r:id="rId6"/>
    <p:sldId id="264" r:id="rId7"/>
    <p:sldId id="265" r:id="rId8"/>
    <p:sldId id="267" r:id="rId9"/>
    <p:sldId id="268" r:id="rId10"/>
    <p:sldId id="269" r:id="rId11"/>
  </p:sldIdLst>
  <p:sldSz cx="12192000" cy="6811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D92523"/>
    <a:srgbClr val="D3D3D3"/>
    <a:srgbClr val="1A68AE"/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>
        <p:scale>
          <a:sx n="72" d="100"/>
          <a:sy n="72" d="100"/>
        </p:scale>
        <p:origin x="11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94452-3DF0-42BD-907D-45D9E953F227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911E6A3A-440A-48EB-BC02-2F149953C7BC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pPr algn="l"/>
          <a:r>
            <a:rPr lang="en-US" sz="28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“Great quality product.”</a:t>
          </a:r>
        </a:p>
      </dgm:t>
    </dgm:pt>
    <dgm:pt modelId="{F8B02DDD-4682-4B23-B26B-F4519DB1FB10}" type="parTrans" cxnId="{6E9D4A35-2D62-4379-846E-DC2815F69130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34D80-654A-4741-A239-9C3C6CEA5439}" type="sibTrans" cxnId="{6E9D4A35-2D62-4379-846E-DC2815F69130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D40DFD9-71A4-460F-9750-7DB1C1AC3EB8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0" dirty="0">
              <a:solidFill>
                <a:srgbClr val="1A68AE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Great</a:t>
          </a:r>
        </a:p>
      </dgm:t>
    </dgm:pt>
    <dgm:pt modelId="{BB7564D5-C192-4134-BCE7-80DCE6C797C6}" type="parTrans" cxnId="{B5783170-6081-45E2-B26A-5AF4ED265B8C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5DF80D1-920E-464A-A5FE-712970240E59}" type="sibTrans" cxnId="{B5783170-6081-45E2-B26A-5AF4ED265B8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0CF0CB6-E87B-40AF-AAFD-04945BF77F1B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1" dirty="0">
              <a:solidFill>
                <a:srgbClr val="1A68AE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Positive</a:t>
          </a:r>
        </a:p>
      </dgm:t>
    </dgm:pt>
    <dgm:pt modelId="{27DD32CC-984E-42CA-B3B6-3538FF4F14C9}" type="sibTrans" cxnId="{209827F2-B5CF-4522-9FEF-B3DBA6B4CCD6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9A4D5F2-2BB1-4B37-BD11-642811BAF1D6}" type="parTrans" cxnId="{209827F2-B5CF-4522-9FEF-B3DBA6B4CCD6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4433FF9-FDD8-4FB7-A70F-F436BEF20A17}" type="pres">
      <dgm:prSet presAssocID="{08C94452-3DF0-42BD-907D-45D9E953F227}" presName="Name0" presStyleCnt="0">
        <dgm:presLayoutVars>
          <dgm:dir/>
          <dgm:resizeHandles val="exact"/>
        </dgm:presLayoutVars>
      </dgm:prSet>
      <dgm:spPr/>
    </dgm:pt>
    <dgm:pt modelId="{195B2A1E-A34D-49D5-A1EF-A71397FF56AB}" type="pres">
      <dgm:prSet presAssocID="{911E6A3A-440A-48EB-BC02-2F149953C7BC}" presName="parTxOnly" presStyleLbl="node1" presStyleIdx="0" presStyleCnt="3">
        <dgm:presLayoutVars>
          <dgm:bulletEnabled val="1"/>
        </dgm:presLayoutVars>
      </dgm:prSet>
      <dgm:spPr/>
    </dgm:pt>
    <dgm:pt modelId="{EA5EB5AB-B67C-4382-B475-FBA93FF74DCB}" type="pres">
      <dgm:prSet presAssocID="{E3E34D80-654A-4741-A239-9C3C6CEA5439}" presName="parSpace" presStyleCnt="0"/>
      <dgm:spPr/>
    </dgm:pt>
    <dgm:pt modelId="{0DFD7877-8F9B-4239-A06E-B6BD92F60D64}" type="pres">
      <dgm:prSet presAssocID="{9D40DFD9-71A4-460F-9750-7DB1C1AC3EB8}" presName="parTxOnly" presStyleLbl="node1" presStyleIdx="1" presStyleCnt="3">
        <dgm:presLayoutVars>
          <dgm:bulletEnabled val="1"/>
        </dgm:presLayoutVars>
      </dgm:prSet>
      <dgm:spPr/>
    </dgm:pt>
    <dgm:pt modelId="{7DE36A11-559D-4CE2-B061-A4C10225ADA4}" type="pres">
      <dgm:prSet presAssocID="{85DF80D1-920E-464A-A5FE-712970240E59}" presName="parSpace" presStyleCnt="0"/>
      <dgm:spPr/>
    </dgm:pt>
    <dgm:pt modelId="{9DE8AC22-D95D-454A-8D06-7400E4EA8C93}" type="pres">
      <dgm:prSet presAssocID="{E0CF0CB6-E87B-40AF-AAFD-04945BF77F1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8197302-A259-4735-B425-7603C4DF8031}" type="presOf" srcId="{911E6A3A-440A-48EB-BC02-2F149953C7BC}" destId="{195B2A1E-A34D-49D5-A1EF-A71397FF56AB}" srcOrd="0" destOrd="0" presId="urn:microsoft.com/office/officeart/2005/8/layout/hChevron3"/>
    <dgm:cxn modelId="{6E9D4A35-2D62-4379-846E-DC2815F69130}" srcId="{08C94452-3DF0-42BD-907D-45D9E953F227}" destId="{911E6A3A-440A-48EB-BC02-2F149953C7BC}" srcOrd="0" destOrd="0" parTransId="{F8B02DDD-4682-4B23-B26B-F4519DB1FB10}" sibTransId="{E3E34D80-654A-4741-A239-9C3C6CEA5439}"/>
    <dgm:cxn modelId="{B5783170-6081-45E2-B26A-5AF4ED265B8C}" srcId="{08C94452-3DF0-42BD-907D-45D9E953F227}" destId="{9D40DFD9-71A4-460F-9750-7DB1C1AC3EB8}" srcOrd="1" destOrd="0" parTransId="{BB7564D5-C192-4134-BCE7-80DCE6C797C6}" sibTransId="{85DF80D1-920E-464A-A5FE-712970240E59}"/>
    <dgm:cxn modelId="{54C8058F-ED85-4B34-930E-C80E6EA6EBAD}" type="presOf" srcId="{08C94452-3DF0-42BD-907D-45D9E953F227}" destId="{34433FF9-FDD8-4FB7-A70F-F436BEF20A17}" srcOrd="0" destOrd="0" presId="urn:microsoft.com/office/officeart/2005/8/layout/hChevron3"/>
    <dgm:cxn modelId="{5E954BB4-255D-4AB6-9D89-EB09B492EED0}" type="presOf" srcId="{E0CF0CB6-E87B-40AF-AAFD-04945BF77F1B}" destId="{9DE8AC22-D95D-454A-8D06-7400E4EA8C93}" srcOrd="0" destOrd="0" presId="urn:microsoft.com/office/officeart/2005/8/layout/hChevron3"/>
    <dgm:cxn modelId="{32FB7EC5-675D-4277-979F-CD04BF2C4786}" type="presOf" srcId="{9D40DFD9-71A4-460F-9750-7DB1C1AC3EB8}" destId="{0DFD7877-8F9B-4239-A06E-B6BD92F60D64}" srcOrd="0" destOrd="0" presId="urn:microsoft.com/office/officeart/2005/8/layout/hChevron3"/>
    <dgm:cxn modelId="{209827F2-B5CF-4522-9FEF-B3DBA6B4CCD6}" srcId="{08C94452-3DF0-42BD-907D-45D9E953F227}" destId="{E0CF0CB6-E87B-40AF-AAFD-04945BF77F1B}" srcOrd="2" destOrd="0" parTransId="{89A4D5F2-2BB1-4B37-BD11-642811BAF1D6}" sibTransId="{27DD32CC-984E-42CA-B3B6-3538FF4F14C9}"/>
    <dgm:cxn modelId="{8E50DDEE-431A-4691-9C2F-38746ABAC8AF}" type="presParOf" srcId="{34433FF9-FDD8-4FB7-A70F-F436BEF20A17}" destId="{195B2A1E-A34D-49D5-A1EF-A71397FF56AB}" srcOrd="0" destOrd="0" presId="urn:microsoft.com/office/officeart/2005/8/layout/hChevron3"/>
    <dgm:cxn modelId="{3915948D-D7BB-4760-BE84-225367DAE48E}" type="presParOf" srcId="{34433FF9-FDD8-4FB7-A70F-F436BEF20A17}" destId="{EA5EB5AB-B67C-4382-B475-FBA93FF74DCB}" srcOrd="1" destOrd="0" presId="urn:microsoft.com/office/officeart/2005/8/layout/hChevron3"/>
    <dgm:cxn modelId="{584F987B-EADC-4B73-B338-10DD00B9B9C0}" type="presParOf" srcId="{34433FF9-FDD8-4FB7-A70F-F436BEF20A17}" destId="{0DFD7877-8F9B-4239-A06E-B6BD92F60D64}" srcOrd="2" destOrd="0" presId="urn:microsoft.com/office/officeart/2005/8/layout/hChevron3"/>
    <dgm:cxn modelId="{C1E42631-2DA4-4527-B98E-85DB90BBA181}" type="presParOf" srcId="{34433FF9-FDD8-4FB7-A70F-F436BEF20A17}" destId="{7DE36A11-559D-4CE2-B061-A4C10225ADA4}" srcOrd="3" destOrd="0" presId="urn:microsoft.com/office/officeart/2005/8/layout/hChevron3"/>
    <dgm:cxn modelId="{7D32EB42-5213-45C2-A856-F6F6E0DEFA53}" type="presParOf" srcId="{34433FF9-FDD8-4FB7-A70F-F436BEF20A17}" destId="{9DE8AC22-D95D-454A-8D06-7400E4EA8C93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7D2523-B426-4AD0-8159-0E369E4DF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2755B-887D-4817-8F74-7A165F14DB0B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“Only one of the front pockets was big enough for my phone, etc., … </a:t>
          </a:r>
          <a:r>
            <a:rPr lang="en-US" sz="2400" b="1" dirty="0">
              <a:solidFill>
                <a:srgbClr val="787878"/>
              </a:solidFill>
            </a:rPr>
            <a:t>If the back pocket had an extra fold in it to add depth</a:t>
          </a:r>
          <a:r>
            <a:rPr lang="en-US" sz="2400" dirty="0">
              <a:solidFill>
                <a:srgbClr val="787878"/>
              </a:solidFill>
            </a:rPr>
            <a:t>, I would be able to fit my maps in there.”</a:t>
          </a:r>
        </a:p>
      </dgm:t>
    </dgm:pt>
    <dgm:pt modelId="{85446B0A-25D3-4242-B42D-08A5CD98337C}" type="parTrans" cxnId="{9934E80A-BAF8-4D6F-BDCB-C03D58578375}">
      <dgm:prSet/>
      <dgm:spPr/>
      <dgm:t>
        <a:bodyPr/>
        <a:lstStyle/>
        <a:p>
          <a:endParaRPr lang="en-US"/>
        </a:p>
      </dgm:t>
    </dgm:pt>
    <dgm:pt modelId="{B91434A9-A12A-47D5-A98B-834A07793CE1}" type="sibTrans" cxnId="{9934E80A-BAF8-4D6F-BDCB-C03D58578375}">
      <dgm:prSet/>
      <dgm:spPr/>
      <dgm:t>
        <a:bodyPr/>
        <a:lstStyle/>
        <a:p>
          <a:endParaRPr lang="en-US"/>
        </a:p>
      </dgm:t>
    </dgm:pt>
    <dgm:pt modelId="{D593BD01-73A8-42D9-9E6F-C1057FF2396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C33B875-258D-4481-A42D-AE0215FDE833}" type="parTrans" cxnId="{B6A02F7B-56D3-4A28-A63F-89DD39E2D2A5}">
      <dgm:prSet/>
      <dgm:spPr/>
      <dgm:t>
        <a:bodyPr/>
        <a:lstStyle/>
        <a:p>
          <a:endParaRPr lang="en-US"/>
        </a:p>
      </dgm:t>
    </dgm:pt>
    <dgm:pt modelId="{4DAD6657-43EA-4E4D-B3D3-E6E10AAA7D45}" type="sibTrans" cxnId="{B6A02F7B-56D3-4A28-A63F-89DD39E2D2A5}">
      <dgm:prSet/>
      <dgm:spPr/>
      <dgm:t>
        <a:bodyPr/>
        <a:lstStyle/>
        <a:p>
          <a:endParaRPr lang="en-US"/>
        </a:p>
      </dgm:t>
    </dgm:pt>
    <dgm:pt modelId="{B143EED6-5005-4B5A-80E3-FCCB42971E7B}">
      <dgm:prSet phldrT="[Text]" custT="1"/>
      <dgm:spPr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“Nice vest, </a:t>
          </a:r>
          <a:r>
            <a:rPr lang="en-US" sz="2400" b="1" dirty="0">
              <a:solidFill>
                <a:srgbClr val="787878"/>
              </a:solidFill>
            </a:rPr>
            <a:t>I only wish the inner zipper pockets were a bit wider </a:t>
          </a:r>
          <a:r>
            <a:rPr lang="en-US" sz="2400" dirty="0">
              <a:solidFill>
                <a:srgbClr val="787878"/>
              </a:solidFill>
            </a:rPr>
            <a:t>for my big hands.”</a:t>
          </a:r>
        </a:p>
      </dgm:t>
    </dgm:pt>
    <dgm:pt modelId="{A547AA38-2FA0-438F-BD9E-9095F49C4873}" type="parTrans" cxnId="{1C821746-7E8F-47D8-95C8-95A7B52C77BD}">
      <dgm:prSet/>
      <dgm:spPr/>
      <dgm:t>
        <a:bodyPr/>
        <a:lstStyle/>
        <a:p>
          <a:endParaRPr lang="en-US"/>
        </a:p>
      </dgm:t>
    </dgm:pt>
    <dgm:pt modelId="{66997B95-4F5D-4B48-839F-E3244D3F13B6}" type="sibTrans" cxnId="{1C821746-7E8F-47D8-95C8-95A7B52C77BD}">
      <dgm:prSet/>
      <dgm:spPr/>
      <dgm:t>
        <a:bodyPr/>
        <a:lstStyle/>
        <a:p>
          <a:endParaRPr lang="en-US"/>
        </a:p>
      </dgm:t>
    </dgm:pt>
    <dgm:pt modelId="{DC06605F-D44F-4B6C-8572-6E8F11A79C9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6210117-504E-413A-879E-59A59FA1D0AA}" type="sibTrans" cxnId="{F2D3FBD1-E814-4084-BE34-AE12A6B71632}">
      <dgm:prSet/>
      <dgm:spPr/>
      <dgm:t>
        <a:bodyPr/>
        <a:lstStyle/>
        <a:p>
          <a:endParaRPr lang="en-US"/>
        </a:p>
      </dgm:t>
    </dgm:pt>
    <dgm:pt modelId="{961D099B-3D5A-4158-8209-19E6C3D3D5FE}" type="parTrans" cxnId="{F2D3FBD1-E814-4084-BE34-AE12A6B71632}">
      <dgm:prSet/>
      <dgm:spPr/>
      <dgm:t>
        <a:bodyPr/>
        <a:lstStyle/>
        <a:p>
          <a:endParaRPr lang="en-US"/>
        </a:p>
      </dgm:t>
    </dgm:pt>
    <dgm:pt modelId="{4CFDDE3A-2DCB-4B52-99C7-26F39356B70D}">
      <dgm:prSet phldrT="[Text]" custT="1"/>
      <dgm:spPr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rgbClr val="787878"/>
              </a:solidFill>
            </a:rPr>
            <a:t>“My only suggestion to the manufacturer would be to </a:t>
          </a:r>
          <a:r>
            <a:rPr lang="en-US" sz="2400" b="1" dirty="0" err="1">
              <a:solidFill>
                <a:srgbClr val="787878"/>
              </a:solidFill>
            </a:rPr>
            <a:t>plz</a:t>
          </a:r>
          <a:r>
            <a:rPr lang="en-US" sz="2400" b="1" dirty="0">
              <a:solidFill>
                <a:srgbClr val="787878"/>
              </a:solidFill>
            </a:rPr>
            <a:t> make the front chest pocket larger</a:t>
          </a:r>
          <a:r>
            <a:rPr lang="en-US" sz="2400" dirty="0">
              <a:solidFill>
                <a:srgbClr val="787878"/>
              </a:solidFill>
            </a:rPr>
            <a:t>.”</a:t>
          </a:r>
          <a:endParaRPr lang="en-US" sz="24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FC8CAF0-E3E1-4A0A-9DDD-239EC13B250B}" type="parTrans" cxnId="{235DEFE4-1E12-4487-9094-BBCA849D656D}">
      <dgm:prSet/>
      <dgm:spPr/>
      <dgm:t>
        <a:bodyPr/>
        <a:lstStyle/>
        <a:p>
          <a:endParaRPr lang="en-US"/>
        </a:p>
      </dgm:t>
    </dgm:pt>
    <dgm:pt modelId="{33E1B805-5CCA-4D50-932C-8AC8E87E3D3C}" type="sibTrans" cxnId="{235DEFE4-1E12-4487-9094-BBCA849D656D}">
      <dgm:prSet/>
      <dgm:spPr/>
      <dgm:t>
        <a:bodyPr/>
        <a:lstStyle/>
        <a:p>
          <a:endParaRPr lang="en-US"/>
        </a:p>
      </dgm:t>
    </dgm:pt>
    <dgm:pt modelId="{862AE182-1283-43E3-BF70-AF6151CAD9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Provide large overall pocket space </a:t>
          </a:r>
        </a:p>
      </dgm:t>
    </dgm:pt>
    <dgm:pt modelId="{151DA39F-DB96-4A5E-A2BB-C9314303E3CE}" type="parTrans" cxnId="{0B89D3C1-E524-44A1-AF1A-0E82C0AA33F7}">
      <dgm:prSet/>
      <dgm:spPr/>
      <dgm:t>
        <a:bodyPr/>
        <a:lstStyle/>
        <a:p>
          <a:endParaRPr lang="en-US"/>
        </a:p>
      </dgm:t>
    </dgm:pt>
    <dgm:pt modelId="{5A86C4FB-9A65-4371-81F3-4A3981A5639C}" type="sibTrans" cxnId="{0B89D3C1-E524-44A1-AF1A-0E82C0AA33F7}">
      <dgm:prSet/>
      <dgm:spPr/>
      <dgm:t>
        <a:bodyPr/>
        <a:lstStyle/>
        <a:p>
          <a:endParaRPr lang="en-US"/>
        </a:p>
      </dgm:t>
    </dgm:pt>
    <dgm:pt modelId="{F22AFD80-8913-4516-BB21-E528E46905D8}" type="pres">
      <dgm:prSet presAssocID="{4A7D2523-B426-4AD0-8159-0E369E4DF25B}" presName="linear" presStyleCnt="0">
        <dgm:presLayoutVars>
          <dgm:animLvl val="lvl"/>
          <dgm:resizeHandles val="exact"/>
        </dgm:presLayoutVars>
      </dgm:prSet>
      <dgm:spPr/>
    </dgm:pt>
    <dgm:pt modelId="{8EC89317-38D9-4525-ACC2-B9B9BD97523C}" type="pres">
      <dgm:prSet presAssocID="{5502755B-887D-4817-8F74-7A165F14DB0B}" presName="parentText" presStyleLbl="node1" presStyleIdx="0" presStyleCnt="3" custScaleY="75148" custLinFactY="6090" custLinFactNeighborY="100000">
        <dgm:presLayoutVars>
          <dgm:chMax val="0"/>
          <dgm:bulletEnabled val="1"/>
        </dgm:presLayoutVars>
      </dgm:prSet>
      <dgm:spPr/>
    </dgm:pt>
    <dgm:pt modelId="{CCABE3B4-5E8B-4C9A-B802-79745C7F05F4}" type="pres">
      <dgm:prSet presAssocID="{5502755B-887D-4817-8F74-7A165F14DB0B}" presName="childText" presStyleLbl="revTx" presStyleIdx="0" presStyleCnt="3">
        <dgm:presLayoutVars>
          <dgm:bulletEnabled val="1"/>
        </dgm:presLayoutVars>
      </dgm:prSet>
      <dgm:spPr/>
    </dgm:pt>
    <dgm:pt modelId="{53076F8C-B4DF-4554-B005-DBF837C9860B}" type="pres">
      <dgm:prSet presAssocID="{B143EED6-5005-4B5A-80E3-FCCB42971E7B}" presName="parentText" presStyleLbl="node1" presStyleIdx="1" presStyleCnt="3" custScaleY="75148" custLinFactNeighborY="50000">
        <dgm:presLayoutVars>
          <dgm:chMax val="0"/>
          <dgm:bulletEnabled val="1"/>
        </dgm:presLayoutVars>
      </dgm:prSet>
      <dgm:spPr/>
    </dgm:pt>
    <dgm:pt modelId="{72C027ED-B989-4146-B166-4751E91055CF}" type="pres">
      <dgm:prSet presAssocID="{B143EED6-5005-4B5A-80E3-FCCB42971E7B}" presName="childText" presStyleLbl="revTx" presStyleIdx="1" presStyleCnt="3">
        <dgm:presLayoutVars>
          <dgm:bulletEnabled val="1"/>
        </dgm:presLayoutVars>
      </dgm:prSet>
      <dgm:spPr/>
    </dgm:pt>
    <dgm:pt modelId="{6BB4AAFC-6E67-4374-AE3D-8EF1E7C9EDC6}" type="pres">
      <dgm:prSet presAssocID="{4CFDDE3A-2DCB-4B52-99C7-26F39356B70D}" presName="parentText" presStyleLbl="node1" presStyleIdx="2" presStyleCnt="3" custScaleY="75148" custLinFactNeighborY="-2824">
        <dgm:presLayoutVars>
          <dgm:chMax val="0"/>
          <dgm:bulletEnabled val="1"/>
        </dgm:presLayoutVars>
      </dgm:prSet>
      <dgm:spPr/>
    </dgm:pt>
    <dgm:pt modelId="{357417CE-E522-4B6F-B3EF-6614294677B4}" type="pres">
      <dgm:prSet presAssocID="{4CFDDE3A-2DCB-4B52-99C7-26F39356B7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34E80A-BAF8-4D6F-BDCB-C03D58578375}" srcId="{4A7D2523-B426-4AD0-8159-0E369E4DF25B}" destId="{5502755B-887D-4817-8F74-7A165F14DB0B}" srcOrd="0" destOrd="0" parTransId="{85446B0A-25D3-4242-B42D-08A5CD98337C}" sibTransId="{B91434A9-A12A-47D5-A98B-834A07793CE1}"/>
    <dgm:cxn modelId="{B1134928-A7E6-4D26-AF0F-516E858D23DE}" type="presOf" srcId="{4CFDDE3A-2DCB-4B52-99C7-26F39356B70D}" destId="{6BB4AAFC-6E67-4374-AE3D-8EF1E7C9EDC6}" srcOrd="0" destOrd="0" presId="urn:microsoft.com/office/officeart/2005/8/layout/vList2"/>
    <dgm:cxn modelId="{1C821746-7E8F-47D8-95C8-95A7B52C77BD}" srcId="{4A7D2523-B426-4AD0-8159-0E369E4DF25B}" destId="{B143EED6-5005-4B5A-80E3-FCCB42971E7B}" srcOrd="1" destOrd="0" parTransId="{A547AA38-2FA0-438F-BD9E-9095F49C4873}" sibTransId="{66997B95-4F5D-4B48-839F-E3244D3F13B6}"/>
    <dgm:cxn modelId="{B6A02F7B-56D3-4A28-A63F-89DD39E2D2A5}" srcId="{5502755B-887D-4817-8F74-7A165F14DB0B}" destId="{D593BD01-73A8-42D9-9E6F-C1057FF23965}" srcOrd="0" destOrd="0" parTransId="{1C33B875-258D-4481-A42D-AE0215FDE833}" sibTransId="{4DAD6657-43EA-4E4D-B3D3-E6E10AAA7D45}"/>
    <dgm:cxn modelId="{B6BADF93-3D58-4184-A6B7-0F001486D726}" type="presOf" srcId="{862AE182-1283-43E3-BF70-AF6151CAD993}" destId="{357417CE-E522-4B6F-B3EF-6614294677B4}" srcOrd="0" destOrd="0" presId="urn:microsoft.com/office/officeart/2005/8/layout/vList2"/>
    <dgm:cxn modelId="{6949599B-F89C-46CF-9753-D3FB7473D434}" type="presOf" srcId="{D593BD01-73A8-42D9-9E6F-C1057FF23965}" destId="{CCABE3B4-5E8B-4C9A-B802-79745C7F05F4}" srcOrd="0" destOrd="0" presId="urn:microsoft.com/office/officeart/2005/8/layout/vList2"/>
    <dgm:cxn modelId="{A9E8E79F-CF73-47D2-BBC9-62C40D972306}" type="presOf" srcId="{B143EED6-5005-4B5A-80E3-FCCB42971E7B}" destId="{53076F8C-B4DF-4554-B005-DBF837C9860B}" srcOrd="0" destOrd="0" presId="urn:microsoft.com/office/officeart/2005/8/layout/vList2"/>
    <dgm:cxn modelId="{0B89D3C1-E524-44A1-AF1A-0E82C0AA33F7}" srcId="{4CFDDE3A-2DCB-4B52-99C7-26F39356B70D}" destId="{862AE182-1283-43E3-BF70-AF6151CAD993}" srcOrd="0" destOrd="0" parTransId="{151DA39F-DB96-4A5E-A2BB-C9314303E3CE}" sibTransId="{5A86C4FB-9A65-4371-81F3-4A3981A5639C}"/>
    <dgm:cxn modelId="{F2D3FBD1-E814-4084-BE34-AE12A6B71632}" srcId="{B143EED6-5005-4B5A-80E3-FCCB42971E7B}" destId="{DC06605F-D44F-4B6C-8572-6E8F11A79C95}" srcOrd="0" destOrd="0" parTransId="{961D099B-3D5A-4158-8209-19E6C3D3D5FE}" sibTransId="{56210117-504E-413A-879E-59A59FA1D0AA}"/>
    <dgm:cxn modelId="{1A0564D4-1B27-470F-A9E3-07A6D3054D0A}" type="presOf" srcId="{DC06605F-D44F-4B6C-8572-6E8F11A79C95}" destId="{72C027ED-B989-4146-B166-4751E91055CF}" srcOrd="0" destOrd="0" presId="urn:microsoft.com/office/officeart/2005/8/layout/vList2"/>
    <dgm:cxn modelId="{B98C77D4-2045-4952-93ED-9006E0B26CD0}" type="presOf" srcId="{5502755B-887D-4817-8F74-7A165F14DB0B}" destId="{8EC89317-38D9-4525-ACC2-B9B9BD97523C}" srcOrd="0" destOrd="0" presId="urn:microsoft.com/office/officeart/2005/8/layout/vList2"/>
    <dgm:cxn modelId="{7E34C6DF-EC4B-48F3-A631-6751CEB94DFD}" type="presOf" srcId="{4A7D2523-B426-4AD0-8159-0E369E4DF25B}" destId="{F22AFD80-8913-4516-BB21-E528E46905D8}" srcOrd="0" destOrd="0" presId="urn:microsoft.com/office/officeart/2005/8/layout/vList2"/>
    <dgm:cxn modelId="{235DEFE4-1E12-4487-9094-BBCA849D656D}" srcId="{4A7D2523-B426-4AD0-8159-0E369E4DF25B}" destId="{4CFDDE3A-2DCB-4B52-99C7-26F39356B70D}" srcOrd="2" destOrd="0" parTransId="{6FC8CAF0-E3E1-4A0A-9DDD-239EC13B250B}" sibTransId="{33E1B805-5CCA-4D50-932C-8AC8E87E3D3C}"/>
    <dgm:cxn modelId="{1BAF675E-9518-479E-922F-FA2B2C0930CC}" type="presParOf" srcId="{F22AFD80-8913-4516-BB21-E528E46905D8}" destId="{8EC89317-38D9-4525-ACC2-B9B9BD97523C}" srcOrd="0" destOrd="0" presId="urn:microsoft.com/office/officeart/2005/8/layout/vList2"/>
    <dgm:cxn modelId="{ABA96219-41B5-4212-9F8C-6A96B789D160}" type="presParOf" srcId="{F22AFD80-8913-4516-BB21-E528E46905D8}" destId="{CCABE3B4-5E8B-4C9A-B802-79745C7F05F4}" srcOrd="1" destOrd="0" presId="urn:microsoft.com/office/officeart/2005/8/layout/vList2"/>
    <dgm:cxn modelId="{2D6B7A34-4B88-43C3-A94C-412C96EBEB13}" type="presParOf" srcId="{F22AFD80-8913-4516-BB21-E528E46905D8}" destId="{53076F8C-B4DF-4554-B005-DBF837C9860B}" srcOrd="2" destOrd="0" presId="urn:microsoft.com/office/officeart/2005/8/layout/vList2"/>
    <dgm:cxn modelId="{D5E769E4-BF5B-438D-A871-9444DF761FE8}" type="presParOf" srcId="{F22AFD80-8913-4516-BB21-E528E46905D8}" destId="{72C027ED-B989-4146-B166-4751E91055CF}" srcOrd="3" destOrd="0" presId="urn:microsoft.com/office/officeart/2005/8/layout/vList2"/>
    <dgm:cxn modelId="{8F47D024-51F7-4188-A223-0AFF28422983}" type="presParOf" srcId="{F22AFD80-8913-4516-BB21-E528E46905D8}" destId="{6BB4AAFC-6E67-4374-AE3D-8EF1E7C9EDC6}" srcOrd="4" destOrd="0" presId="urn:microsoft.com/office/officeart/2005/8/layout/vList2"/>
    <dgm:cxn modelId="{9965BF81-B243-40C8-A905-6AD0FE76A723}" type="presParOf" srcId="{F22AFD80-8913-4516-BB21-E528E46905D8}" destId="{357417CE-E522-4B6F-B3EF-6614294677B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94452-3DF0-42BD-907D-45D9E953F227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911E6A3A-440A-48EB-BC02-2F149953C7BC}">
      <dgm:prSet phldrT="[Text]" custT="1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 rIns="182880"/>
        <a:lstStyle/>
        <a:p>
          <a:pPr algn="l"/>
          <a:r>
            <a:rPr lang="en-US" sz="28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“Poor quality product.”</a:t>
          </a:r>
        </a:p>
      </dgm:t>
    </dgm:pt>
    <dgm:pt modelId="{F8B02DDD-4682-4B23-B26B-F4519DB1FB10}" type="parTrans" cxnId="{6E9D4A35-2D62-4379-846E-DC2815F69130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34D80-654A-4741-A239-9C3C6CEA5439}" type="sibTrans" cxnId="{6E9D4A35-2D62-4379-846E-DC2815F69130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D40DFD9-71A4-460F-9750-7DB1C1AC3EB8}">
      <dgm:prSet phldrT="[Text]" custT="1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0" dirty="0">
              <a:solidFill>
                <a:srgbClr val="D92523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Poor</a:t>
          </a:r>
        </a:p>
      </dgm:t>
    </dgm:pt>
    <dgm:pt modelId="{BB7564D5-C192-4134-BCE7-80DCE6C797C6}" type="parTrans" cxnId="{B5783170-6081-45E2-B26A-5AF4ED265B8C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5DF80D1-920E-464A-A5FE-712970240E59}" type="sibTrans" cxnId="{B5783170-6081-45E2-B26A-5AF4ED265B8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0CF0CB6-E87B-40AF-AAFD-04945BF77F1B}">
      <dgm:prSet phldrT="[Text]" custT="1"/>
      <dgm:spPr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1" dirty="0">
              <a:solidFill>
                <a:srgbClr val="D92523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Negative</a:t>
          </a:r>
        </a:p>
      </dgm:t>
    </dgm:pt>
    <dgm:pt modelId="{27DD32CC-984E-42CA-B3B6-3538FF4F14C9}" type="sibTrans" cxnId="{209827F2-B5CF-4522-9FEF-B3DBA6B4CCD6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9A4D5F2-2BB1-4B37-BD11-642811BAF1D6}" type="parTrans" cxnId="{209827F2-B5CF-4522-9FEF-B3DBA6B4CCD6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90A2D69-4218-4146-ADB7-CA1626F8CCDD}" type="pres">
      <dgm:prSet presAssocID="{08C94452-3DF0-42BD-907D-45D9E953F227}" presName="Name0" presStyleCnt="0">
        <dgm:presLayoutVars>
          <dgm:dir/>
          <dgm:resizeHandles val="exact"/>
        </dgm:presLayoutVars>
      </dgm:prSet>
      <dgm:spPr/>
    </dgm:pt>
    <dgm:pt modelId="{9A551033-64E8-4220-A161-6B34E73DC945}" type="pres">
      <dgm:prSet presAssocID="{911E6A3A-440A-48EB-BC02-2F149953C7BC}" presName="parTxOnly" presStyleLbl="node1" presStyleIdx="0" presStyleCnt="3">
        <dgm:presLayoutVars>
          <dgm:bulletEnabled val="1"/>
        </dgm:presLayoutVars>
      </dgm:prSet>
      <dgm:spPr/>
    </dgm:pt>
    <dgm:pt modelId="{E5FF15A3-B609-46E1-AEAF-4A5D5F9B9F35}" type="pres">
      <dgm:prSet presAssocID="{E3E34D80-654A-4741-A239-9C3C6CEA5439}" presName="parSpace" presStyleCnt="0"/>
      <dgm:spPr/>
    </dgm:pt>
    <dgm:pt modelId="{9581B6ED-6ED4-4E2B-A01D-3E7CF5B4AE5E}" type="pres">
      <dgm:prSet presAssocID="{9D40DFD9-71A4-460F-9750-7DB1C1AC3EB8}" presName="parTxOnly" presStyleLbl="node1" presStyleIdx="1" presStyleCnt="3">
        <dgm:presLayoutVars>
          <dgm:bulletEnabled val="1"/>
        </dgm:presLayoutVars>
      </dgm:prSet>
      <dgm:spPr/>
    </dgm:pt>
    <dgm:pt modelId="{E951BEB1-7A80-405E-8BFE-B31C49F06238}" type="pres">
      <dgm:prSet presAssocID="{85DF80D1-920E-464A-A5FE-712970240E59}" presName="parSpace" presStyleCnt="0"/>
      <dgm:spPr/>
    </dgm:pt>
    <dgm:pt modelId="{CA062381-AC64-4C00-A6F3-E8EEE272C3CF}" type="pres">
      <dgm:prSet presAssocID="{E0CF0CB6-E87B-40AF-AAFD-04945BF77F1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5469C522-011F-4651-BD87-AF2019F899B4}" type="presOf" srcId="{E0CF0CB6-E87B-40AF-AAFD-04945BF77F1B}" destId="{CA062381-AC64-4C00-A6F3-E8EEE272C3CF}" srcOrd="0" destOrd="0" presId="urn:microsoft.com/office/officeart/2005/8/layout/hChevron3"/>
    <dgm:cxn modelId="{6E9D4A35-2D62-4379-846E-DC2815F69130}" srcId="{08C94452-3DF0-42BD-907D-45D9E953F227}" destId="{911E6A3A-440A-48EB-BC02-2F149953C7BC}" srcOrd="0" destOrd="0" parTransId="{F8B02DDD-4682-4B23-B26B-F4519DB1FB10}" sibTransId="{E3E34D80-654A-4741-A239-9C3C6CEA5439}"/>
    <dgm:cxn modelId="{015ABE6A-87E7-4A69-86D6-EEF9FD4C46A7}" type="presOf" srcId="{911E6A3A-440A-48EB-BC02-2F149953C7BC}" destId="{9A551033-64E8-4220-A161-6B34E73DC945}" srcOrd="0" destOrd="0" presId="urn:microsoft.com/office/officeart/2005/8/layout/hChevron3"/>
    <dgm:cxn modelId="{B5783170-6081-45E2-B26A-5AF4ED265B8C}" srcId="{08C94452-3DF0-42BD-907D-45D9E953F227}" destId="{9D40DFD9-71A4-460F-9750-7DB1C1AC3EB8}" srcOrd="1" destOrd="0" parTransId="{BB7564D5-C192-4134-BCE7-80DCE6C797C6}" sibTransId="{85DF80D1-920E-464A-A5FE-712970240E59}"/>
    <dgm:cxn modelId="{62B3B4BE-296E-4A15-96F7-5B93B0B7F67B}" type="presOf" srcId="{9D40DFD9-71A4-460F-9750-7DB1C1AC3EB8}" destId="{9581B6ED-6ED4-4E2B-A01D-3E7CF5B4AE5E}" srcOrd="0" destOrd="0" presId="urn:microsoft.com/office/officeart/2005/8/layout/hChevron3"/>
    <dgm:cxn modelId="{A3C83CCC-88B8-424D-AEAE-A8A05241279A}" type="presOf" srcId="{08C94452-3DF0-42BD-907D-45D9E953F227}" destId="{690A2D69-4218-4146-ADB7-CA1626F8CCDD}" srcOrd="0" destOrd="0" presId="urn:microsoft.com/office/officeart/2005/8/layout/hChevron3"/>
    <dgm:cxn modelId="{209827F2-B5CF-4522-9FEF-B3DBA6B4CCD6}" srcId="{08C94452-3DF0-42BD-907D-45D9E953F227}" destId="{E0CF0CB6-E87B-40AF-AAFD-04945BF77F1B}" srcOrd="2" destOrd="0" parTransId="{89A4D5F2-2BB1-4B37-BD11-642811BAF1D6}" sibTransId="{27DD32CC-984E-42CA-B3B6-3538FF4F14C9}"/>
    <dgm:cxn modelId="{2288F815-893C-412A-A450-F8E4C2029AB8}" type="presParOf" srcId="{690A2D69-4218-4146-ADB7-CA1626F8CCDD}" destId="{9A551033-64E8-4220-A161-6B34E73DC945}" srcOrd="0" destOrd="0" presId="urn:microsoft.com/office/officeart/2005/8/layout/hChevron3"/>
    <dgm:cxn modelId="{A1CC1FCA-C2D4-4100-83A9-D74334D32DFA}" type="presParOf" srcId="{690A2D69-4218-4146-ADB7-CA1626F8CCDD}" destId="{E5FF15A3-B609-46E1-AEAF-4A5D5F9B9F35}" srcOrd="1" destOrd="0" presId="urn:microsoft.com/office/officeart/2005/8/layout/hChevron3"/>
    <dgm:cxn modelId="{2C82F268-04C9-4339-9B0F-EA18C0895963}" type="presParOf" srcId="{690A2D69-4218-4146-ADB7-CA1626F8CCDD}" destId="{9581B6ED-6ED4-4E2B-A01D-3E7CF5B4AE5E}" srcOrd="2" destOrd="0" presId="urn:microsoft.com/office/officeart/2005/8/layout/hChevron3"/>
    <dgm:cxn modelId="{A0756106-9F37-4E95-90E8-FB94E47F2EA4}" type="presParOf" srcId="{690A2D69-4218-4146-ADB7-CA1626F8CCDD}" destId="{E951BEB1-7A80-405E-8BFE-B31C49F06238}" srcOrd="3" destOrd="0" presId="urn:microsoft.com/office/officeart/2005/8/layout/hChevron3"/>
    <dgm:cxn modelId="{721C09AF-6F09-43C6-921C-5FDD089AD8FC}" type="presParOf" srcId="{690A2D69-4218-4146-ADB7-CA1626F8CCDD}" destId="{CA062381-AC64-4C00-A6F3-E8EEE272C3CF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C94452-3DF0-42BD-907D-45D9E953F227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911E6A3A-440A-48EB-BC02-2F149953C7BC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>
          <a:noFill/>
        </a:ln>
      </dgm:spPr>
      <dgm:t>
        <a:bodyPr rIns="365760"/>
        <a:lstStyle/>
        <a:p>
          <a:pPr algn="l"/>
          <a:r>
            <a:rPr lang="en-US" sz="28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“Great quality… poor shelf life.”</a:t>
          </a:r>
        </a:p>
      </dgm:t>
    </dgm:pt>
    <dgm:pt modelId="{F8B02DDD-4682-4B23-B26B-F4519DB1FB10}" type="parTrans" cxnId="{6E9D4A35-2D62-4379-846E-DC2815F69130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34D80-654A-4741-A239-9C3C6CEA5439}" type="sibTrans" cxnId="{6E9D4A35-2D62-4379-846E-DC2815F69130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D40DFD9-71A4-460F-9750-7DB1C1AC3EB8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Great + Poor</a:t>
          </a:r>
        </a:p>
      </dgm:t>
    </dgm:pt>
    <dgm:pt modelId="{BB7564D5-C192-4134-BCE7-80DCE6C797C6}" type="parTrans" cxnId="{B5783170-6081-45E2-B26A-5AF4ED265B8C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5DF80D1-920E-464A-A5FE-712970240E59}" type="sibTrans" cxnId="{B5783170-6081-45E2-B26A-5AF4ED265B8C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0CF0CB6-E87B-40AF-AAFD-04945BF77F1B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1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Neutral</a:t>
          </a:r>
        </a:p>
      </dgm:t>
    </dgm:pt>
    <dgm:pt modelId="{27DD32CC-984E-42CA-B3B6-3538FF4F14C9}" type="sibTrans" cxnId="{209827F2-B5CF-4522-9FEF-B3DBA6B4CCD6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9A4D5F2-2BB1-4B37-BD11-642811BAF1D6}" type="parTrans" cxnId="{209827F2-B5CF-4522-9FEF-B3DBA6B4CCD6}">
      <dgm:prSet/>
      <dgm:spPr/>
      <dgm:t>
        <a:bodyPr/>
        <a:lstStyle/>
        <a:p>
          <a:endParaRPr lang="en-US" sz="32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0445273-12AD-477E-A2AF-32C8663572A6}" type="pres">
      <dgm:prSet presAssocID="{08C94452-3DF0-42BD-907D-45D9E953F227}" presName="Name0" presStyleCnt="0">
        <dgm:presLayoutVars>
          <dgm:dir/>
          <dgm:resizeHandles val="exact"/>
        </dgm:presLayoutVars>
      </dgm:prSet>
      <dgm:spPr/>
    </dgm:pt>
    <dgm:pt modelId="{7C59800F-98DE-4C6D-9762-E8AF9B77C65C}" type="pres">
      <dgm:prSet presAssocID="{911E6A3A-440A-48EB-BC02-2F149953C7BC}" presName="parTxOnly" presStyleLbl="node1" presStyleIdx="0" presStyleCnt="3">
        <dgm:presLayoutVars>
          <dgm:bulletEnabled val="1"/>
        </dgm:presLayoutVars>
      </dgm:prSet>
      <dgm:spPr/>
    </dgm:pt>
    <dgm:pt modelId="{545DC01E-A181-4AE7-A970-4B2490DA6C2E}" type="pres">
      <dgm:prSet presAssocID="{E3E34D80-654A-4741-A239-9C3C6CEA5439}" presName="parSpace" presStyleCnt="0"/>
      <dgm:spPr/>
    </dgm:pt>
    <dgm:pt modelId="{3C9904AF-2407-471F-8729-07915CC1C02E}" type="pres">
      <dgm:prSet presAssocID="{9D40DFD9-71A4-460F-9750-7DB1C1AC3EB8}" presName="parTxOnly" presStyleLbl="node1" presStyleIdx="1" presStyleCnt="3">
        <dgm:presLayoutVars>
          <dgm:bulletEnabled val="1"/>
        </dgm:presLayoutVars>
      </dgm:prSet>
      <dgm:spPr/>
    </dgm:pt>
    <dgm:pt modelId="{F9556B68-42CC-451C-BDDD-7945A525E473}" type="pres">
      <dgm:prSet presAssocID="{85DF80D1-920E-464A-A5FE-712970240E59}" presName="parSpace" presStyleCnt="0"/>
      <dgm:spPr/>
    </dgm:pt>
    <dgm:pt modelId="{9D27CF55-CB71-4B10-BE27-24769215DA66}" type="pres">
      <dgm:prSet presAssocID="{E0CF0CB6-E87B-40AF-AAFD-04945BF77F1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E9D4A35-2D62-4379-846E-DC2815F69130}" srcId="{08C94452-3DF0-42BD-907D-45D9E953F227}" destId="{911E6A3A-440A-48EB-BC02-2F149953C7BC}" srcOrd="0" destOrd="0" parTransId="{F8B02DDD-4682-4B23-B26B-F4519DB1FB10}" sibTransId="{E3E34D80-654A-4741-A239-9C3C6CEA5439}"/>
    <dgm:cxn modelId="{DBFE2C45-DC89-4B53-8F03-78A3D3382FF1}" type="presOf" srcId="{08C94452-3DF0-42BD-907D-45D9E953F227}" destId="{40445273-12AD-477E-A2AF-32C8663572A6}" srcOrd="0" destOrd="0" presId="urn:microsoft.com/office/officeart/2005/8/layout/hChevron3"/>
    <dgm:cxn modelId="{9902724F-91E6-4860-8846-6EBEA6663843}" type="presOf" srcId="{911E6A3A-440A-48EB-BC02-2F149953C7BC}" destId="{7C59800F-98DE-4C6D-9762-E8AF9B77C65C}" srcOrd="0" destOrd="0" presId="urn:microsoft.com/office/officeart/2005/8/layout/hChevron3"/>
    <dgm:cxn modelId="{B5783170-6081-45E2-B26A-5AF4ED265B8C}" srcId="{08C94452-3DF0-42BD-907D-45D9E953F227}" destId="{9D40DFD9-71A4-460F-9750-7DB1C1AC3EB8}" srcOrd="1" destOrd="0" parTransId="{BB7564D5-C192-4134-BCE7-80DCE6C797C6}" sibTransId="{85DF80D1-920E-464A-A5FE-712970240E59}"/>
    <dgm:cxn modelId="{164BCD9F-E697-4F37-8E71-071F2A2932AF}" type="presOf" srcId="{9D40DFD9-71A4-460F-9750-7DB1C1AC3EB8}" destId="{3C9904AF-2407-471F-8729-07915CC1C02E}" srcOrd="0" destOrd="0" presId="urn:microsoft.com/office/officeart/2005/8/layout/hChevron3"/>
    <dgm:cxn modelId="{C3FE26E0-4262-42DE-89B2-19E250D4A25C}" type="presOf" srcId="{E0CF0CB6-E87B-40AF-AAFD-04945BF77F1B}" destId="{9D27CF55-CB71-4B10-BE27-24769215DA66}" srcOrd="0" destOrd="0" presId="urn:microsoft.com/office/officeart/2005/8/layout/hChevron3"/>
    <dgm:cxn modelId="{209827F2-B5CF-4522-9FEF-B3DBA6B4CCD6}" srcId="{08C94452-3DF0-42BD-907D-45D9E953F227}" destId="{E0CF0CB6-E87B-40AF-AAFD-04945BF77F1B}" srcOrd="2" destOrd="0" parTransId="{89A4D5F2-2BB1-4B37-BD11-642811BAF1D6}" sibTransId="{27DD32CC-984E-42CA-B3B6-3538FF4F14C9}"/>
    <dgm:cxn modelId="{B75BBF2C-5618-4E77-B781-8A9A5F741FA3}" type="presParOf" srcId="{40445273-12AD-477E-A2AF-32C8663572A6}" destId="{7C59800F-98DE-4C6D-9762-E8AF9B77C65C}" srcOrd="0" destOrd="0" presId="urn:microsoft.com/office/officeart/2005/8/layout/hChevron3"/>
    <dgm:cxn modelId="{8419333A-65EC-472C-8103-EBCE5B8EEF13}" type="presParOf" srcId="{40445273-12AD-477E-A2AF-32C8663572A6}" destId="{545DC01E-A181-4AE7-A970-4B2490DA6C2E}" srcOrd="1" destOrd="0" presId="urn:microsoft.com/office/officeart/2005/8/layout/hChevron3"/>
    <dgm:cxn modelId="{235FAAF6-3C7F-41A0-B615-CF267AA04FD2}" type="presParOf" srcId="{40445273-12AD-477E-A2AF-32C8663572A6}" destId="{3C9904AF-2407-471F-8729-07915CC1C02E}" srcOrd="2" destOrd="0" presId="urn:microsoft.com/office/officeart/2005/8/layout/hChevron3"/>
    <dgm:cxn modelId="{79B0253A-E532-4E70-BBFE-81AF345915DC}" type="presParOf" srcId="{40445273-12AD-477E-A2AF-32C8663572A6}" destId="{F9556B68-42CC-451C-BDDD-7945A525E473}" srcOrd="3" destOrd="0" presId="urn:microsoft.com/office/officeart/2005/8/layout/hChevron3"/>
    <dgm:cxn modelId="{A97A564A-11C3-418E-88B4-F8F6A9DD5193}" type="presParOf" srcId="{40445273-12AD-477E-A2AF-32C8663572A6}" destId="{9D27CF55-CB71-4B10-BE27-24769215DA66}" srcOrd="4" destOrd="0" presId="urn:microsoft.com/office/officeart/2005/8/layout/hChevron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94452-3DF0-42BD-907D-45D9E953F227}" type="doc">
      <dgm:prSet loTypeId="urn:microsoft.com/office/officeart/2005/8/layout/hChevron3" loCatId="process" qsTypeId="urn:microsoft.com/office/officeart/2005/8/quickstyle/simple1" qsCatId="simple" csTypeId="urn:microsoft.com/office/officeart/2005/8/colors/accent0_1" csCatId="mainScheme" phldr="1"/>
      <dgm:spPr/>
    </dgm:pt>
    <dgm:pt modelId="{911E6A3A-440A-48EB-BC02-2F149953C7BC}">
      <dgm:prSet phldrT="[Text]" custT="1"/>
      <dgm:spPr>
        <a:blipFill rotWithShape="0">
          <a:blip xmlns:r="http://schemas.openxmlformats.org/officeDocument/2006/relationships" r:embed="rId1">
            <a:alphaModFix amt="20000"/>
          </a:blip>
          <a:stretch>
            <a:fillRect/>
          </a:stretch>
        </a:blipFill>
        <a:ln>
          <a:noFill/>
        </a:ln>
      </dgm:spPr>
      <dgm:t>
        <a:bodyPr rIns="548640"/>
        <a:lstStyle/>
        <a:p>
          <a:pPr algn="l"/>
          <a:r>
            <a:rPr lang="en-US" sz="28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“The product arrived this afternoon.”</a:t>
          </a:r>
        </a:p>
      </dgm:t>
    </dgm:pt>
    <dgm:pt modelId="{F8B02DDD-4682-4B23-B26B-F4519DB1FB10}" type="parTrans" cxnId="{6E9D4A35-2D62-4379-846E-DC2815F69130}">
      <dgm:prSet/>
      <dgm:spPr/>
      <dgm:t>
        <a:bodyPr/>
        <a:lstStyle/>
        <a:p>
          <a:endParaRPr lang="en-US" sz="28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3E34D80-654A-4741-A239-9C3C6CEA5439}" type="sibTrans" cxnId="{6E9D4A35-2D62-4379-846E-DC2815F69130}">
      <dgm:prSet custT="1"/>
      <dgm:spPr>
        <a:solidFill>
          <a:srgbClr val="787878"/>
        </a:solidFill>
      </dgm:spPr>
      <dgm:t>
        <a:bodyPr/>
        <a:lstStyle/>
        <a:p>
          <a:endParaRPr lang="en-US" sz="28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D40DFD9-71A4-460F-9750-7DB1C1AC3EB8}">
      <dgm:prSet phldrT="[Text]" custT="1"/>
      <dgm:spPr>
        <a:blipFill rotWithShape="0">
          <a:blip xmlns:r="http://schemas.openxmlformats.org/officeDocument/2006/relationships" r:embed="rId1">
            <a:alphaModFix amt="20000"/>
          </a:blip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No sentiment</a:t>
          </a:r>
        </a:p>
      </dgm:t>
    </dgm:pt>
    <dgm:pt modelId="{BB7564D5-C192-4134-BCE7-80DCE6C797C6}" type="parTrans" cxnId="{B5783170-6081-45E2-B26A-5AF4ED265B8C}">
      <dgm:prSet/>
      <dgm:spPr/>
      <dgm:t>
        <a:bodyPr/>
        <a:lstStyle/>
        <a:p>
          <a:endParaRPr lang="en-US" sz="28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5DF80D1-920E-464A-A5FE-712970240E59}" type="sibTrans" cxnId="{B5783170-6081-45E2-B26A-5AF4ED265B8C}">
      <dgm:prSet custT="1"/>
      <dgm:spPr>
        <a:solidFill>
          <a:srgbClr val="787878"/>
        </a:solidFill>
      </dgm:spPr>
      <dgm:t>
        <a:bodyPr/>
        <a:lstStyle/>
        <a:p>
          <a:endParaRPr lang="en-US" sz="28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0CF0CB6-E87B-40AF-AAFD-04945BF77F1B}">
      <dgm:prSet phldrT="[Text]" custT="1"/>
      <dgm:spPr>
        <a:blipFill rotWithShape="0">
          <a:blip xmlns:r="http://schemas.openxmlformats.org/officeDocument/2006/relationships" r:embed="rId1">
            <a:alphaModFix amt="20000"/>
          </a:blip>
          <a:stretch>
            <a:fillRect/>
          </a:stretch>
        </a:blipFill>
        <a:ln>
          <a:noFill/>
        </a:ln>
      </dgm:spPr>
      <dgm:t>
        <a:bodyPr/>
        <a:lstStyle/>
        <a:p>
          <a:r>
            <a:rPr lang="en-US" sz="2800" b="1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Neutral</a:t>
          </a:r>
        </a:p>
      </dgm:t>
    </dgm:pt>
    <dgm:pt modelId="{89A4D5F2-2BB1-4B37-BD11-642811BAF1D6}" type="parTrans" cxnId="{209827F2-B5CF-4522-9FEF-B3DBA6B4CCD6}">
      <dgm:prSet/>
      <dgm:spPr/>
      <dgm:t>
        <a:bodyPr/>
        <a:lstStyle/>
        <a:p>
          <a:endParaRPr lang="en-US" sz="28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7DD32CC-984E-42CA-B3B6-3538FF4F14C9}" type="sibTrans" cxnId="{209827F2-B5CF-4522-9FEF-B3DBA6B4CCD6}">
      <dgm:prSet/>
      <dgm:spPr/>
      <dgm:t>
        <a:bodyPr/>
        <a:lstStyle/>
        <a:p>
          <a:endParaRPr lang="en-US" sz="280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CCF2807-0014-492B-A969-112FCFD775EB}" type="pres">
      <dgm:prSet presAssocID="{08C94452-3DF0-42BD-907D-45D9E953F227}" presName="Name0" presStyleCnt="0">
        <dgm:presLayoutVars>
          <dgm:dir/>
          <dgm:resizeHandles val="exact"/>
        </dgm:presLayoutVars>
      </dgm:prSet>
      <dgm:spPr/>
    </dgm:pt>
    <dgm:pt modelId="{B62FF669-9298-42FB-94FF-FA3482521E13}" type="pres">
      <dgm:prSet presAssocID="{911E6A3A-440A-48EB-BC02-2F149953C7BC}" presName="parTxOnly" presStyleLbl="node1" presStyleIdx="0" presStyleCnt="3">
        <dgm:presLayoutVars>
          <dgm:bulletEnabled val="1"/>
        </dgm:presLayoutVars>
      </dgm:prSet>
      <dgm:spPr/>
    </dgm:pt>
    <dgm:pt modelId="{6616989E-7507-4341-980D-7EC89F3D7FB6}" type="pres">
      <dgm:prSet presAssocID="{E3E34D80-654A-4741-A239-9C3C6CEA5439}" presName="parSpace" presStyleCnt="0"/>
      <dgm:spPr/>
    </dgm:pt>
    <dgm:pt modelId="{128C9373-20BB-4F29-ADE9-25203679F26B}" type="pres">
      <dgm:prSet presAssocID="{9D40DFD9-71A4-460F-9750-7DB1C1AC3EB8}" presName="parTxOnly" presStyleLbl="node1" presStyleIdx="1" presStyleCnt="3">
        <dgm:presLayoutVars>
          <dgm:bulletEnabled val="1"/>
        </dgm:presLayoutVars>
      </dgm:prSet>
      <dgm:spPr/>
    </dgm:pt>
    <dgm:pt modelId="{79746062-31E9-4164-975F-6582F9EFE275}" type="pres">
      <dgm:prSet presAssocID="{85DF80D1-920E-464A-A5FE-712970240E59}" presName="parSpace" presStyleCnt="0"/>
      <dgm:spPr/>
    </dgm:pt>
    <dgm:pt modelId="{C273E2EB-BE89-4E12-872F-7FB5C2884EFA}" type="pres">
      <dgm:prSet presAssocID="{E0CF0CB6-E87B-40AF-AAFD-04945BF77F1B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9C2C6F09-50DD-44DD-A9BC-61C3ABC9C8AB}" type="presOf" srcId="{E0CF0CB6-E87B-40AF-AAFD-04945BF77F1B}" destId="{C273E2EB-BE89-4E12-872F-7FB5C2884EFA}" srcOrd="0" destOrd="0" presId="urn:microsoft.com/office/officeart/2005/8/layout/hChevron3"/>
    <dgm:cxn modelId="{B147E327-FE02-4131-AC3D-966B8C18BEAA}" type="presOf" srcId="{9D40DFD9-71A4-460F-9750-7DB1C1AC3EB8}" destId="{128C9373-20BB-4F29-ADE9-25203679F26B}" srcOrd="0" destOrd="0" presId="urn:microsoft.com/office/officeart/2005/8/layout/hChevron3"/>
    <dgm:cxn modelId="{0919842E-5D5F-4BFC-873C-B3773AAD6601}" type="presOf" srcId="{911E6A3A-440A-48EB-BC02-2F149953C7BC}" destId="{B62FF669-9298-42FB-94FF-FA3482521E13}" srcOrd="0" destOrd="0" presId="urn:microsoft.com/office/officeart/2005/8/layout/hChevron3"/>
    <dgm:cxn modelId="{6E9D4A35-2D62-4379-846E-DC2815F69130}" srcId="{08C94452-3DF0-42BD-907D-45D9E953F227}" destId="{911E6A3A-440A-48EB-BC02-2F149953C7BC}" srcOrd="0" destOrd="0" parTransId="{F8B02DDD-4682-4B23-B26B-F4519DB1FB10}" sibTransId="{E3E34D80-654A-4741-A239-9C3C6CEA5439}"/>
    <dgm:cxn modelId="{B5783170-6081-45E2-B26A-5AF4ED265B8C}" srcId="{08C94452-3DF0-42BD-907D-45D9E953F227}" destId="{9D40DFD9-71A4-460F-9750-7DB1C1AC3EB8}" srcOrd="1" destOrd="0" parTransId="{BB7564D5-C192-4134-BCE7-80DCE6C797C6}" sibTransId="{85DF80D1-920E-464A-A5FE-712970240E59}"/>
    <dgm:cxn modelId="{7A2F74BA-A794-431C-B867-09BCE64D5BF1}" type="presOf" srcId="{08C94452-3DF0-42BD-907D-45D9E953F227}" destId="{CCCF2807-0014-492B-A969-112FCFD775EB}" srcOrd="0" destOrd="0" presId="urn:microsoft.com/office/officeart/2005/8/layout/hChevron3"/>
    <dgm:cxn modelId="{209827F2-B5CF-4522-9FEF-B3DBA6B4CCD6}" srcId="{08C94452-3DF0-42BD-907D-45D9E953F227}" destId="{E0CF0CB6-E87B-40AF-AAFD-04945BF77F1B}" srcOrd="2" destOrd="0" parTransId="{89A4D5F2-2BB1-4B37-BD11-642811BAF1D6}" sibTransId="{27DD32CC-984E-42CA-B3B6-3538FF4F14C9}"/>
    <dgm:cxn modelId="{36CE00C9-ACB2-4D02-A78A-C88B262C5EE0}" type="presParOf" srcId="{CCCF2807-0014-492B-A969-112FCFD775EB}" destId="{B62FF669-9298-42FB-94FF-FA3482521E13}" srcOrd="0" destOrd="0" presId="urn:microsoft.com/office/officeart/2005/8/layout/hChevron3"/>
    <dgm:cxn modelId="{44D6BA58-C5E8-4ED9-BDB4-D8CA11085E19}" type="presParOf" srcId="{CCCF2807-0014-492B-A969-112FCFD775EB}" destId="{6616989E-7507-4341-980D-7EC89F3D7FB6}" srcOrd="1" destOrd="0" presId="urn:microsoft.com/office/officeart/2005/8/layout/hChevron3"/>
    <dgm:cxn modelId="{5210E9BA-C2BA-41FE-B211-9824990FD67F}" type="presParOf" srcId="{CCCF2807-0014-492B-A969-112FCFD775EB}" destId="{128C9373-20BB-4F29-ADE9-25203679F26B}" srcOrd="2" destOrd="0" presId="urn:microsoft.com/office/officeart/2005/8/layout/hChevron3"/>
    <dgm:cxn modelId="{A8DA0B63-D614-4C4D-B13E-E97E33ADBBAA}" type="presParOf" srcId="{CCCF2807-0014-492B-A969-112FCFD775EB}" destId="{79746062-31E9-4164-975F-6582F9EFE275}" srcOrd="3" destOrd="0" presId="urn:microsoft.com/office/officeart/2005/8/layout/hChevron3"/>
    <dgm:cxn modelId="{3102EE4B-D26E-40F3-A2BD-2FC04500105E}" type="presParOf" srcId="{CCCF2807-0014-492B-A969-112FCFD775EB}" destId="{C273E2EB-BE89-4E12-872F-7FB5C2884EFA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7D2523-B426-4AD0-8159-0E369E4DF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2755B-887D-4817-8F74-7A165F14DB0B}">
      <dgm:prSet phldrT="[Text]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>
              <a:solidFill>
                <a:srgbClr val="787878"/>
              </a:solidFill>
            </a:rPr>
            <a:t>“Does what it's supposed to do, </a:t>
          </a:r>
          <a:r>
            <a:rPr lang="en-US" b="1" dirty="0">
              <a:solidFill>
                <a:srgbClr val="787878"/>
              </a:solidFill>
            </a:rPr>
            <a:t>wish it could be accessed with an API</a:t>
          </a:r>
          <a:r>
            <a:rPr lang="en-US" dirty="0">
              <a:solidFill>
                <a:srgbClr val="787878"/>
              </a:solidFill>
            </a:rPr>
            <a:t> so I could do more with it”</a:t>
          </a:r>
        </a:p>
      </dgm:t>
    </dgm:pt>
    <dgm:pt modelId="{85446B0A-25D3-4242-B42D-08A5CD98337C}" type="parTrans" cxnId="{9934E80A-BAF8-4D6F-BDCB-C03D58578375}">
      <dgm:prSet/>
      <dgm:spPr/>
      <dgm:t>
        <a:bodyPr/>
        <a:lstStyle/>
        <a:p>
          <a:endParaRPr lang="en-US"/>
        </a:p>
      </dgm:t>
    </dgm:pt>
    <dgm:pt modelId="{B91434A9-A12A-47D5-A98B-834A07793CE1}" type="sibTrans" cxnId="{9934E80A-BAF8-4D6F-BDCB-C03D58578375}">
      <dgm:prSet/>
      <dgm:spPr/>
      <dgm:t>
        <a:bodyPr/>
        <a:lstStyle/>
        <a:p>
          <a:endParaRPr lang="en-US"/>
        </a:p>
      </dgm:t>
    </dgm:pt>
    <dgm:pt modelId="{D593BD01-73A8-42D9-9E6F-C1057FF23965}">
      <dgm:prSet phldrT="[Text]" custT="1"/>
      <dgm:spPr/>
      <dgm:t>
        <a:bodyPr/>
        <a:lstStyle/>
        <a:p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API integration</a:t>
          </a:r>
        </a:p>
      </dgm:t>
    </dgm:pt>
    <dgm:pt modelId="{1C33B875-258D-4481-A42D-AE0215FDE833}" type="parTrans" cxnId="{B6A02F7B-56D3-4A28-A63F-89DD39E2D2A5}">
      <dgm:prSet/>
      <dgm:spPr/>
      <dgm:t>
        <a:bodyPr/>
        <a:lstStyle/>
        <a:p>
          <a:endParaRPr lang="en-US"/>
        </a:p>
      </dgm:t>
    </dgm:pt>
    <dgm:pt modelId="{4DAD6657-43EA-4E4D-B3D3-E6E10AAA7D45}" type="sibTrans" cxnId="{B6A02F7B-56D3-4A28-A63F-89DD39E2D2A5}">
      <dgm:prSet/>
      <dgm:spPr/>
      <dgm:t>
        <a:bodyPr/>
        <a:lstStyle/>
        <a:p>
          <a:endParaRPr lang="en-US"/>
        </a:p>
      </dgm:t>
    </dgm:pt>
    <dgm:pt modelId="{B143EED6-5005-4B5A-80E3-FCCB42971E7B}">
      <dgm:prSet phldrT="[Text]"/>
      <dgm:spPr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</dgm:spPr>
      <dgm:t>
        <a:bodyPr/>
        <a:lstStyle/>
        <a:p>
          <a:r>
            <a:rPr lang="en-US" b="0" dirty="0">
              <a:solidFill>
                <a:srgbClr val="787878"/>
              </a:solidFill>
            </a:rPr>
            <a:t>“Perfect for beginners and people learning by themselves. </a:t>
          </a:r>
          <a:r>
            <a:rPr lang="en-US" b="1" dirty="0">
              <a:solidFill>
                <a:srgbClr val="787878"/>
              </a:solidFill>
            </a:rPr>
            <a:t>I just wish she came with the bond and seal</a:t>
          </a:r>
          <a:r>
            <a:rPr lang="en-US" b="0" dirty="0">
              <a:solidFill>
                <a:srgbClr val="787878"/>
              </a:solidFill>
            </a:rPr>
            <a:t> but that’s not expensive to order.”</a:t>
          </a:r>
          <a:endParaRPr lang="en-US" dirty="0">
            <a:solidFill>
              <a:srgbClr val="787878"/>
            </a:solidFill>
          </a:endParaRPr>
        </a:p>
      </dgm:t>
    </dgm:pt>
    <dgm:pt modelId="{A547AA38-2FA0-438F-BD9E-9095F49C4873}" type="parTrans" cxnId="{1C821746-7E8F-47D8-95C8-95A7B52C77BD}">
      <dgm:prSet/>
      <dgm:spPr/>
      <dgm:t>
        <a:bodyPr/>
        <a:lstStyle/>
        <a:p>
          <a:endParaRPr lang="en-US"/>
        </a:p>
      </dgm:t>
    </dgm:pt>
    <dgm:pt modelId="{66997B95-4F5D-4B48-839F-E3244D3F13B6}" type="sibTrans" cxnId="{1C821746-7E8F-47D8-95C8-95A7B52C77BD}">
      <dgm:prSet/>
      <dgm:spPr/>
      <dgm:t>
        <a:bodyPr/>
        <a:lstStyle/>
        <a:p>
          <a:endParaRPr lang="en-US"/>
        </a:p>
      </dgm:t>
    </dgm:pt>
    <dgm:pt modelId="{DC06605F-D44F-4B6C-8572-6E8F11A79C95}">
      <dgm:prSet phldrT="[Text]" custT="1"/>
      <dgm:spPr/>
      <dgm:t>
        <a:bodyPr/>
        <a:lstStyle/>
        <a:p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Bond &amp; Seal Upsell </a:t>
          </a:r>
        </a:p>
      </dgm:t>
    </dgm:pt>
    <dgm:pt modelId="{961D099B-3D5A-4158-8209-19E6C3D3D5FE}" type="parTrans" cxnId="{F2D3FBD1-E814-4084-BE34-AE12A6B71632}">
      <dgm:prSet/>
      <dgm:spPr/>
      <dgm:t>
        <a:bodyPr/>
        <a:lstStyle/>
        <a:p>
          <a:endParaRPr lang="en-US"/>
        </a:p>
      </dgm:t>
    </dgm:pt>
    <dgm:pt modelId="{56210117-504E-413A-879E-59A59FA1D0AA}" type="sibTrans" cxnId="{F2D3FBD1-E814-4084-BE34-AE12A6B71632}">
      <dgm:prSet/>
      <dgm:spPr/>
      <dgm:t>
        <a:bodyPr/>
        <a:lstStyle/>
        <a:p>
          <a:endParaRPr lang="en-US"/>
        </a:p>
      </dgm:t>
    </dgm:pt>
    <dgm:pt modelId="{D567A301-BEB0-43D1-B85E-F89AB8FAC5DC}">
      <dgm:prSet phldrT="[Text]"/>
      <dgm:spPr/>
      <dgm:t>
        <a:bodyPr/>
        <a:lstStyle/>
        <a:p>
          <a:endParaRPr lang="en-US" sz="23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4830F9D4-545F-4616-9BCD-84A9C7EED5A0}" type="parTrans" cxnId="{F32EF8C7-E020-423C-BCC4-978C5C6B4025}">
      <dgm:prSet/>
      <dgm:spPr/>
      <dgm:t>
        <a:bodyPr/>
        <a:lstStyle/>
        <a:p>
          <a:endParaRPr lang="en-US"/>
        </a:p>
      </dgm:t>
    </dgm:pt>
    <dgm:pt modelId="{CDE7F28A-0B0B-402A-A2C4-4CCDC015CD2C}" type="sibTrans" cxnId="{F32EF8C7-E020-423C-BCC4-978C5C6B4025}">
      <dgm:prSet/>
      <dgm:spPr/>
      <dgm:t>
        <a:bodyPr/>
        <a:lstStyle/>
        <a:p>
          <a:endParaRPr lang="en-US"/>
        </a:p>
      </dgm:t>
    </dgm:pt>
    <dgm:pt modelId="{3AC6D3B2-A242-4E70-B3EE-34E13E7A0610}">
      <dgm:prSet phldrT="[Text]"/>
      <dgm:spPr/>
      <dgm:t>
        <a:bodyPr/>
        <a:lstStyle/>
        <a:p>
          <a:endParaRPr lang="en-US" sz="23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96CE7A5-3933-4CD6-952B-716304FF0E07}" type="parTrans" cxnId="{E9ABB9DB-4B6A-4345-95BC-6954CE89A226}">
      <dgm:prSet/>
      <dgm:spPr/>
      <dgm:t>
        <a:bodyPr/>
        <a:lstStyle/>
        <a:p>
          <a:endParaRPr lang="en-US"/>
        </a:p>
      </dgm:t>
    </dgm:pt>
    <dgm:pt modelId="{4995240E-E522-4283-B70C-A70A741FE6BE}" type="sibTrans" cxnId="{E9ABB9DB-4B6A-4345-95BC-6954CE89A226}">
      <dgm:prSet/>
      <dgm:spPr/>
      <dgm:t>
        <a:bodyPr/>
        <a:lstStyle/>
        <a:p>
          <a:endParaRPr lang="en-US"/>
        </a:p>
      </dgm:t>
    </dgm:pt>
    <dgm:pt modelId="{F22AFD80-8913-4516-BB21-E528E46905D8}" type="pres">
      <dgm:prSet presAssocID="{4A7D2523-B426-4AD0-8159-0E369E4DF25B}" presName="linear" presStyleCnt="0">
        <dgm:presLayoutVars>
          <dgm:animLvl val="lvl"/>
          <dgm:resizeHandles val="exact"/>
        </dgm:presLayoutVars>
      </dgm:prSet>
      <dgm:spPr/>
    </dgm:pt>
    <dgm:pt modelId="{8EC89317-38D9-4525-ACC2-B9B9BD97523C}" type="pres">
      <dgm:prSet presAssocID="{5502755B-887D-4817-8F74-7A165F14DB0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BE3B4-5E8B-4C9A-B802-79745C7F05F4}" type="pres">
      <dgm:prSet presAssocID="{5502755B-887D-4817-8F74-7A165F14DB0B}" presName="childText" presStyleLbl="revTx" presStyleIdx="0" presStyleCnt="2">
        <dgm:presLayoutVars>
          <dgm:bulletEnabled val="1"/>
        </dgm:presLayoutVars>
      </dgm:prSet>
      <dgm:spPr/>
    </dgm:pt>
    <dgm:pt modelId="{53076F8C-B4DF-4554-B005-DBF837C9860B}" type="pres">
      <dgm:prSet presAssocID="{B143EED6-5005-4B5A-80E3-FCCB42971E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2C027ED-B989-4146-B166-4751E91055CF}" type="pres">
      <dgm:prSet presAssocID="{B143EED6-5005-4B5A-80E3-FCCB42971E7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934E80A-BAF8-4D6F-BDCB-C03D58578375}" srcId="{4A7D2523-B426-4AD0-8159-0E369E4DF25B}" destId="{5502755B-887D-4817-8F74-7A165F14DB0B}" srcOrd="0" destOrd="0" parTransId="{85446B0A-25D3-4242-B42D-08A5CD98337C}" sibTransId="{B91434A9-A12A-47D5-A98B-834A07793CE1}"/>
    <dgm:cxn modelId="{90D1C02E-9019-498B-997B-464081FA84EA}" type="presOf" srcId="{D567A301-BEB0-43D1-B85E-F89AB8FAC5DC}" destId="{CCABE3B4-5E8B-4C9A-B802-79745C7F05F4}" srcOrd="0" destOrd="2" presId="urn:microsoft.com/office/officeart/2005/8/layout/vList2"/>
    <dgm:cxn modelId="{1C821746-7E8F-47D8-95C8-95A7B52C77BD}" srcId="{4A7D2523-B426-4AD0-8159-0E369E4DF25B}" destId="{B143EED6-5005-4B5A-80E3-FCCB42971E7B}" srcOrd="1" destOrd="0" parTransId="{A547AA38-2FA0-438F-BD9E-9095F49C4873}" sibTransId="{66997B95-4F5D-4B48-839F-E3244D3F13B6}"/>
    <dgm:cxn modelId="{B6A02F7B-56D3-4A28-A63F-89DD39E2D2A5}" srcId="{5502755B-887D-4817-8F74-7A165F14DB0B}" destId="{D593BD01-73A8-42D9-9E6F-C1057FF23965}" srcOrd="0" destOrd="0" parTransId="{1C33B875-258D-4481-A42D-AE0215FDE833}" sibTransId="{4DAD6657-43EA-4E4D-B3D3-E6E10AAA7D45}"/>
    <dgm:cxn modelId="{6949599B-F89C-46CF-9753-D3FB7473D434}" type="presOf" srcId="{D593BD01-73A8-42D9-9E6F-C1057FF23965}" destId="{CCABE3B4-5E8B-4C9A-B802-79745C7F05F4}" srcOrd="0" destOrd="0" presId="urn:microsoft.com/office/officeart/2005/8/layout/vList2"/>
    <dgm:cxn modelId="{A9E8E79F-CF73-47D2-BBC9-62C40D972306}" type="presOf" srcId="{B143EED6-5005-4B5A-80E3-FCCB42971E7B}" destId="{53076F8C-B4DF-4554-B005-DBF837C9860B}" srcOrd="0" destOrd="0" presId="urn:microsoft.com/office/officeart/2005/8/layout/vList2"/>
    <dgm:cxn modelId="{F7D385A6-5FE8-4254-8FE5-009CB87EC9AA}" type="presOf" srcId="{3AC6D3B2-A242-4E70-B3EE-34E13E7A0610}" destId="{CCABE3B4-5E8B-4C9A-B802-79745C7F05F4}" srcOrd="0" destOrd="1" presId="urn:microsoft.com/office/officeart/2005/8/layout/vList2"/>
    <dgm:cxn modelId="{F32EF8C7-E020-423C-BCC4-978C5C6B4025}" srcId="{5502755B-887D-4817-8F74-7A165F14DB0B}" destId="{D567A301-BEB0-43D1-B85E-F89AB8FAC5DC}" srcOrd="2" destOrd="0" parTransId="{4830F9D4-545F-4616-9BCD-84A9C7EED5A0}" sibTransId="{CDE7F28A-0B0B-402A-A2C4-4CCDC015CD2C}"/>
    <dgm:cxn modelId="{F2D3FBD1-E814-4084-BE34-AE12A6B71632}" srcId="{B143EED6-5005-4B5A-80E3-FCCB42971E7B}" destId="{DC06605F-D44F-4B6C-8572-6E8F11A79C95}" srcOrd="0" destOrd="0" parTransId="{961D099B-3D5A-4158-8209-19E6C3D3D5FE}" sibTransId="{56210117-504E-413A-879E-59A59FA1D0AA}"/>
    <dgm:cxn modelId="{1A0564D4-1B27-470F-A9E3-07A6D3054D0A}" type="presOf" srcId="{DC06605F-D44F-4B6C-8572-6E8F11A79C95}" destId="{72C027ED-B989-4146-B166-4751E91055CF}" srcOrd="0" destOrd="0" presId="urn:microsoft.com/office/officeart/2005/8/layout/vList2"/>
    <dgm:cxn modelId="{B98C77D4-2045-4952-93ED-9006E0B26CD0}" type="presOf" srcId="{5502755B-887D-4817-8F74-7A165F14DB0B}" destId="{8EC89317-38D9-4525-ACC2-B9B9BD97523C}" srcOrd="0" destOrd="0" presId="urn:microsoft.com/office/officeart/2005/8/layout/vList2"/>
    <dgm:cxn modelId="{E9ABB9DB-4B6A-4345-95BC-6954CE89A226}" srcId="{5502755B-887D-4817-8F74-7A165F14DB0B}" destId="{3AC6D3B2-A242-4E70-B3EE-34E13E7A0610}" srcOrd="1" destOrd="0" parTransId="{A96CE7A5-3933-4CD6-952B-716304FF0E07}" sibTransId="{4995240E-E522-4283-B70C-A70A741FE6BE}"/>
    <dgm:cxn modelId="{7E34C6DF-EC4B-48F3-A631-6751CEB94DFD}" type="presOf" srcId="{4A7D2523-B426-4AD0-8159-0E369E4DF25B}" destId="{F22AFD80-8913-4516-BB21-E528E46905D8}" srcOrd="0" destOrd="0" presId="urn:microsoft.com/office/officeart/2005/8/layout/vList2"/>
    <dgm:cxn modelId="{1BAF675E-9518-479E-922F-FA2B2C0930CC}" type="presParOf" srcId="{F22AFD80-8913-4516-BB21-E528E46905D8}" destId="{8EC89317-38D9-4525-ACC2-B9B9BD97523C}" srcOrd="0" destOrd="0" presId="urn:microsoft.com/office/officeart/2005/8/layout/vList2"/>
    <dgm:cxn modelId="{ABA96219-41B5-4212-9F8C-6A96B789D160}" type="presParOf" srcId="{F22AFD80-8913-4516-BB21-E528E46905D8}" destId="{CCABE3B4-5E8B-4C9A-B802-79745C7F05F4}" srcOrd="1" destOrd="0" presId="urn:microsoft.com/office/officeart/2005/8/layout/vList2"/>
    <dgm:cxn modelId="{2D6B7A34-4B88-43C3-A94C-412C96EBEB13}" type="presParOf" srcId="{F22AFD80-8913-4516-BB21-E528E46905D8}" destId="{53076F8C-B4DF-4554-B005-DBF837C9860B}" srcOrd="2" destOrd="0" presId="urn:microsoft.com/office/officeart/2005/8/layout/vList2"/>
    <dgm:cxn modelId="{D5E769E4-BF5B-438D-A871-9444DF761FE8}" type="presParOf" srcId="{F22AFD80-8913-4516-BB21-E528E46905D8}" destId="{72C027ED-B989-4146-B166-4751E91055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7D2523-B426-4AD0-8159-0E369E4DF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2755B-887D-4817-8F74-7A165F14DB0B}">
      <dgm:prSet phldrT="[Text]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</dgm:spPr>
      <dgm:t>
        <a:bodyPr/>
        <a:lstStyle/>
        <a:p>
          <a:r>
            <a:rPr lang="en-US" dirty="0">
              <a:solidFill>
                <a:srgbClr val="787878"/>
              </a:solidFill>
            </a:rPr>
            <a:t>“I've tried to purchase three "fishing vests", and </a:t>
          </a:r>
          <a:r>
            <a:rPr lang="en-US" b="0" dirty="0">
              <a:solidFill>
                <a:srgbClr val="787878"/>
              </a:solidFill>
            </a:rPr>
            <a:t>all of them did their </a:t>
          </a:r>
          <a:r>
            <a:rPr lang="en-US" b="1" dirty="0">
              <a:solidFill>
                <a:srgbClr val="787878"/>
              </a:solidFill>
            </a:rPr>
            <a:t>zipper backwards</a:t>
          </a:r>
          <a:r>
            <a:rPr lang="en-US" dirty="0">
              <a:solidFill>
                <a:srgbClr val="787878"/>
              </a:solidFill>
            </a:rPr>
            <a:t> -- the "Y" thingy is attached to the left side of the zipper, and sorry, that's just wrong.  I've had decades to train my muscle memory, and using the left-handed zipper is awkward.”</a:t>
          </a:r>
        </a:p>
      </dgm:t>
    </dgm:pt>
    <dgm:pt modelId="{85446B0A-25D3-4242-B42D-08A5CD98337C}" type="parTrans" cxnId="{9934E80A-BAF8-4D6F-BDCB-C03D58578375}">
      <dgm:prSet/>
      <dgm:spPr/>
      <dgm:t>
        <a:bodyPr/>
        <a:lstStyle/>
        <a:p>
          <a:endParaRPr lang="en-US"/>
        </a:p>
      </dgm:t>
    </dgm:pt>
    <dgm:pt modelId="{B91434A9-A12A-47D5-A98B-834A07793CE1}" type="sibTrans" cxnId="{9934E80A-BAF8-4D6F-BDCB-C03D58578375}">
      <dgm:prSet/>
      <dgm:spPr/>
      <dgm:t>
        <a:bodyPr/>
        <a:lstStyle/>
        <a:p>
          <a:endParaRPr lang="en-US"/>
        </a:p>
      </dgm:t>
    </dgm:pt>
    <dgm:pt modelId="{D593BD01-73A8-42D9-9E6F-C1057FF2396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C33B875-258D-4481-A42D-AE0215FDE833}" type="parTrans" cxnId="{B6A02F7B-56D3-4A28-A63F-89DD39E2D2A5}">
      <dgm:prSet/>
      <dgm:spPr/>
      <dgm:t>
        <a:bodyPr/>
        <a:lstStyle/>
        <a:p>
          <a:endParaRPr lang="en-US"/>
        </a:p>
      </dgm:t>
    </dgm:pt>
    <dgm:pt modelId="{4DAD6657-43EA-4E4D-B3D3-E6E10AAA7D45}" type="sibTrans" cxnId="{B6A02F7B-56D3-4A28-A63F-89DD39E2D2A5}">
      <dgm:prSet/>
      <dgm:spPr/>
      <dgm:t>
        <a:bodyPr/>
        <a:lstStyle/>
        <a:p>
          <a:endParaRPr lang="en-US"/>
        </a:p>
      </dgm:t>
    </dgm:pt>
    <dgm:pt modelId="{B143EED6-5005-4B5A-80E3-FCCB42971E7B}">
      <dgm:prSet phldrT="[Text]"/>
      <dgm:spPr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</dgm:spPr>
      <dgm:t>
        <a:bodyPr/>
        <a:lstStyle/>
        <a:p>
          <a:r>
            <a:rPr lang="en-US" dirty="0">
              <a:solidFill>
                <a:srgbClr val="787878"/>
              </a:solidFill>
            </a:rPr>
            <a:t>“For my purposes (commuter-bicycling) some of the </a:t>
          </a:r>
          <a:r>
            <a:rPr lang="en-US" b="1" dirty="0">
              <a:solidFill>
                <a:srgbClr val="787878"/>
              </a:solidFill>
            </a:rPr>
            <a:t>zippers go the reverse direction</a:t>
          </a:r>
          <a:r>
            <a:rPr lang="en-US" dirty="0">
              <a:solidFill>
                <a:srgbClr val="787878"/>
              </a:solidFill>
            </a:rPr>
            <a:t> I'd want (would prefer they pull front to back)”</a:t>
          </a:r>
        </a:p>
      </dgm:t>
    </dgm:pt>
    <dgm:pt modelId="{A547AA38-2FA0-438F-BD9E-9095F49C4873}" type="parTrans" cxnId="{1C821746-7E8F-47D8-95C8-95A7B52C77BD}">
      <dgm:prSet/>
      <dgm:spPr/>
      <dgm:t>
        <a:bodyPr/>
        <a:lstStyle/>
        <a:p>
          <a:endParaRPr lang="en-US"/>
        </a:p>
      </dgm:t>
    </dgm:pt>
    <dgm:pt modelId="{66997B95-4F5D-4B48-839F-E3244D3F13B6}" type="sibTrans" cxnId="{1C821746-7E8F-47D8-95C8-95A7B52C77BD}">
      <dgm:prSet/>
      <dgm:spPr/>
      <dgm:t>
        <a:bodyPr/>
        <a:lstStyle/>
        <a:p>
          <a:endParaRPr lang="en-US"/>
        </a:p>
      </dgm:t>
    </dgm:pt>
    <dgm:pt modelId="{DC06605F-D44F-4B6C-8572-6E8F11A79C9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6210117-504E-413A-879E-59A59FA1D0AA}" type="sibTrans" cxnId="{F2D3FBD1-E814-4084-BE34-AE12A6B71632}">
      <dgm:prSet/>
      <dgm:spPr/>
      <dgm:t>
        <a:bodyPr/>
        <a:lstStyle/>
        <a:p>
          <a:endParaRPr lang="en-US"/>
        </a:p>
      </dgm:t>
    </dgm:pt>
    <dgm:pt modelId="{961D099B-3D5A-4158-8209-19E6C3D3D5FE}" type="parTrans" cxnId="{F2D3FBD1-E814-4084-BE34-AE12A6B71632}">
      <dgm:prSet/>
      <dgm:spPr/>
      <dgm:t>
        <a:bodyPr/>
        <a:lstStyle/>
        <a:p>
          <a:endParaRPr lang="en-US"/>
        </a:p>
      </dgm:t>
    </dgm:pt>
    <dgm:pt modelId="{4CFDDE3A-2DCB-4B52-99C7-26F39356B70D}">
      <dgm:prSet phldrT="[Text]" custT="1"/>
      <dgm:spPr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rgbClr val="787878"/>
              </a:solidFill>
            </a:rPr>
            <a:t>“My only complaint is that </a:t>
          </a:r>
          <a:r>
            <a:rPr lang="en-US" sz="2400" b="0" dirty="0">
              <a:solidFill>
                <a:srgbClr val="787878"/>
              </a:solidFill>
            </a:rPr>
            <a:t>the</a:t>
          </a:r>
          <a:r>
            <a:rPr lang="en-US" sz="2400" b="1" dirty="0">
              <a:solidFill>
                <a:srgbClr val="787878"/>
              </a:solidFill>
            </a:rPr>
            <a:t> zipper is backwards</a:t>
          </a:r>
          <a:r>
            <a:rPr lang="en-US" sz="2400" dirty="0">
              <a:solidFill>
                <a:srgbClr val="787878"/>
              </a:solidFill>
            </a:rPr>
            <a:t> from every other zippered garment I have where the pull is on the right side and not the left.”</a:t>
          </a:r>
          <a:endParaRPr lang="en-US" sz="24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FC8CAF0-E3E1-4A0A-9DDD-239EC13B250B}" type="parTrans" cxnId="{235DEFE4-1E12-4487-9094-BBCA849D656D}">
      <dgm:prSet/>
      <dgm:spPr/>
      <dgm:t>
        <a:bodyPr/>
        <a:lstStyle/>
        <a:p>
          <a:endParaRPr lang="en-US"/>
        </a:p>
      </dgm:t>
    </dgm:pt>
    <dgm:pt modelId="{33E1B805-5CCA-4D50-932C-8AC8E87E3D3C}" type="sibTrans" cxnId="{235DEFE4-1E12-4487-9094-BBCA849D656D}">
      <dgm:prSet/>
      <dgm:spPr/>
      <dgm:t>
        <a:bodyPr/>
        <a:lstStyle/>
        <a:p>
          <a:endParaRPr lang="en-US"/>
        </a:p>
      </dgm:t>
    </dgm:pt>
    <dgm:pt modelId="{862AE182-1283-43E3-BF70-AF6151CAD9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Provide zippers standard to a United States market</a:t>
          </a:r>
        </a:p>
      </dgm:t>
    </dgm:pt>
    <dgm:pt modelId="{151DA39F-DB96-4A5E-A2BB-C9314303E3CE}" type="parTrans" cxnId="{0B89D3C1-E524-44A1-AF1A-0E82C0AA33F7}">
      <dgm:prSet/>
      <dgm:spPr/>
      <dgm:t>
        <a:bodyPr/>
        <a:lstStyle/>
        <a:p>
          <a:endParaRPr lang="en-US"/>
        </a:p>
      </dgm:t>
    </dgm:pt>
    <dgm:pt modelId="{5A86C4FB-9A65-4371-81F3-4A3981A5639C}" type="sibTrans" cxnId="{0B89D3C1-E524-44A1-AF1A-0E82C0AA33F7}">
      <dgm:prSet/>
      <dgm:spPr/>
      <dgm:t>
        <a:bodyPr/>
        <a:lstStyle/>
        <a:p>
          <a:endParaRPr lang="en-US"/>
        </a:p>
      </dgm:t>
    </dgm:pt>
    <dgm:pt modelId="{F22AFD80-8913-4516-BB21-E528E46905D8}" type="pres">
      <dgm:prSet presAssocID="{4A7D2523-B426-4AD0-8159-0E369E4DF25B}" presName="linear" presStyleCnt="0">
        <dgm:presLayoutVars>
          <dgm:animLvl val="lvl"/>
          <dgm:resizeHandles val="exact"/>
        </dgm:presLayoutVars>
      </dgm:prSet>
      <dgm:spPr/>
    </dgm:pt>
    <dgm:pt modelId="{8EC89317-38D9-4525-ACC2-B9B9BD97523C}" type="pres">
      <dgm:prSet presAssocID="{5502755B-887D-4817-8F74-7A165F14DB0B}" presName="parentText" presStyleLbl="node1" presStyleIdx="0" presStyleCnt="3" custScaleY="25994" custLinFactNeighborY="87148">
        <dgm:presLayoutVars>
          <dgm:chMax val="0"/>
          <dgm:bulletEnabled val="1"/>
        </dgm:presLayoutVars>
      </dgm:prSet>
      <dgm:spPr/>
    </dgm:pt>
    <dgm:pt modelId="{CCABE3B4-5E8B-4C9A-B802-79745C7F05F4}" type="pres">
      <dgm:prSet presAssocID="{5502755B-887D-4817-8F74-7A165F14DB0B}" presName="childText" presStyleLbl="revTx" presStyleIdx="0" presStyleCnt="3">
        <dgm:presLayoutVars>
          <dgm:bulletEnabled val="1"/>
        </dgm:presLayoutVars>
      </dgm:prSet>
      <dgm:spPr/>
    </dgm:pt>
    <dgm:pt modelId="{53076F8C-B4DF-4554-B005-DBF837C9860B}" type="pres">
      <dgm:prSet presAssocID="{B143EED6-5005-4B5A-80E3-FCCB42971E7B}" presName="parentText" presStyleLbl="node1" presStyleIdx="1" presStyleCnt="3" custScaleY="25994" custLinFactNeighborY="50000">
        <dgm:presLayoutVars>
          <dgm:chMax val="0"/>
          <dgm:bulletEnabled val="1"/>
        </dgm:presLayoutVars>
      </dgm:prSet>
      <dgm:spPr/>
    </dgm:pt>
    <dgm:pt modelId="{72C027ED-B989-4146-B166-4751E91055CF}" type="pres">
      <dgm:prSet presAssocID="{B143EED6-5005-4B5A-80E3-FCCB42971E7B}" presName="childText" presStyleLbl="revTx" presStyleIdx="1" presStyleCnt="3">
        <dgm:presLayoutVars>
          <dgm:bulletEnabled val="1"/>
        </dgm:presLayoutVars>
      </dgm:prSet>
      <dgm:spPr/>
    </dgm:pt>
    <dgm:pt modelId="{6BB4AAFC-6E67-4374-AE3D-8EF1E7C9EDC6}" type="pres">
      <dgm:prSet presAssocID="{4CFDDE3A-2DCB-4B52-99C7-26F39356B70D}" presName="parentText" presStyleLbl="node1" presStyleIdx="2" presStyleCnt="3" custScaleY="25994" custLinFactNeighborY="2324">
        <dgm:presLayoutVars>
          <dgm:chMax val="0"/>
          <dgm:bulletEnabled val="1"/>
        </dgm:presLayoutVars>
      </dgm:prSet>
      <dgm:spPr/>
    </dgm:pt>
    <dgm:pt modelId="{357417CE-E522-4B6F-B3EF-6614294677B4}" type="pres">
      <dgm:prSet presAssocID="{4CFDDE3A-2DCB-4B52-99C7-26F39356B7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34E80A-BAF8-4D6F-BDCB-C03D58578375}" srcId="{4A7D2523-B426-4AD0-8159-0E369E4DF25B}" destId="{5502755B-887D-4817-8F74-7A165F14DB0B}" srcOrd="0" destOrd="0" parTransId="{85446B0A-25D3-4242-B42D-08A5CD98337C}" sibTransId="{B91434A9-A12A-47D5-A98B-834A07793CE1}"/>
    <dgm:cxn modelId="{B1134928-A7E6-4D26-AF0F-516E858D23DE}" type="presOf" srcId="{4CFDDE3A-2DCB-4B52-99C7-26F39356B70D}" destId="{6BB4AAFC-6E67-4374-AE3D-8EF1E7C9EDC6}" srcOrd="0" destOrd="0" presId="urn:microsoft.com/office/officeart/2005/8/layout/vList2"/>
    <dgm:cxn modelId="{1C821746-7E8F-47D8-95C8-95A7B52C77BD}" srcId="{4A7D2523-B426-4AD0-8159-0E369E4DF25B}" destId="{B143EED6-5005-4B5A-80E3-FCCB42971E7B}" srcOrd="1" destOrd="0" parTransId="{A547AA38-2FA0-438F-BD9E-9095F49C4873}" sibTransId="{66997B95-4F5D-4B48-839F-E3244D3F13B6}"/>
    <dgm:cxn modelId="{B6A02F7B-56D3-4A28-A63F-89DD39E2D2A5}" srcId="{5502755B-887D-4817-8F74-7A165F14DB0B}" destId="{D593BD01-73A8-42D9-9E6F-C1057FF23965}" srcOrd="0" destOrd="0" parTransId="{1C33B875-258D-4481-A42D-AE0215FDE833}" sibTransId="{4DAD6657-43EA-4E4D-B3D3-E6E10AAA7D45}"/>
    <dgm:cxn modelId="{B6BADF93-3D58-4184-A6B7-0F001486D726}" type="presOf" srcId="{862AE182-1283-43E3-BF70-AF6151CAD993}" destId="{357417CE-E522-4B6F-B3EF-6614294677B4}" srcOrd="0" destOrd="0" presId="urn:microsoft.com/office/officeart/2005/8/layout/vList2"/>
    <dgm:cxn modelId="{6949599B-F89C-46CF-9753-D3FB7473D434}" type="presOf" srcId="{D593BD01-73A8-42D9-9E6F-C1057FF23965}" destId="{CCABE3B4-5E8B-4C9A-B802-79745C7F05F4}" srcOrd="0" destOrd="0" presId="urn:microsoft.com/office/officeart/2005/8/layout/vList2"/>
    <dgm:cxn modelId="{A9E8E79F-CF73-47D2-BBC9-62C40D972306}" type="presOf" srcId="{B143EED6-5005-4B5A-80E3-FCCB42971E7B}" destId="{53076F8C-B4DF-4554-B005-DBF837C9860B}" srcOrd="0" destOrd="0" presId="urn:microsoft.com/office/officeart/2005/8/layout/vList2"/>
    <dgm:cxn modelId="{0B89D3C1-E524-44A1-AF1A-0E82C0AA33F7}" srcId="{4CFDDE3A-2DCB-4B52-99C7-26F39356B70D}" destId="{862AE182-1283-43E3-BF70-AF6151CAD993}" srcOrd="0" destOrd="0" parTransId="{151DA39F-DB96-4A5E-A2BB-C9314303E3CE}" sibTransId="{5A86C4FB-9A65-4371-81F3-4A3981A5639C}"/>
    <dgm:cxn modelId="{F2D3FBD1-E814-4084-BE34-AE12A6B71632}" srcId="{B143EED6-5005-4B5A-80E3-FCCB42971E7B}" destId="{DC06605F-D44F-4B6C-8572-6E8F11A79C95}" srcOrd="0" destOrd="0" parTransId="{961D099B-3D5A-4158-8209-19E6C3D3D5FE}" sibTransId="{56210117-504E-413A-879E-59A59FA1D0AA}"/>
    <dgm:cxn modelId="{1A0564D4-1B27-470F-A9E3-07A6D3054D0A}" type="presOf" srcId="{DC06605F-D44F-4B6C-8572-6E8F11A79C95}" destId="{72C027ED-B989-4146-B166-4751E91055CF}" srcOrd="0" destOrd="0" presId="urn:microsoft.com/office/officeart/2005/8/layout/vList2"/>
    <dgm:cxn modelId="{B98C77D4-2045-4952-93ED-9006E0B26CD0}" type="presOf" srcId="{5502755B-887D-4817-8F74-7A165F14DB0B}" destId="{8EC89317-38D9-4525-ACC2-B9B9BD97523C}" srcOrd="0" destOrd="0" presId="urn:microsoft.com/office/officeart/2005/8/layout/vList2"/>
    <dgm:cxn modelId="{7E34C6DF-EC4B-48F3-A631-6751CEB94DFD}" type="presOf" srcId="{4A7D2523-B426-4AD0-8159-0E369E4DF25B}" destId="{F22AFD80-8913-4516-BB21-E528E46905D8}" srcOrd="0" destOrd="0" presId="urn:microsoft.com/office/officeart/2005/8/layout/vList2"/>
    <dgm:cxn modelId="{235DEFE4-1E12-4487-9094-BBCA849D656D}" srcId="{4A7D2523-B426-4AD0-8159-0E369E4DF25B}" destId="{4CFDDE3A-2DCB-4B52-99C7-26F39356B70D}" srcOrd="2" destOrd="0" parTransId="{6FC8CAF0-E3E1-4A0A-9DDD-239EC13B250B}" sibTransId="{33E1B805-5CCA-4D50-932C-8AC8E87E3D3C}"/>
    <dgm:cxn modelId="{1BAF675E-9518-479E-922F-FA2B2C0930CC}" type="presParOf" srcId="{F22AFD80-8913-4516-BB21-E528E46905D8}" destId="{8EC89317-38D9-4525-ACC2-B9B9BD97523C}" srcOrd="0" destOrd="0" presId="urn:microsoft.com/office/officeart/2005/8/layout/vList2"/>
    <dgm:cxn modelId="{ABA96219-41B5-4212-9F8C-6A96B789D160}" type="presParOf" srcId="{F22AFD80-8913-4516-BB21-E528E46905D8}" destId="{CCABE3B4-5E8B-4C9A-B802-79745C7F05F4}" srcOrd="1" destOrd="0" presId="urn:microsoft.com/office/officeart/2005/8/layout/vList2"/>
    <dgm:cxn modelId="{2D6B7A34-4B88-43C3-A94C-412C96EBEB13}" type="presParOf" srcId="{F22AFD80-8913-4516-BB21-E528E46905D8}" destId="{53076F8C-B4DF-4554-B005-DBF837C9860B}" srcOrd="2" destOrd="0" presId="urn:microsoft.com/office/officeart/2005/8/layout/vList2"/>
    <dgm:cxn modelId="{D5E769E4-BF5B-438D-A871-9444DF761FE8}" type="presParOf" srcId="{F22AFD80-8913-4516-BB21-E528E46905D8}" destId="{72C027ED-B989-4146-B166-4751E91055CF}" srcOrd="3" destOrd="0" presId="urn:microsoft.com/office/officeart/2005/8/layout/vList2"/>
    <dgm:cxn modelId="{8F47D024-51F7-4188-A223-0AFF28422983}" type="presParOf" srcId="{F22AFD80-8913-4516-BB21-E528E46905D8}" destId="{6BB4AAFC-6E67-4374-AE3D-8EF1E7C9EDC6}" srcOrd="4" destOrd="0" presId="urn:microsoft.com/office/officeart/2005/8/layout/vList2"/>
    <dgm:cxn modelId="{9965BF81-B243-40C8-A905-6AD0FE76A723}" type="presParOf" srcId="{F22AFD80-8913-4516-BB21-E528E46905D8}" destId="{357417CE-E522-4B6F-B3EF-6614294677B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7D2523-B426-4AD0-8159-0E369E4DF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2755B-887D-4817-8F74-7A165F14DB0B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“I would gladly pay an extra $5.00 for a </a:t>
          </a:r>
          <a:r>
            <a:rPr lang="en-US" sz="2400" b="1" dirty="0">
              <a:solidFill>
                <a:srgbClr val="787878"/>
              </a:solidFill>
            </a:rPr>
            <a:t>Y2K zipper that works</a:t>
          </a:r>
          <a:r>
            <a:rPr lang="en-US" sz="2400" dirty="0">
              <a:solidFill>
                <a:srgbClr val="787878"/>
              </a:solidFill>
            </a:rPr>
            <a:t>.”</a:t>
          </a:r>
        </a:p>
      </dgm:t>
    </dgm:pt>
    <dgm:pt modelId="{85446B0A-25D3-4242-B42D-08A5CD98337C}" type="parTrans" cxnId="{9934E80A-BAF8-4D6F-BDCB-C03D58578375}">
      <dgm:prSet/>
      <dgm:spPr/>
      <dgm:t>
        <a:bodyPr/>
        <a:lstStyle/>
        <a:p>
          <a:endParaRPr lang="en-US"/>
        </a:p>
      </dgm:t>
    </dgm:pt>
    <dgm:pt modelId="{B91434A9-A12A-47D5-A98B-834A07793CE1}" type="sibTrans" cxnId="{9934E80A-BAF8-4D6F-BDCB-C03D58578375}">
      <dgm:prSet/>
      <dgm:spPr/>
      <dgm:t>
        <a:bodyPr/>
        <a:lstStyle/>
        <a:p>
          <a:endParaRPr lang="en-US"/>
        </a:p>
      </dgm:t>
    </dgm:pt>
    <dgm:pt modelId="{D593BD01-73A8-42D9-9E6F-C1057FF2396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C33B875-258D-4481-A42D-AE0215FDE833}" type="parTrans" cxnId="{B6A02F7B-56D3-4A28-A63F-89DD39E2D2A5}">
      <dgm:prSet/>
      <dgm:spPr/>
      <dgm:t>
        <a:bodyPr/>
        <a:lstStyle/>
        <a:p>
          <a:endParaRPr lang="en-US"/>
        </a:p>
      </dgm:t>
    </dgm:pt>
    <dgm:pt modelId="{4DAD6657-43EA-4E4D-B3D3-E6E10AAA7D45}" type="sibTrans" cxnId="{B6A02F7B-56D3-4A28-A63F-89DD39E2D2A5}">
      <dgm:prSet/>
      <dgm:spPr/>
      <dgm:t>
        <a:bodyPr/>
        <a:lstStyle/>
        <a:p>
          <a:endParaRPr lang="en-US"/>
        </a:p>
      </dgm:t>
    </dgm:pt>
    <dgm:pt modelId="{B143EED6-5005-4B5A-80E3-FCCB42971E7B}">
      <dgm:prSet phldrT="[Text]" custT="1"/>
      <dgm:spPr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</dgm:spPr>
      <dgm:t>
        <a:bodyPr/>
        <a:lstStyle/>
        <a:p>
          <a:r>
            <a:rPr lang="en-US" sz="2400" b="0" dirty="0">
              <a:solidFill>
                <a:srgbClr val="787878"/>
              </a:solidFill>
            </a:rPr>
            <a:t>“My only criticism is that I wish zippers were </a:t>
          </a:r>
          <a:r>
            <a:rPr lang="en-US" sz="2400" b="1" dirty="0">
              <a:solidFill>
                <a:srgbClr val="787878"/>
              </a:solidFill>
            </a:rPr>
            <a:t>YKK brand and more burly</a:t>
          </a:r>
          <a:r>
            <a:rPr lang="en-US" sz="2400" b="0" dirty="0">
              <a:solidFill>
                <a:srgbClr val="787878"/>
              </a:solidFill>
            </a:rPr>
            <a:t>”</a:t>
          </a:r>
        </a:p>
      </dgm:t>
    </dgm:pt>
    <dgm:pt modelId="{A547AA38-2FA0-438F-BD9E-9095F49C4873}" type="parTrans" cxnId="{1C821746-7E8F-47D8-95C8-95A7B52C77BD}">
      <dgm:prSet/>
      <dgm:spPr/>
      <dgm:t>
        <a:bodyPr/>
        <a:lstStyle/>
        <a:p>
          <a:endParaRPr lang="en-US"/>
        </a:p>
      </dgm:t>
    </dgm:pt>
    <dgm:pt modelId="{66997B95-4F5D-4B48-839F-E3244D3F13B6}" type="sibTrans" cxnId="{1C821746-7E8F-47D8-95C8-95A7B52C77BD}">
      <dgm:prSet/>
      <dgm:spPr/>
      <dgm:t>
        <a:bodyPr/>
        <a:lstStyle/>
        <a:p>
          <a:endParaRPr lang="en-US"/>
        </a:p>
      </dgm:t>
    </dgm:pt>
    <dgm:pt modelId="{DC06605F-D44F-4B6C-8572-6E8F11A79C9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6210117-504E-413A-879E-59A59FA1D0AA}" type="sibTrans" cxnId="{F2D3FBD1-E814-4084-BE34-AE12A6B71632}">
      <dgm:prSet/>
      <dgm:spPr/>
      <dgm:t>
        <a:bodyPr/>
        <a:lstStyle/>
        <a:p>
          <a:endParaRPr lang="en-US"/>
        </a:p>
      </dgm:t>
    </dgm:pt>
    <dgm:pt modelId="{961D099B-3D5A-4158-8209-19E6C3D3D5FE}" type="parTrans" cxnId="{F2D3FBD1-E814-4084-BE34-AE12A6B71632}">
      <dgm:prSet/>
      <dgm:spPr/>
      <dgm:t>
        <a:bodyPr/>
        <a:lstStyle/>
        <a:p>
          <a:endParaRPr lang="en-US"/>
        </a:p>
      </dgm:t>
    </dgm:pt>
    <dgm:pt modelId="{4CFDDE3A-2DCB-4B52-99C7-26F39356B70D}">
      <dgm:prSet phldrT="[Text]" custT="1"/>
      <dgm:spPr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buFont typeface="+mj-lt"/>
            <a:buAutoNum type="arabicPeriod"/>
          </a:pPr>
          <a:r>
            <a:rPr lang="en-US" sz="2400" b="0" dirty="0">
              <a:solidFill>
                <a:srgbClr val="787878"/>
              </a:solidFill>
            </a:rPr>
            <a:t>“Needs a </a:t>
          </a:r>
          <a:r>
            <a:rPr lang="en-US" sz="2400" b="1" dirty="0">
              <a:solidFill>
                <a:srgbClr val="787878"/>
              </a:solidFill>
            </a:rPr>
            <a:t>larger, better-quality zipper </a:t>
          </a:r>
          <a:r>
            <a:rPr lang="en-US" sz="2400" b="0" dirty="0">
              <a:solidFill>
                <a:srgbClr val="787878"/>
              </a:solidFill>
            </a:rPr>
            <a:t>and would probably be worth the money.”</a:t>
          </a:r>
          <a:endParaRPr lang="en-US" sz="2400" b="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FC8CAF0-E3E1-4A0A-9DDD-239EC13B250B}" type="parTrans" cxnId="{235DEFE4-1E12-4487-9094-BBCA849D656D}">
      <dgm:prSet/>
      <dgm:spPr/>
      <dgm:t>
        <a:bodyPr/>
        <a:lstStyle/>
        <a:p>
          <a:endParaRPr lang="en-US"/>
        </a:p>
      </dgm:t>
    </dgm:pt>
    <dgm:pt modelId="{33E1B805-5CCA-4D50-932C-8AC8E87E3D3C}" type="sibTrans" cxnId="{235DEFE4-1E12-4487-9094-BBCA849D656D}">
      <dgm:prSet/>
      <dgm:spPr/>
      <dgm:t>
        <a:bodyPr/>
        <a:lstStyle/>
        <a:p>
          <a:endParaRPr lang="en-US"/>
        </a:p>
      </dgm:t>
    </dgm:pt>
    <dgm:pt modelId="{862AE182-1283-43E3-BF70-AF6151CAD9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Provide high quality zippers</a:t>
          </a:r>
        </a:p>
      </dgm:t>
    </dgm:pt>
    <dgm:pt modelId="{151DA39F-DB96-4A5E-A2BB-C9314303E3CE}" type="parTrans" cxnId="{0B89D3C1-E524-44A1-AF1A-0E82C0AA33F7}">
      <dgm:prSet/>
      <dgm:spPr/>
      <dgm:t>
        <a:bodyPr/>
        <a:lstStyle/>
        <a:p>
          <a:endParaRPr lang="en-US"/>
        </a:p>
      </dgm:t>
    </dgm:pt>
    <dgm:pt modelId="{5A86C4FB-9A65-4371-81F3-4A3981A5639C}" type="sibTrans" cxnId="{0B89D3C1-E524-44A1-AF1A-0E82C0AA33F7}">
      <dgm:prSet/>
      <dgm:spPr/>
      <dgm:t>
        <a:bodyPr/>
        <a:lstStyle/>
        <a:p>
          <a:endParaRPr lang="en-US"/>
        </a:p>
      </dgm:t>
    </dgm:pt>
    <dgm:pt modelId="{F22AFD80-8913-4516-BB21-E528E46905D8}" type="pres">
      <dgm:prSet presAssocID="{4A7D2523-B426-4AD0-8159-0E369E4DF25B}" presName="linear" presStyleCnt="0">
        <dgm:presLayoutVars>
          <dgm:animLvl val="lvl"/>
          <dgm:resizeHandles val="exact"/>
        </dgm:presLayoutVars>
      </dgm:prSet>
      <dgm:spPr/>
    </dgm:pt>
    <dgm:pt modelId="{8EC89317-38D9-4525-ACC2-B9B9BD97523C}" type="pres">
      <dgm:prSet presAssocID="{5502755B-887D-4817-8F74-7A165F14DB0B}" presName="parentText" presStyleLbl="node1" presStyleIdx="0" presStyleCnt="3" custScaleY="75148" custLinFactY="6090" custLinFactNeighborY="100000">
        <dgm:presLayoutVars>
          <dgm:chMax val="0"/>
          <dgm:bulletEnabled val="1"/>
        </dgm:presLayoutVars>
      </dgm:prSet>
      <dgm:spPr/>
    </dgm:pt>
    <dgm:pt modelId="{CCABE3B4-5E8B-4C9A-B802-79745C7F05F4}" type="pres">
      <dgm:prSet presAssocID="{5502755B-887D-4817-8F74-7A165F14DB0B}" presName="childText" presStyleLbl="revTx" presStyleIdx="0" presStyleCnt="3">
        <dgm:presLayoutVars>
          <dgm:bulletEnabled val="1"/>
        </dgm:presLayoutVars>
      </dgm:prSet>
      <dgm:spPr/>
    </dgm:pt>
    <dgm:pt modelId="{53076F8C-B4DF-4554-B005-DBF837C9860B}" type="pres">
      <dgm:prSet presAssocID="{B143EED6-5005-4B5A-80E3-FCCB42971E7B}" presName="parentText" presStyleLbl="node1" presStyleIdx="1" presStyleCnt="3" custScaleY="75148" custLinFactNeighborY="50000">
        <dgm:presLayoutVars>
          <dgm:chMax val="0"/>
          <dgm:bulletEnabled val="1"/>
        </dgm:presLayoutVars>
      </dgm:prSet>
      <dgm:spPr/>
    </dgm:pt>
    <dgm:pt modelId="{72C027ED-B989-4146-B166-4751E91055CF}" type="pres">
      <dgm:prSet presAssocID="{B143EED6-5005-4B5A-80E3-FCCB42971E7B}" presName="childText" presStyleLbl="revTx" presStyleIdx="1" presStyleCnt="3">
        <dgm:presLayoutVars>
          <dgm:bulletEnabled val="1"/>
        </dgm:presLayoutVars>
      </dgm:prSet>
      <dgm:spPr/>
    </dgm:pt>
    <dgm:pt modelId="{6BB4AAFC-6E67-4374-AE3D-8EF1E7C9EDC6}" type="pres">
      <dgm:prSet presAssocID="{4CFDDE3A-2DCB-4B52-99C7-26F39356B70D}" presName="parentText" presStyleLbl="node1" presStyleIdx="2" presStyleCnt="3" custScaleY="75148" custLinFactNeighborY="-2824">
        <dgm:presLayoutVars>
          <dgm:chMax val="0"/>
          <dgm:bulletEnabled val="1"/>
        </dgm:presLayoutVars>
      </dgm:prSet>
      <dgm:spPr/>
    </dgm:pt>
    <dgm:pt modelId="{357417CE-E522-4B6F-B3EF-6614294677B4}" type="pres">
      <dgm:prSet presAssocID="{4CFDDE3A-2DCB-4B52-99C7-26F39356B7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34E80A-BAF8-4D6F-BDCB-C03D58578375}" srcId="{4A7D2523-B426-4AD0-8159-0E369E4DF25B}" destId="{5502755B-887D-4817-8F74-7A165F14DB0B}" srcOrd="0" destOrd="0" parTransId="{85446B0A-25D3-4242-B42D-08A5CD98337C}" sibTransId="{B91434A9-A12A-47D5-A98B-834A07793CE1}"/>
    <dgm:cxn modelId="{B1134928-A7E6-4D26-AF0F-516E858D23DE}" type="presOf" srcId="{4CFDDE3A-2DCB-4B52-99C7-26F39356B70D}" destId="{6BB4AAFC-6E67-4374-AE3D-8EF1E7C9EDC6}" srcOrd="0" destOrd="0" presId="urn:microsoft.com/office/officeart/2005/8/layout/vList2"/>
    <dgm:cxn modelId="{1C821746-7E8F-47D8-95C8-95A7B52C77BD}" srcId="{4A7D2523-B426-4AD0-8159-0E369E4DF25B}" destId="{B143EED6-5005-4B5A-80E3-FCCB42971E7B}" srcOrd="1" destOrd="0" parTransId="{A547AA38-2FA0-438F-BD9E-9095F49C4873}" sibTransId="{66997B95-4F5D-4B48-839F-E3244D3F13B6}"/>
    <dgm:cxn modelId="{B6A02F7B-56D3-4A28-A63F-89DD39E2D2A5}" srcId="{5502755B-887D-4817-8F74-7A165F14DB0B}" destId="{D593BD01-73A8-42D9-9E6F-C1057FF23965}" srcOrd="0" destOrd="0" parTransId="{1C33B875-258D-4481-A42D-AE0215FDE833}" sibTransId="{4DAD6657-43EA-4E4D-B3D3-E6E10AAA7D45}"/>
    <dgm:cxn modelId="{B6BADF93-3D58-4184-A6B7-0F001486D726}" type="presOf" srcId="{862AE182-1283-43E3-BF70-AF6151CAD993}" destId="{357417CE-E522-4B6F-B3EF-6614294677B4}" srcOrd="0" destOrd="0" presId="urn:microsoft.com/office/officeart/2005/8/layout/vList2"/>
    <dgm:cxn modelId="{6949599B-F89C-46CF-9753-D3FB7473D434}" type="presOf" srcId="{D593BD01-73A8-42D9-9E6F-C1057FF23965}" destId="{CCABE3B4-5E8B-4C9A-B802-79745C7F05F4}" srcOrd="0" destOrd="0" presId="urn:microsoft.com/office/officeart/2005/8/layout/vList2"/>
    <dgm:cxn modelId="{A9E8E79F-CF73-47D2-BBC9-62C40D972306}" type="presOf" srcId="{B143EED6-5005-4B5A-80E3-FCCB42971E7B}" destId="{53076F8C-B4DF-4554-B005-DBF837C9860B}" srcOrd="0" destOrd="0" presId="urn:microsoft.com/office/officeart/2005/8/layout/vList2"/>
    <dgm:cxn modelId="{0B89D3C1-E524-44A1-AF1A-0E82C0AA33F7}" srcId="{4CFDDE3A-2DCB-4B52-99C7-26F39356B70D}" destId="{862AE182-1283-43E3-BF70-AF6151CAD993}" srcOrd="0" destOrd="0" parTransId="{151DA39F-DB96-4A5E-A2BB-C9314303E3CE}" sibTransId="{5A86C4FB-9A65-4371-81F3-4A3981A5639C}"/>
    <dgm:cxn modelId="{F2D3FBD1-E814-4084-BE34-AE12A6B71632}" srcId="{B143EED6-5005-4B5A-80E3-FCCB42971E7B}" destId="{DC06605F-D44F-4B6C-8572-6E8F11A79C95}" srcOrd="0" destOrd="0" parTransId="{961D099B-3D5A-4158-8209-19E6C3D3D5FE}" sibTransId="{56210117-504E-413A-879E-59A59FA1D0AA}"/>
    <dgm:cxn modelId="{1A0564D4-1B27-470F-A9E3-07A6D3054D0A}" type="presOf" srcId="{DC06605F-D44F-4B6C-8572-6E8F11A79C95}" destId="{72C027ED-B989-4146-B166-4751E91055CF}" srcOrd="0" destOrd="0" presId="urn:microsoft.com/office/officeart/2005/8/layout/vList2"/>
    <dgm:cxn modelId="{B98C77D4-2045-4952-93ED-9006E0B26CD0}" type="presOf" srcId="{5502755B-887D-4817-8F74-7A165F14DB0B}" destId="{8EC89317-38D9-4525-ACC2-B9B9BD97523C}" srcOrd="0" destOrd="0" presId="urn:microsoft.com/office/officeart/2005/8/layout/vList2"/>
    <dgm:cxn modelId="{7E34C6DF-EC4B-48F3-A631-6751CEB94DFD}" type="presOf" srcId="{4A7D2523-B426-4AD0-8159-0E369E4DF25B}" destId="{F22AFD80-8913-4516-BB21-E528E46905D8}" srcOrd="0" destOrd="0" presId="urn:microsoft.com/office/officeart/2005/8/layout/vList2"/>
    <dgm:cxn modelId="{235DEFE4-1E12-4487-9094-BBCA849D656D}" srcId="{4A7D2523-B426-4AD0-8159-0E369E4DF25B}" destId="{4CFDDE3A-2DCB-4B52-99C7-26F39356B70D}" srcOrd="2" destOrd="0" parTransId="{6FC8CAF0-E3E1-4A0A-9DDD-239EC13B250B}" sibTransId="{33E1B805-5CCA-4D50-932C-8AC8E87E3D3C}"/>
    <dgm:cxn modelId="{1BAF675E-9518-479E-922F-FA2B2C0930CC}" type="presParOf" srcId="{F22AFD80-8913-4516-BB21-E528E46905D8}" destId="{8EC89317-38D9-4525-ACC2-B9B9BD97523C}" srcOrd="0" destOrd="0" presId="urn:microsoft.com/office/officeart/2005/8/layout/vList2"/>
    <dgm:cxn modelId="{ABA96219-41B5-4212-9F8C-6A96B789D160}" type="presParOf" srcId="{F22AFD80-8913-4516-BB21-E528E46905D8}" destId="{CCABE3B4-5E8B-4C9A-B802-79745C7F05F4}" srcOrd="1" destOrd="0" presId="urn:microsoft.com/office/officeart/2005/8/layout/vList2"/>
    <dgm:cxn modelId="{2D6B7A34-4B88-43C3-A94C-412C96EBEB13}" type="presParOf" srcId="{F22AFD80-8913-4516-BB21-E528E46905D8}" destId="{53076F8C-B4DF-4554-B005-DBF837C9860B}" srcOrd="2" destOrd="0" presId="urn:microsoft.com/office/officeart/2005/8/layout/vList2"/>
    <dgm:cxn modelId="{D5E769E4-BF5B-438D-A871-9444DF761FE8}" type="presParOf" srcId="{F22AFD80-8913-4516-BB21-E528E46905D8}" destId="{72C027ED-B989-4146-B166-4751E91055CF}" srcOrd="3" destOrd="0" presId="urn:microsoft.com/office/officeart/2005/8/layout/vList2"/>
    <dgm:cxn modelId="{8F47D024-51F7-4188-A223-0AFF28422983}" type="presParOf" srcId="{F22AFD80-8913-4516-BB21-E528E46905D8}" destId="{6BB4AAFC-6E67-4374-AE3D-8EF1E7C9EDC6}" srcOrd="4" destOrd="0" presId="urn:microsoft.com/office/officeart/2005/8/layout/vList2"/>
    <dgm:cxn modelId="{9965BF81-B243-40C8-A905-6AD0FE76A723}" type="presParOf" srcId="{F22AFD80-8913-4516-BB21-E528E46905D8}" destId="{357417CE-E522-4B6F-B3EF-6614294677B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7D2523-B426-4AD0-8159-0E369E4DF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2755B-887D-4817-8F74-7A165F14DB0B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“Some missing pockets, </a:t>
          </a:r>
          <a:r>
            <a:rPr lang="en-US" sz="2400" b="1" dirty="0">
              <a:solidFill>
                <a:srgbClr val="787878"/>
              </a:solidFill>
            </a:rPr>
            <a:t>no side hand entry pocket</a:t>
          </a:r>
          <a:r>
            <a:rPr lang="en-US" sz="2400" dirty="0">
              <a:solidFill>
                <a:srgbClr val="787878"/>
              </a:solidFill>
            </a:rPr>
            <a:t>, </a:t>
          </a:r>
          <a:r>
            <a:rPr lang="en-US" sz="2400" b="1" dirty="0">
              <a:solidFill>
                <a:srgbClr val="787878"/>
              </a:solidFill>
            </a:rPr>
            <a:t>no back pocket</a:t>
          </a:r>
          <a:r>
            <a:rPr lang="en-US" sz="2400" dirty="0">
              <a:solidFill>
                <a:srgbClr val="787878"/>
              </a:solidFill>
            </a:rPr>
            <a:t>, </a:t>
          </a:r>
          <a:r>
            <a:rPr lang="en-US" sz="2400" b="1" dirty="0">
              <a:solidFill>
                <a:srgbClr val="787878"/>
              </a:solidFill>
            </a:rPr>
            <a:t>no inside breast pocket</a:t>
          </a:r>
          <a:r>
            <a:rPr lang="en-US" sz="2400" dirty="0">
              <a:solidFill>
                <a:srgbClr val="787878"/>
              </a:solidFill>
            </a:rPr>
            <a:t>.”</a:t>
          </a:r>
        </a:p>
      </dgm:t>
    </dgm:pt>
    <dgm:pt modelId="{85446B0A-25D3-4242-B42D-08A5CD98337C}" type="parTrans" cxnId="{9934E80A-BAF8-4D6F-BDCB-C03D58578375}">
      <dgm:prSet/>
      <dgm:spPr/>
      <dgm:t>
        <a:bodyPr/>
        <a:lstStyle/>
        <a:p>
          <a:endParaRPr lang="en-US"/>
        </a:p>
      </dgm:t>
    </dgm:pt>
    <dgm:pt modelId="{B91434A9-A12A-47D5-A98B-834A07793CE1}" type="sibTrans" cxnId="{9934E80A-BAF8-4D6F-BDCB-C03D58578375}">
      <dgm:prSet/>
      <dgm:spPr/>
      <dgm:t>
        <a:bodyPr/>
        <a:lstStyle/>
        <a:p>
          <a:endParaRPr lang="en-US"/>
        </a:p>
      </dgm:t>
    </dgm:pt>
    <dgm:pt modelId="{D593BD01-73A8-42D9-9E6F-C1057FF2396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C33B875-258D-4481-A42D-AE0215FDE833}" type="parTrans" cxnId="{B6A02F7B-56D3-4A28-A63F-89DD39E2D2A5}">
      <dgm:prSet/>
      <dgm:spPr/>
      <dgm:t>
        <a:bodyPr/>
        <a:lstStyle/>
        <a:p>
          <a:endParaRPr lang="en-US"/>
        </a:p>
      </dgm:t>
    </dgm:pt>
    <dgm:pt modelId="{4DAD6657-43EA-4E4D-B3D3-E6E10AAA7D45}" type="sibTrans" cxnId="{B6A02F7B-56D3-4A28-A63F-89DD39E2D2A5}">
      <dgm:prSet/>
      <dgm:spPr/>
      <dgm:t>
        <a:bodyPr/>
        <a:lstStyle/>
        <a:p>
          <a:endParaRPr lang="en-US"/>
        </a:p>
      </dgm:t>
    </dgm:pt>
    <dgm:pt modelId="{B143EED6-5005-4B5A-80E3-FCCB42971E7B}">
      <dgm:prSet phldrT="[Text]" custT="1"/>
      <dgm:spPr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“Note: there is </a:t>
          </a:r>
          <a:r>
            <a:rPr lang="en-US" sz="2400" b="1" dirty="0">
              <a:solidFill>
                <a:srgbClr val="787878"/>
              </a:solidFill>
            </a:rPr>
            <a:t>no large compartment in the back</a:t>
          </a:r>
          <a:r>
            <a:rPr lang="en-US" sz="2400" dirty="0">
              <a:solidFill>
                <a:srgbClr val="787878"/>
              </a:solidFill>
            </a:rPr>
            <a:t>. You get pockets on the front and that's it (</a:t>
          </a:r>
          <a:r>
            <a:rPr lang="en-US" sz="2400" b="1" dirty="0">
              <a:solidFill>
                <a:srgbClr val="787878"/>
              </a:solidFill>
            </a:rPr>
            <a:t>No hand pockets</a:t>
          </a:r>
          <a:r>
            <a:rPr lang="en-US" sz="2400" dirty="0">
              <a:solidFill>
                <a:srgbClr val="787878"/>
              </a:solidFill>
            </a:rPr>
            <a:t>)”</a:t>
          </a:r>
        </a:p>
      </dgm:t>
    </dgm:pt>
    <dgm:pt modelId="{A547AA38-2FA0-438F-BD9E-9095F49C4873}" type="parTrans" cxnId="{1C821746-7E8F-47D8-95C8-95A7B52C77BD}">
      <dgm:prSet/>
      <dgm:spPr/>
      <dgm:t>
        <a:bodyPr/>
        <a:lstStyle/>
        <a:p>
          <a:endParaRPr lang="en-US"/>
        </a:p>
      </dgm:t>
    </dgm:pt>
    <dgm:pt modelId="{66997B95-4F5D-4B48-839F-E3244D3F13B6}" type="sibTrans" cxnId="{1C821746-7E8F-47D8-95C8-95A7B52C77BD}">
      <dgm:prSet/>
      <dgm:spPr/>
      <dgm:t>
        <a:bodyPr/>
        <a:lstStyle/>
        <a:p>
          <a:endParaRPr lang="en-US"/>
        </a:p>
      </dgm:t>
    </dgm:pt>
    <dgm:pt modelId="{DC06605F-D44F-4B6C-8572-6E8F11A79C9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6210117-504E-413A-879E-59A59FA1D0AA}" type="sibTrans" cxnId="{F2D3FBD1-E814-4084-BE34-AE12A6B71632}">
      <dgm:prSet/>
      <dgm:spPr/>
      <dgm:t>
        <a:bodyPr/>
        <a:lstStyle/>
        <a:p>
          <a:endParaRPr lang="en-US"/>
        </a:p>
      </dgm:t>
    </dgm:pt>
    <dgm:pt modelId="{961D099B-3D5A-4158-8209-19E6C3D3D5FE}" type="parTrans" cxnId="{F2D3FBD1-E814-4084-BE34-AE12A6B71632}">
      <dgm:prSet/>
      <dgm:spPr/>
      <dgm:t>
        <a:bodyPr/>
        <a:lstStyle/>
        <a:p>
          <a:endParaRPr lang="en-US"/>
        </a:p>
      </dgm:t>
    </dgm:pt>
    <dgm:pt modelId="{4CFDDE3A-2DCB-4B52-99C7-26F39356B70D}">
      <dgm:prSet phldrT="[Text]" custT="1"/>
      <dgm:spPr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rgbClr val="787878"/>
              </a:solidFill>
            </a:rPr>
            <a:t>“I would have liked to see a few </a:t>
          </a:r>
          <a:r>
            <a:rPr lang="en-US" sz="2400" b="1" dirty="0">
              <a:solidFill>
                <a:srgbClr val="787878"/>
              </a:solidFill>
            </a:rPr>
            <a:t>more pockets</a:t>
          </a:r>
          <a:r>
            <a:rPr lang="en-US" sz="2400" dirty="0">
              <a:solidFill>
                <a:srgbClr val="787878"/>
              </a:solidFill>
            </a:rPr>
            <a:t>”</a:t>
          </a:r>
          <a:endParaRPr lang="en-US" sz="24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FC8CAF0-E3E1-4A0A-9DDD-239EC13B250B}" type="parTrans" cxnId="{235DEFE4-1E12-4487-9094-BBCA849D656D}">
      <dgm:prSet/>
      <dgm:spPr/>
      <dgm:t>
        <a:bodyPr/>
        <a:lstStyle/>
        <a:p>
          <a:endParaRPr lang="en-US"/>
        </a:p>
      </dgm:t>
    </dgm:pt>
    <dgm:pt modelId="{33E1B805-5CCA-4D50-932C-8AC8E87E3D3C}" type="sibTrans" cxnId="{235DEFE4-1E12-4487-9094-BBCA849D656D}">
      <dgm:prSet/>
      <dgm:spPr/>
      <dgm:t>
        <a:bodyPr/>
        <a:lstStyle/>
        <a:p>
          <a:endParaRPr lang="en-US"/>
        </a:p>
      </dgm:t>
    </dgm:pt>
    <dgm:pt modelId="{862AE182-1283-43E3-BF70-AF6151CAD9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Include a wide variety of pockets </a:t>
          </a:r>
        </a:p>
      </dgm:t>
    </dgm:pt>
    <dgm:pt modelId="{151DA39F-DB96-4A5E-A2BB-C9314303E3CE}" type="parTrans" cxnId="{0B89D3C1-E524-44A1-AF1A-0E82C0AA33F7}">
      <dgm:prSet/>
      <dgm:spPr/>
      <dgm:t>
        <a:bodyPr/>
        <a:lstStyle/>
        <a:p>
          <a:endParaRPr lang="en-US"/>
        </a:p>
      </dgm:t>
    </dgm:pt>
    <dgm:pt modelId="{5A86C4FB-9A65-4371-81F3-4A3981A5639C}" type="sibTrans" cxnId="{0B89D3C1-E524-44A1-AF1A-0E82C0AA33F7}">
      <dgm:prSet/>
      <dgm:spPr/>
      <dgm:t>
        <a:bodyPr/>
        <a:lstStyle/>
        <a:p>
          <a:endParaRPr lang="en-US"/>
        </a:p>
      </dgm:t>
    </dgm:pt>
    <dgm:pt modelId="{F22AFD80-8913-4516-BB21-E528E46905D8}" type="pres">
      <dgm:prSet presAssocID="{4A7D2523-B426-4AD0-8159-0E369E4DF25B}" presName="linear" presStyleCnt="0">
        <dgm:presLayoutVars>
          <dgm:animLvl val="lvl"/>
          <dgm:resizeHandles val="exact"/>
        </dgm:presLayoutVars>
      </dgm:prSet>
      <dgm:spPr/>
    </dgm:pt>
    <dgm:pt modelId="{8EC89317-38D9-4525-ACC2-B9B9BD97523C}" type="pres">
      <dgm:prSet presAssocID="{5502755B-887D-4817-8F74-7A165F14DB0B}" presName="parentText" presStyleLbl="node1" presStyleIdx="0" presStyleCnt="3" custScaleY="75148" custLinFactY="6090" custLinFactNeighborY="100000">
        <dgm:presLayoutVars>
          <dgm:chMax val="0"/>
          <dgm:bulletEnabled val="1"/>
        </dgm:presLayoutVars>
      </dgm:prSet>
      <dgm:spPr/>
    </dgm:pt>
    <dgm:pt modelId="{CCABE3B4-5E8B-4C9A-B802-79745C7F05F4}" type="pres">
      <dgm:prSet presAssocID="{5502755B-887D-4817-8F74-7A165F14DB0B}" presName="childText" presStyleLbl="revTx" presStyleIdx="0" presStyleCnt="3">
        <dgm:presLayoutVars>
          <dgm:bulletEnabled val="1"/>
        </dgm:presLayoutVars>
      </dgm:prSet>
      <dgm:spPr/>
    </dgm:pt>
    <dgm:pt modelId="{53076F8C-B4DF-4554-B005-DBF837C9860B}" type="pres">
      <dgm:prSet presAssocID="{B143EED6-5005-4B5A-80E3-FCCB42971E7B}" presName="parentText" presStyleLbl="node1" presStyleIdx="1" presStyleCnt="3" custScaleY="75148" custLinFactNeighborY="50000">
        <dgm:presLayoutVars>
          <dgm:chMax val="0"/>
          <dgm:bulletEnabled val="1"/>
        </dgm:presLayoutVars>
      </dgm:prSet>
      <dgm:spPr/>
    </dgm:pt>
    <dgm:pt modelId="{72C027ED-B989-4146-B166-4751E91055CF}" type="pres">
      <dgm:prSet presAssocID="{B143EED6-5005-4B5A-80E3-FCCB42971E7B}" presName="childText" presStyleLbl="revTx" presStyleIdx="1" presStyleCnt="3">
        <dgm:presLayoutVars>
          <dgm:bulletEnabled val="1"/>
        </dgm:presLayoutVars>
      </dgm:prSet>
      <dgm:spPr/>
    </dgm:pt>
    <dgm:pt modelId="{6BB4AAFC-6E67-4374-AE3D-8EF1E7C9EDC6}" type="pres">
      <dgm:prSet presAssocID="{4CFDDE3A-2DCB-4B52-99C7-26F39356B70D}" presName="parentText" presStyleLbl="node1" presStyleIdx="2" presStyleCnt="3" custScaleY="75148" custLinFactNeighborY="-2824">
        <dgm:presLayoutVars>
          <dgm:chMax val="0"/>
          <dgm:bulletEnabled val="1"/>
        </dgm:presLayoutVars>
      </dgm:prSet>
      <dgm:spPr/>
    </dgm:pt>
    <dgm:pt modelId="{357417CE-E522-4B6F-B3EF-6614294677B4}" type="pres">
      <dgm:prSet presAssocID="{4CFDDE3A-2DCB-4B52-99C7-26F39356B7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34E80A-BAF8-4D6F-BDCB-C03D58578375}" srcId="{4A7D2523-B426-4AD0-8159-0E369E4DF25B}" destId="{5502755B-887D-4817-8F74-7A165F14DB0B}" srcOrd="0" destOrd="0" parTransId="{85446B0A-25D3-4242-B42D-08A5CD98337C}" sibTransId="{B91434A9-A12A-47D5-A98B-834A07793CE1}"/>
    <dgm:cxn modelId="{B1134928-A7E6-4D26-AF0F-516E858D23DE}" type="presOf" srcId="{4CFDDE3A-2DCB-4B52-99C7-26F39356B70D}" destId="{6BB4AAFC-6E67-4374-AE3D-8EF1E7C9EDC6}" srcOrd="0" destOrd="0" presId="urn:microsoft.com/office/officeart/2005/8/layout/vList2"/>
    <dgm:cxn modelId="{1C821746-7E8F-47D8-95C8-95A7B52C77BD}" srcId="{4A7D2523-B426-4AD0-8159-0E369E4DF25B}" destId="{B143EED6-5005-4B5A-80E3-FCCB42971E7B}" srcOrd="1" destOrd="0" parTransId="{A547AA38-2FA0-438F-BD9E-9095F49C4873}" sibTransId="{66997B95-4F5D-4B48-839F-E3244D3F13B6}"/>
    <dgm:cxn modelId="{B6A02F7B-56D3-4A28-A63F-89DD39E2D2A5}" srcId="{5502755B-887D-4817-8F74-7A165F14DB0B}" destId="{D593BD01-73A8-42D9-9E6F-C1057FF23965}" srcOrd="0" destOrd="0" parTransId="{1C33B875-258D-4481-A42D-AE0215FDE833}" sibTransId="{4DAD6657-43EA-4E4D-B3D3-E6E10AAA7D45}"/>
    <dgm:cxn modelId="{B6BADF93-3D58-4184-A6B7-0F001486D726}" type="presOf" srcId="{862AE182-1283-43E3-BF70-AF6151CAD993}" destId="{357417CE-E522-4B6F-B3EF-6614294677B4}" srcOrd="0" destOrd="0" presId="urn:microsoft.com/office/officeart/2005/8/layout/vList2"/>
    <dgm:cxn modelId="{6949599B-F89C-46CF-9753-D3FB7473D434}" type="presOf" srcId="{D593BD01-73A8-42D9-9E6F-C1057FF23965}" destId="{CCABE3B4-5E8B-4C9A-B802-79745C7F05F4}" srcOrd="0" destOrd="0" presId="urn:microsoft.com/office/officeart/2005/8/layout/vList2"/>
    <dgm:cxn modelId="{A9E8E79F-CF73-47D2-BBC9-62C40D972306}" type="presOf" srcId="{B143EED6-5005-4B5A-80E3-FCCB42971E7B}" destId="{53076F8C-B4DF-4554-B005-DBF837C9860B}" srcOrd="0" destOrd="0" presId="urn:microsoft.com/office/officeart/2005/8/layout/vList2"/>
    <dgm:cxn modelId="{0B89D3C1-E524-44A1-AF1A-0E82C0AA33F7}" srcId="{4CFDDE3A-2DCB-4B52-99C7-26F39356B70D}" destId="{862AE182-1283-43E3-BF70-AF6151CAD993}" srcOrd="0" destOrd="0" parTransId="{151DA39F-DB96-4A5E-A2BB-C9314303E3CE}" sibTransId="{5A86C4FB-9A65-4371-81F3-4A3981A5639C}"/>
    <dgm:cxn modelId="{F2D3FBD1-E814-4084-BE34-AE12A6B71632}" srcId="{B143EED6-5005-4B5A-80E3-FCCB42971E7B}" destId="{DC06605F-D44F-4B6C-8572-6E8F11A79C95}" srcOrd="0" destOrd="0" parTransId="{961D099B-3D5A-4158-8209-19E6C3D3D5FE}" sibTransId="{56210117-504E-413A-879E-59A59FA1D0AA}"/>
    <dgm:cxn modelId="{1A0564D4-1B27-470F-A9E3-07A6D3054D0A}" type="presOf" srcId="{DC06605F-D44F-4B6C-8572-6E8F11A79C95}" destId="{72C027ED-B989-4146-B166-4751E91055CF}" srcOrd="0" destOrd="0" presId="urn:microsoft.com/office/officeart/2005/8/layout/vList2"/>
    <dgm:cxn modelId="{B98C77D4-2045-4952-93ED-9006E0B26CD0}" type="presOf" srcId="{5502755B-887D-4817-8F74-7A165F14DB0B}" destId="{8EC89317-38D9-4525-ACC2-B9B9BD97523C}" srcOrd="0" destOrd="0" presId="urn:microsoft.com/office/officeart/2005/8/layout/vList2"/>
    <dgm:cxn modelId="{7E34C6DF-EC4B-48F3-A631-6751CEB94DFD}" type="presOf" srcId="{4A7D2523-B426-4AD0-8159-0E369E4DF25B}" destId="{F22AFD80-8913-4516-BB21-E528E46905D8}" srcOrd="0" destOrd="0" presId="urn:microsoft.com/office/officeart/2005/8/layout/vList2"/>
    <dgm:cxn modelId="{235DEFE4-1E12-4487-9094-BBCA849D656D}" srcId="{4A7D2523-B426-4AD0-8159-0E369E4DF25B}" destId="{4CFDDE3A-2DCB-4B52-99C7-26F39356B70D}" srcOrd="2" destOrd="0" parTransId="{6FC8CAF0-E3E1-4A0A-9DDD-239EC13B250B}" sibTransId="{33E1B805-5CCA-4D50-932C-8AC8E87E3D3C}"/>
    <dgm:cxn modelId="{1BAF675E-9518-479E-922F-FA2B2C0930CC}" type="presParOf" srcId="{F22AFD80-8913-4516-BB21-E528E46905D8}" destId="{8EC89317-38D9-4525-ACC2-B9B9BD97523C}" srcOrd="0" destOrd="0" presId="urn:microsoft.com/office/officeart/2005/8/layout/vList2"/>
    <dgm:cxn modelId="{ABA96219-41B5-4212-9F8C-6A96B789D160}" type="presParOf" srcId="{F22AFD80-8913-4516-BB21-E528E46905D8}" destId="{CCABE3B4-5E8B-4C9A-B802-79745C7F05F4}" srcOrd="1" destOrd="0" presId="urn:microsoft.com/office/officeart/2005/8/layout/vList2"/>
    <dgm:cxn modelId="{2D6B7A34-4B88-43C3-A94C-412C96EBEB13}" type="presParOf" srcId="{F22AFD80-8913-4516-BB21-E528E46905D8}" destId="{53076F8C-B4DF-4554-B005-DBF837C9860B}" srcOrd="2" destOrd="0" presId="urn:microsoft.com/office/officeart/2005/8/layout/vList2"/>
    <dgm:cxn modelId="{D5E769E4-BF5B-438D-A871-9444DF761FE8}" type="presParOf" srcId="{F22AFD80-8913-4516-BB21-E528E46905D8}" destId="{72C027ED-B989-4146-B166-4751E91055CF}" srcOrd="3" destOrd="0" presId="urn:microsoft.com/office/officeart/2005/8/layout/vList2"/>
    <dgm:cxn modelId="{8F47D024-51F7-4188-A223-0AFF28422983}" type="presParOf" srcId="{F22AFD80-8913-4516-BB21-E528E46905D8}" destId="{6BB4AAFC-6E67-4374-AE3D-8EF1E7C9EDC6}" srcOrd="4" destOrd="0" presId="urn:microsoft.com/office/officeart/2005/8/layout/vList2"/>
    <dgm:cxn modelId="{9965BF81-B243-40C8-A905-6AD0FE76A723}" type="presParOf" srcId="{F22AFD80-8913-4516-BB21-E528E46905D8}" destId="{357417CE-E522-4B6F-B3EF-6614294677B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7D2523-B426-4AD0-8159-0E369E4DF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2755B-887D-4817-8F74-7A165F14DB0B}">
      <dgm:prSet phldrT="[Text]" custT="1"/>
      <dgm:spPr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“Lightweight it has a sufficient number of pockets but wish it had </a:t>
          </a:r>
          <a:r>
            <a:rPr lang="en-US" sz="2400" b="1" dirty="0">
              <a:solidFill>
                <a:srgbClr val="787878"/>
              </a:solidFill>
            </a:rPr>
            <a:t>an additional inside pocket with a zipper</a:t>
          </a:r>
          <a:r>
            <a:rPr lang="en-US" sz="2400" dirty="0">
              <a:solidFill>
                <a:srgbClr val="787878"/>
              </a:solidFill>
            </a:rPr>
            <a:t>”</a:t>
          </a:r>
        </a:p>
      </dgm:t>
    </dgm:pt>
    <dgm:pt modelId="{85446B0A-25D3-4242-B42D-08A5CD98337C}" type="parTrans" cxnId="{9934E80A-BAF8-4D6F-BDCB-C03D58578375}">
      <dgm:prSet/>
      <dgm:spPr/>
      <dgm:t>
        <a:bodyPr/>
        <a:lstStyle/>
        <a:p>
          <a:endParaRPr lang="en-US"/>
        </a:p>
      </dgm:t>
    </dgm:pt>
    <dgm:pt modelId="{B91434A9-A12A-47D5-A98B-834A07793CE1}" type="sibTrans" cxnId="{9934E80A-BAF8-4D6F-BDCB-C03D58578375}">
      <dgm:prSet/>
      <dgm:spPr/>
      <dgm:t>
        <a:bodyPr/>
        <a:lstStyle/>
        <a:p>
          <a:endParaRPr lang="en-US"/>
        </a:p>
      </dgm:t>
    </dgm:pt>
    <dgm:pt modelId="{D593BD01-73A8-42D9-9E6F-C1057FF2396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1C33B875-258D-4481-A42D-AE0215FDE833}" type="parTrans" cxnId="{B6A02F7B-56D3-4A28-A63F-89DD39E2D2A5}">
      <dgm:prSet/>
      <dgm:spPr/>
      <dgm:t>
        <a:bodyPr/>
        <a:lstStyle/>
        <a:p>
          <a:endParaRPr lang="en-US"/>
        </a:p>
      </dgm:t>
    </dgm:pt>
    <dgm:pt modelId="{4DAD6657-43EA-4E4D-B3D3-E6E10AAA7D45}" type="sibTrans" cxnId="{B6A02F7B-56D3-4A28-A63F-89DD39E2D2A5}">
      <dgm:prSet/>
      <dgm:spPr/>
      <dgm:t>
        <a:bodyPr/>
        <a:lstStyle/>
        <a:p>
          <a:endParaRPr lang="en-US"/>
        </a:p>
      </dgm:t>
    </dgm:pt>
    <dgm:pt modelId="{B143EED6-5005-4B5A-80E3-FCCB42971E7B}">
      <dgm:prSet phldrT="[Text]" custT="1"/>
      <dgm:spPr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</dgm:spPr>
      <dgm:t>
        <a:bodyPr/>
        <a:lstStyle/>
        <a:p>
          <a:r>
            <a:rPr lang="en-US" sz="2400" dirty="0">
              <a:solidFill>
                <a:srgbClr val="787878"/>
              </a:solidFill>
            </a:rPr>
            <a:t>“Would be nice if it has </a:t>
          </a:r>
          <a:r>
            <a:rPr lang="en-US" sz="2400" b="1" dirty="0">
              <a:solidFill>
                <a:srgbClr val="787878"/>
              </a:solidFill>
            </a:rPr>
            <a:t>more inside pockets</a:t>
          </a:r>
          <a:r>
            <a:rPr lang="en-US" sz="2400" dirty="0">
              <a:solidFill>
                <a:srgbClr val="787878"/>
              </a:solidFill>
            </a:rPr>
            <a:t>, especially at the lower front and back part for carrying items securely during travels.”</a:t>
          </a:r>
        </a:p>
      </dgm:t>
    </dgm:pt>
    <dgm:pt modelId="{A547AA38-2FA0-438F-BD9E-9095F49C4873}" type="parTrans" cxnId="{1C821746-7E8F-47D8-95C8-95A7B52C77BD}">
      <dgm:prSet/>
      <dgm:spPr/>
      <dgm:t>
        <a:bodyPr/>
        <a:lstStyle/>
        <a:p>
          <a:endParaRPr lang="en-US"/>
        </a:p>
      </dgm:t>
    </dgm:pt>
    <dgm:pt modelId="{66997B95-4F5D-4B48-839F-E3244D3F13B6}" type="sibTrans" cxnId="{1C821746-7E8F-47D8-95C8-95A7B52C77BD}">
      <dgm:prSet/>
      <dgm:spPr/>
      <dgm:t>
        <a:bodyPr/>
        <a:lstStyle/>
        <a:p>
          <a:endParaRPr lang="en-US"/>
        </a:p>
      </dgm:t>
    </dgm:pt>
    <dgm:pt modelId="{DC06605F-D44F-4B6C-8572-6E8F11A79C95}">
      <dgm:prSet phldrT="[Text]" custT="1"/>
      <dgm:spPr/>
      <dgm:t>
        <a:bodyPr/>
        <a:lstStyle/>
        <a:p>
          <a:endParaRPr lang="en-US" sz="26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6210117-504E-413A-879E-59A59FA1D0AA}" type="sibTrans" cxnId="{F2D3FBD1-E814-4084-BE34-AE12A6B71632}">
      <dgm:prSet/>
      <dgm:spPr/>
      <dgm:t>
        <a:bodyPr/>
        <a:lstStyle/>
        <a:p>
          <a:endParaRPr lang="en-US"/>
        </a:p>
      </dgm:t>
    </dgm:pt>
    <dgm:pt modelId="{961D099B-3D5A-4158-8209-19E6C3D3D5FE}" type="parTrans" cxnId="{F2D3FBD1-E814-4084-BE34-AE12A6B71632}">
      <dgm:prSet/>
      <dgm:spPr/>
      <dgm:t>
        <a:bodyPr/>
        <a:lstStyle/>
        <a:p>
          <a:endParaRPr lang="en-US"/>
        </a:p>
      </dgm:t>
    </dgm:pt>
    <dgm:pt modelId="{4CFDDE3A-2DCB-4B52-99C7-26F39356B70D}">
      <dgm:prSet phldrT="[Text]" custT="1"/>
      <dgm:spPr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>
            <a:buFont typeface="+mj-lt"/>
            <a:buAutoNum type="arabicPeriod"/>
          </a:pPr>
          <a:r>
            <a:rPr lang="en-US" sz="2400" dirty="0">
              <a:solidFill>
                <a:srgbClr val="787878"/>
              </a:solidFill>
            </a:rPr>
            <a:t>“The only thing I would ask for is </a:t>
          </a:r>
          <a:r>
            <a:rPr lang="en-US" sz="2400" b="1" dirty="0">
              <a:solidFill>
                <a:srgbClr val="787878"/>
              </a:solidFill>
            </a:rPr>
            <a:t>an inside zippered pocket</a:t>
          </a:r>
          <a:r>
            <a:rPr lang="en-US" sz="2400" dirty="0">
              <a:solidFill>
                <a:srgbClr val="787878"/>
              </a:solidFill>
            </a:rPr>
            <a:t>.”</a:t>
          </a:r>
          <a:endParaRPr lang="en-US" sz="24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FC8CAF0-E3E1-4A0A-9DDD-239EC13B250B}" type="parTrans" cxnId="{235DEFE4-1E12-4487-9094-BBCA849D656D}">
      <dgm:prSet/>
      <dgm:spPr/>
      <dgm:t>
        <a:bodyPr/>
        <a:lstStyle/>
        <a:p>
          <a:endParaRPr lang="en-US"/>
        </a:p>
      </dgm:t>
    </dgm:pt>
    <dgm:pt modelId="{33E1B805-5CCA-4D50-932C-8AC8E87E3D3C}" type="sibTrans" cxnId="{235DEFE4-1E12-4487-9094-BBCA849D656D}">
      <dgm:prSet/>
      <dgm:spPr/>
      <dgm:t>
        <a:bodyPr/>
        <a:lstStyle/>
        <a:p>
          <a:endParaRPr lang="en-US"/>
        </a:p>
      </dgm:t>
    </dgm:pt>
    <dgm:pt modelId="{862AE182-1283-43E3-BF70-AF6151CAD9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6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Include practical inside zippered pockets </a:t>
          </a:r>
        </a:p>
      </dgm:t>
    </dgm:pt>
    <dgm:pt modelId="{151DA39F-DB96-4A5E-A2BB-C9314303E3CE}" type="parTrans" cxnId="{0B89D3C1-E524-44A1-AF1A-0E82C0AA33F7}">
      <dgm:prSet/>
      <dgm:spPr/>
      <dgm:t>
        <a:bodyPr/>
        <a:lstStyle/>
        <a:p>
          <a:endParaRPr lang="en-US"/>
        </a:p>
      </dgm:t>
    </dgm:pt>
    <dgm:pt modelId="{5A86C4FB-9A65-4371-81F3-4A3981A5639C}" type="sibTrans" cxnId="{0B89D3C1-E524-44A1-AF1A-0E82C0AA33F7}">
      <dgm:prSet/>
      <dgm:spPr/>
      <dgm:t>
        <a:bodyPr/>
        <a:lstStyle/>
        <a:p>
          <a:endParaRPr lang="en-US"/>
        </a:p>
      </dgm:t>
    </dgm:pt>
    <dgm:pt modelId="{F22AFD80-8913-4516-BB21-E528E46905D8}" type="pres">
      <dgm:prSet presAssocID="{4A7D2523-B426-4AD0-8159-0E369E4DF25B}" presName="linear" presStyleCnt="0">
        <dgm:presLayoutVars>
          <dgm:animLvl val="lvl"/>
          <dgm:resizeHandles val="exact"/>
        </dgm:presLayoutVars>
      </dgm:prSet>
      <dgm:spPr/>
    </dgm:pt>
    <dgm:pt modelId="{8EC89317-38D9-4525-ACC2-B9B9BD97523C}" type="pres">
      <dgm:prSet presAssocID="{5502755B-887D-4817-8F74-7A165F14DB0B}" presName="parentText" presStyleLbl="node1" presStyleIdx="0" presStyleCnt="3" custScaleY="75148" custLinFactY="6090" custLinFactNeighborY="100000">
        <dgm:presLayoutVars>
          <dgm:chMax val="0"/>
          <dgm:bulletEnabled val="1"/>
        </dgm:presLayoutVars>
      </dgm:prSet>
      <dgm:spPr/>
    </dgm:pt>
    <dgm:pt modelId="{CCABE3B4-5E8B-4C9A-B802-79745C7F05F4}" type="pres">
      <dgm:prSet presAssocID="{5502755B-887D-4817-8F74-7A165F14DB0B}" presName="childText" presStyleLbl="revTx" presStyleIdx="0" presStyleCnt="3">
        <dgm:presLayoutVars>
          <dgm:bulletEnabled val="1"/>
        </dgm:presLayoutVars>
      </dgm:prSet>
      <dgm:spPr/>
    </dgm:pt>
    <dgm:pt modelId="{53076F8C-B4DF-4554-B005-DBF837C9860B}" type="pres">
      <dgm:prSet presAssocID="{B143EED6-5005-4B5A-80E3-FCCB42971E7B}" presName="parentText" presStyleLbl="node1" presStyleIdx="1" presStyleCnt="3" custScaleY="75148" custLinFactNeighborY="50000">
        <dgm:presLayoutVars>
          <dgm:chMax val="0"/>
          <dgm:bulletEnabled val="1"/>
        </dgm:presLayoutVars>
      </dgm:prSet>
      <dgm:spPr/>
    </dgm:pt>
    <dgm:pt modelId="{72C027ED-B989-4146-B166-4751E91055CF}" type="pres">
      <dgm:prSet presAssocID="{B143EED6-5005-4B5A-80E3-FCCB42971E7B}" presName="childText" presStyleLbl="revTx" presStyleIdx="1" presStyleCnt="3">
        <dgm:presLayoutVars>
          <dgm:bulletEnabled val="1"/>
        </dgm:presLayoutVars>
      </dgm:prSet>
      <dgm:spPr/>
    </dgm:pt>
    <dgm:pt modelId="{6BB4AAFC-6E67-4374-AE3D-8EF1E7C9EDC6}" type="pres">
      <dgm:prSet presAssocID="{4CFDDE3A-2DCB-4B52-99C7-26F39356B70D}" presName="parentText" presStyleLbl="node1" presStyleIdx="2" presStyleCnt="3" custScaleY="75148" custLinFactNeighborY="-2824">
        <dgm:presLayoutVars>
          <dgm:chMax val="0"/>
          <dgm:bulletEnabled val="1"/>
        </dgm:presLayoutVars>
      </dgm:prSet>
      <dgm:spPr/>
    </dgm:pt>
    <dgm:pt modelId="{357417CE-E522-4B6F-B3EF-6614294677B4}" type="pres">
      <dgm:prSet presAssocID="{4CFDDE3A-2DCB-4B52-99C7-26F39356B70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34E80A-BAF8-4D6F-BDCB-C03D58578375}" srcId="{4A7D2523-B426-4AD0-8159-0E369E4DF25B}" destId="{5502755B-887D-4817-8F74-7A165F14DB0B}" srcOrd="0" destOrd="0" parTransId="{85446B0A-25D3-4242-B42D-08A5CD98337C}" sibTransId="{B91434A9-A12A-47D5-A98B-834A07793CE1}"/>
    <dgm:cxn modelId="{B1134928-A7E6-4D26-AF0F-516E858D23DE}" type="presOf" srcId="{4CFDDE3A-2DCB-4B52-99C7-26F39356B70D}" destId="{6BB4AAFC-6E67-4374-AE3D-8EF1E7C9EDC6}" srcOrd="0" destOrd="0" presId="urn:microsoft.com/office/officeart/2005/8/layout/vList2"/>
    <dgm:cxn modelId="{1C821746-7E8F-47D8-95C8-95A7B52C77BD}" srcId="{4A7D2523-B426-4AD0-8159-0E369E4DF25B}" destId="{B143EED6-5005-4B5A-80E3-FCCB42971E7B}" srcOrd="1" destOrd="0" parTransId="{A547AA38-2FA0-438F-BD9E-9095F49C4873}" sibTransId="{66997B95-4F5D-4B48-839F-E3244D3F13B6}"/>
    <dgm:cxn modelId="{B6A02F7B-56D3-4A28-A63F-89DD39E2D2A5}" srcId="{5502755B-887D-4817-8F74-7A165F14DB0B}" destId="{D593BD01-73A8-42D9-9E6F-C1057FF23965}" srcOrd="0" destOrd="0" parTransId="{1C33B875-258D-4481-A42D-AE0215FDE833}" sibTransId="{4DAD6657-43EA-4E4D-B3D3-E6E10AAA7D45}"/>
    <dgm:cxn modelId="{B6BADF93-3D58-4184-A6B7-0F001486D726}" type="presOf" srcId="{862AE182-1283-43E3-BF70-AF6151CAD993}" destId="{357417CE-E522-4B6F-B3EF-6614294677B4}" srcOrd="0" destOrd="0" presId="urn:microsoft.com/office/officeart/2005/8/layout/vList2"/>
    <dgm:cxn modelId="{6949599B-F89C-46CF-9753-D3FB7473D434}" type="presOf" srcId="{D593BD01-73A8-42D9-9E6F-C1057FF23965}" destId="{CCABE3B4-5E8B-4C9A-B802-79745C7F05F4}" srcOrd="0" destOrd="0" presId="urn:microsoft.com/office/officeart/2005/8/layout/vList2"/>
    <dgm:cxn modelId="{A9E8E79F-CF73-47D2-BBC9-62C40D972306}" type="presOf" srcId="{B143EED6-5005-4B5A-80E3-FCCB42971E7B}" destId="{53076F8C-B4DF-4554-B005-DBF837C9860B}" srcOrd="0" destOrd="0" presId="urn:microsoft.com/office/officeart/2005/8/layout/vList2"/>
    <dgm:cxn modelId="{0B89D3C1-E524-44A1-AF1A-0E82C0AA33F7}" srcId="{4CFDDE3A-2DCB-4B52-99C7-26F39356B70D}" destId="{862AE182-1283-43E3-BF70-AF6151CAD993}" srcOrd="0" destOrd="0" parTransId="{151DA39F-DB96-4A5E-A2BB-C9314303E3CE}" sibTransId="{5A86C4FB-9A65-4371-81F3-4A3981A5639C}"/>
    <dgm:cxn modelId="{F2D3FBD1-E814-4084-BE34-AE12A6B71632}" srcId="{B143EED6-5005-4B5A-80E3-FCCB42971E7B}" destId="{DC06605F-D44F-4B6C-8572-6E8F11A79C95}" srcOrd="0" destOrd="0" parTransId="{961D099B-3D5A-4158-8209-19E6C3D3D5FE}" sibTransId="{56210117-504E-413A-879E-59A59FA1D0AA}"/>
    <dgm:cxn modelId="{1A0564D4-1B27-470F-A9E3-07A6D3054D0A}" type="presOf" srcId="{DC06605F-D44F-4B6C-8572-6E8F11A79C95}" destId="{72C027ED-B989-4146-B166-4751E91055CF}" srcOrd="0" destOrd="0" presId="urn:microsoft.com/office/officeart/2005/8/layout/vList2"/>
    <dgm:cxn modelId="{B98C77D4-2045-4952-93ED-9006E0B26CD0}" type="presOf" srcId="{5502755B-887D-4817-8F74-7A165F14DB0B}" destId="{8EC89317-38D9-4525-ACC2-B9B9BD97523C}" srcOrd="0" destOrd="0" presId="urn:microsoft.com/office/officeart/2005/8/layout/vList2"/>
    <dgm:cxn modelId="{7E34C6DF-EC4B-48F3-A631-6751CEB94DFD}" type="presOf" srcId="{4A7D2523-B426-4AD0-8159-0E369E4DF25B}" destId="{F22AFD80-8913-4516-BB21-E528E46905D8}" srcOrd="0" destOrd="0" presId="urn:microsoft.com/office/officeart/2005/8/layout/vList2"/>
    <dgm:cxn modelId="{235DEFE4-1E12-4487-9094-BBCA849D656D}" srcId="{4A7D2523-B426-4AD0-8159-0E369E4DF25B}" destId="{4CFDDE3A-2DCB-4B52-99C7-26F39356B70D}" srcOrd="2" destOrd="0" parTransId="{6FC8CAF0-E3E1-4A0A-9DDD-239EC13B250B}" sibTransId="{33E1B805-5CCA-4D50-932C-8AC8E87E3D3C}"/>
    <dgm:cxn modelId="{1BAF675E-9518-479E-922F-FA2B2C0930CC}" type="presParOf" srcId="{F22AFD80-8913-4516-BB21-E528E46905D8}" destId="{8EC89317-38D9-4525-ACC2-B9B9BD97523C}" srcOrd="0" destOrd="0" presId="urn:microsoft.com/office/officeart/2005/8/layout/vList2"/>
    <dgm:cxn modelId="{ABA96219-41B5-4212-9F8C-6A96B789D160}" type="presParOf" srcId="{F22AFD80-8913-4516-BB21-E528E46905D8}" destId="{CCABE3B4-5E8B-4C9A-B802-79745C7F05F4}" srcOrd="1" destOrd="0" presId="urn:microsoft.com/office/officeart/2005/8/layout/vList2"/>
    <dgm:cxn modelId="{2D6B7A34-4B88-43C3-A94C-412C96EBEB13}" type="presParOf" srcId="{F22AFD80-8913-4516-BB21-E528E46905D8}" destId="{53076F8C-B4DF-4554-B005-DBF837C9860B}" srcOrd="2" destOrd="0" presId="urn:microsoft.com/office/officeart/2005/8/layout/vList2"/>
    <dgm:cxn modelId="{D5E769E4-BF5B-438D-A871-9444DF761FE8}" type="presParOf" srcId="{F22AFD80-8913-4516-BB21-E528E46905D8}" destId="{72C027ED-B989-4146-B166-4751E91055CF}" srcOrd="3" destOrd="0" presId="urn:microsoft.com/office/officeart/2005/8/layout/vList2"/>
    <dgm:cxn modelId="{8F47D024-51F7-4188-A223-0AFF28422983}" type="presParOf" srcId="{F22AFD80-8913-4516-BB21-E528E46905D8}" destId="{6BB4AAFC-6E67-4374-AE3D-8EF1E7C9EDC6}" srcOrd="4" destOrd="0" presId="urn:microsoft.com/office/officeart/2005/8/layout/vList2"/>
    <dgm:cxn modelId="{9965BF81-B243-40C8-A905-6AD0FE76A723}" type="presParOf" srcId="{F22AFD80-8913-4516-BB21-E528E46905D8}" destId="{357417CE-E522-4B6F-B3EF-6614294677B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2A1E-A34D-49D5-A1EF-A71397FF56AB}">
      <dsp:nvSpPr>
        <dsp:cNvPr id="0" name=""/>
        <dsp:cNvSpPr/>
      </dsp:nvSpPr>
      <dsp:spPr>
        <a:xfrm>
          <a:off x="5084" y="0"/>
          <a:ext cx="4446348" cy="1041073"/>
        </a:xfrm>
        <a:prstGeom prst="homePlate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“Great quality product.”</a:t>
          </a:r>
        </a:p>
      </dsp:txBody>
      <dsp:txXfrm>
        <a:off x="5084" y="0"/>
        <a:ext cx="4186080" cy="1041073"/>
      </dsp:txXfrm>
    </dsp:sp>
    <dsp:sp modelId="{0DFD7877-8F9B-4239-A06E-B6BD92F60D64}">
      <dsp:nvSpPr>
        <dsp:cNvPr id="0" name=""/>
        <dsp:cNvSpPr/>
      </dsp:nvSpPr>
      <dsp:spPr>
        <a:xfrm>
          <a:off x="3562163" y="0"/>
          <a:ext cx="4446348" cy="1041073"/>
        </a:xfrm>
        <a:prstGeom prst="chevron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1A68AE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Great</a:t>
          </a:r>
        </a:p>
      </dsp:txBody>
      <dsp:txXfrm>
        <a:off x="4082700" y="0"/>
        <a:ext cx="3405275" cy="1041073"/>
      </dsp:txXfrm>
    </dsp:sp>
    <dsp:sp modelId="{9DE8AC22-D95D-454A-8D06-7400E4EA8C93}">
      <dsp:nvSpPr>
        <dsp:cNvPr id="0" name=""/>
        <dsp:cNvSpPr/>
      </dsp:nvSpPr>
      <dsp:spPr>
        <a:xfrm>
          <a:off x="7119241" y="0"/>
          <a:ext cx="4446348" cy="1041073"/>
        </a:xfrm>
        <a:prstGeom prst="chevron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1A68AE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Positive</a:t>
          </a:r>
        </a:p>
      </dsp:txBody>
      <dsp:txXfrm>
        <a:off x="7639778" y="0"/>
        <a:ext cx="3405275" cy="1041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9317-38D9-4525-ACC2-B9B9BD97523C}">
      <dsp:nvSpPr>
        <dsp:cNvPr id="0" name=""/>
        <dsp:cNvSpPr/>
      </dsp:nvSpPr>
      <dsp:spPr>
        <a:xfrm>
          <a:off x="0" y="1598524"/>
          <a:ext cx="12192000" cy="90033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“Only one of the front pockets was big enough for my phone, etc., … </a:t>
          </a:r>
          <a:r>
            <a:rPr lang="en-US" sz="2400" b="1" kern="1200" dirty="0">
              <a:solidFill>
                <a:srgbClr val="787878"/>
              </a:solidFill>
            </a:rPr>
            <a:t>If the back pocket had an extra fold in it to add depth</a:t>
          </a:r>
          <a:r>
            <a:rPr lang="en-US" sz="2400" kern="1200" dirty="0">
              <a:solidFill>
                <a:srgbClr val="787878"/>
              </a:solidFill>
            </a:rPr>
            <a:t>, I would be able to fit my maps in there.”</a:t>
          </a:r>
        </a:p>
      </dsp:txBody>
      <dsp:txXfrm>
        <a:off x="43951" y="1642475"/>
        <a:ext cx="12104098" cy="812431"/>
      </dsp:txXfrm>
    </dsp:sp>
    <dsp:sp modelId="{CCABE3B4-5E8B-4C9A-B802-79745C7F05F4}">
      <dsp:nvSpPr>
        <dsp:cNvPr id="0" name=""/>
        <dsp:cNvSpPr/>
      </dsp:nvSpPr>
      <dsp:spPr>
        <a:xfrm>
          <a:off x="0" y="1366054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366054"/>
        <a:ext cx="12192000" cy="1059840"/>
      </dsp:txXfrm>
    </dsp:sp>
    <dsp:sp modelId="{53076F8C-B4DF-4554-B005-DBF837C9860B}">
      <dsp:nvSpPr>
        <dsp:cNvPr id="0" name=""/>
        <dsp:cNvSpPr/>
      </dsp:nvSpPr>
      <dsp:spPr>
        <a:xfrm>
          <a:off x="0" y="2955814"/>
          <a:ext cx="12192000" cy="900333"/>
        </a:xfrm>
        <a:prstGeom prst="roundRect">
          <a:avLst/>
        </a:prstGeom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“Nice vest, </a:t>
          </a:r>
          <a:r>
            <a:rPr lang="en-US" sz="2400" b="1" kern="1200" dirty="0">
              <a:solidFill>
                <a:srgbClr val="787878"/>
              </a:solidFill>
            </a:rPr>
            <a:t>I only wish the inner zipper pockets were a bit wider </a:t>
          </a:r>
          <a:r>
            <a:rPr lang="en-US" sz="2400" kern="1200" dirty="0">
              <a:solidFill>
                <a:srgbClr val="787878"/>
              </a:solidFill>
            </a:rPr>
            <a:t>for my big hands.”</a:t>
          </a:r>
        </a:p>
      </dsp:txBody>
      <dsp:txXfrm>
        <a:off x="43951" y="2999765"/>
        <a:ext cx="12104098" cy="812431"/>
      </dsp:txXfrm>
    </dsp:sp>
    <dsp:sp modelId="{72C027ED-B989-4146-B166-4751E91055CF}">
      <dsp:nvSpPr>
        <dsp:cNvPr id="0" name=""/>
        <dsp:cNvSpPr/>
      </dsp:nvSpPr>
      <dsp:spPr>
        <a:xfrm>
          <a:off x="0" y="3326227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3326227"/>
        <a:ext cx="12192000" cy="1059840"/>
      </dsp:txXfrm>
    </dsp:sp>
    <dsp:sp modelId="{6BB4AAFC-6E67-4374-AE3D-8EF1E7C9EDC6}">
      <dsp:nvSpPr>
        <dsp:cNvPr id="0" name=""/>
        <dsp:cNvSpPr/>
      </dsp:nvSpPr>
      <dsp:spPr>
        <a:xfrm>
          <a:off x="0" y="4356137"/>
          <a:ext cx="12192000" cy="90033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rgbClr val="787878"/>
              </a:solidFill>
            </a:rPr>
            <a:t>“My only suggestion to the manufacturer would be to </a:t>
          </a:r>
          <a:r>
            <a:rPr lang="en-US" sz="2400" b="1" kern="1200" dirty="0" err="1">
              <a:solidFill>
                <a:srgbClr val="787878"/>
              </a:solidFill>
            </a:rPr>
            <a:t>plz</a:t>
          </a:r>
          <a:r>
            <a:rPr lang="en-US" sz="2400" b="1" kern="1200" dirty="0">
              <a:solidFill>
                <a:srgbClr val="787878"/>
              </a:solidFill>
            </a:rPr>
            <a:t> make the front chest pocket larger</a:t>
          </a:r>
          <a:r>
            <a:rPr lang="en-US" sz="2400" kern="1200" dirty="0">
              <a:solidFill>
                <a:srgbClr val="787878"/>
              </a:solidFill>
            </a:rPr>
            <a:t>.”</a:t>
          </a:r>
          <a:endParaRPr lang="en-US" sz="24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43951" y="4400088"/>
        <a:ext cx="12104098" cy="812431"/>
      </dsp:txXfrm>
    </dsp:sp>
    <dsp:sp modelId="{357417CE-E522-4B6F-B3EF-6614294677B4}">
      <dsp:nvSpPr>
        <dsp:cNvPr id="0" name=""/>
        <dsp:cNvSpPr/>
      </dsp:nvSpPr>
      <dsp:spPr>
        <a:xfrm>
          <a:off x="0" y="5286400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Provide large overall pocket space </a:t>
          </a:r>
        </a:p>
      </dsp:txBody>
      <dsp:txXfrm>
        <a:off x="0" y="5286400"/>
        <a:ext cx="12192000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51033-64E8-4220-A161-6B34E73DC945}">
      <dsp:nvSpPr>
        <dsp:cNvPr id="0" name=""/>
        <dsp:cNvSpPr/>
      </dsp:nvSpPr>
      <dsp:spPr>
        <a:xfrm>
          <a:off x="5084" y="0"/>
          <a:ext cx="4446348" cy="1041072"/>
        </a:xfrm>
        <a:prstGeom prst="homePlate">
          <a:avLst/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182880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“Poor quality product.”</a:t>
          </a:r>
        </a:p>
      </dsp:txBody>
      <dsp:txXfrm>
        <a:off x="5084" y="0"/>
        <a:ext cx="4186080" cy="1041072"/>
      </dsp:txXfrm>
    </dsp:sp>
    <dsp:sp modelId="{9581B6ED-6ED4-4E2B-A01D-3E7CF5B4AE5E}">
      <dsp:nvSpPr>
        <dsp:cNvPr id="0" name=""/>
        <dsp:cNvSpPr/>
      </dsp:nvSpPr>
      <dsp:spPr>
        <a:xfrm>
          <a:off x="3562163" y="0"/>
          <a:ext cx="4446348" cy="1041072"/>
        </a:xfrm>
        <a:prstGeom prst="chevron">
          <a:avLst/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D92523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Poor</a:t>
          </a:r>
        </a:p>
      </dsp:txBody>
      <dsp:txXfrm>
        <a:off x="4082699" y="0"/>
        <a:ext cx="3405276" cy="1041072"/>
      </dsp:txXfrm>
    </dsp:sp>
    <dsp:sp modelId="{CA062381-AC64-4C00-A6F3-E8EEE272C3CF}">
      <dsp:nvSpPr>
        <dsp:cNvPr id="0" name=""/>
        <dsp:cNvSpPr/>
      </dsp:nvSpPr>
      <dsp:spPr>
        <a:xfrm>
          <a:off x="7119242" y="0"/>
          <a:ext cx="4446348" cy="1041072"/>
        </a:xfrm>
        <a:prstGeom prst="chevron">
          <a:avLst/>
        </a:prstGeom>
        <a:blipFill dpi="0" rotWithShape="1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D92523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Negative</a:t>
          </a:r>
        </a:p>
      </dsp:txBody>
      <dsp:txXfrm>
        <a:off x="7639778" y="0"/>
        <a:ext cx="3405276" cy="1041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9800F-98DE-4C6D-9762-E8AF9B77C65C}">
      <dsp:nvSpPr>
        <dsp:cNvPr id="0" name=""/>
        <dsp:cNvSpPr/>
      </dsp:nvSpPr>
      <dsp:spPr>
        <a:xfrm>
          <a:off x="5084" y="0"/>
          <a:ext cx="4446348" cy="1041073"/>
        </a:xfrm>
        <a:prstGeom prst="homePlate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65760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“Great quality… poor shelf life.”</a:t>
          </a:r>
        </a:p>
      </dsp:txBody>
      <dsp:txXfrm>
        <a:off x="5084" y="0"/>
        <a:ext cx="4186080" cy="1041073"/>
      </dsp:txXfrm>
    </dsp:sp>
    <dsp:sp modelId="{3C9904AF-2407-471F-8729-07915CC1C02E}">
      <dsp:nvSpPr>
        <dsp:cNvPr id="0" name=""/>
        <dsp:cNvSpPr/>
      </dsp:nvSpPr>
      <dsp:spPr>
        <a:xfrm>
          <a:off x="3562163" y="0"/>
          <a:ext cx="4446348" cy="1041073"/>
        </a:xfrm>
        <a:prstGeom prst="chevron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Great + Poor</a:t>
          </a:r>
        </a:p>
      </dsp:txBody>
      <dsp:txXfrm>
        <a:off x="4082700" y="0"/>
        <a:ext cx="3405275" cy="1041073"/>
      </dsp:txXfrm>
    </dsp:sp>
    <dsp:sp modelId="{9D27CF55-CB71-4B10-BE27-24769215DA66}">
      <dsp:nvSpPr>
        <dsp:cNvPr id="0" name=""/>
        <dsp:cNvSpPr/>
      </dsp:nvSpPr>
      <dsp:spPr>
        <a:xfrm>
          <a:off x="7119241" y="0"/>
          <a:ext cx="4446348" cy="1041073"/>
        </a:xfrm>
        <a:prstGeom prst="chevron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Neutral</a:t>
          </a:r>
        </a:p>
      </dsp:txBody>
      <dsp:txXfrm>
        <a:off x="7639778" y="0"/>
        <a:ext cx="3405275" cy="1041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FF669-9298-42FB-94FF-FA3482521E13}">
      <dsp:nvSpPr>
        <dsp:cNvPr id="0" name=""/>
        <dsp:cNvSpPr/>
      </dsp:nvSpPr>
      <dsp:spPr>
        <a:xfrm>
          <a:off x="5084" y="0"/>
          <a:ext cx="4446348" cy="1041073"/>
        </a:xfrm>
        <a:prstGeom prst="homePlate">
          <a:avLst/>
        </a:prstGeom>
        <a:blipFill rotWithShape="0">
          <a:blip xmlns:r="http://schemas.openxmlformats.org/officeDocument/2006/relationships" r:embed="rId1">
            <a:alphaModFix amt="20000"/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548640" bIns="7467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“The product arrived this afternoon.”</a:t>
          </a:r>
        </a:p>
      </dsp:txBody>
      <dsp:txXfrm>
        <a:off x="5084" y="0"/>
        <a:ext cx="4186080" cy="1041073"/>
      </dsp:txXfrm>
    </dsp:sp>
    <dsp:sp modelId="{128C9373-20BB-4F29-ADE9-25203679F26B}">
      <dsp:nvSpPr>
        <dsp:cNvPr id="0" name=""/>
        <dsp:cNvSpPr/>
      </dsp:nvSpPr>
      <dsp:spPr>
        <a:xfrm>
          <a:off x="3562163" y="0"/>
          <a:ext cx="4446348" cy="1041073"/>
        </a:xfrm>
        <a:prstGeom prst="chevron">
          <a:avLst/>
        </a:prstGeom>
        <a:blipFill rotWithShape="0">
          <a:blip xmlns:r="http://schemas.openxmlformats.org/officeDocument/2006/relationships" r:embed="rId1">
            <a:alphaModFix amt="20000"/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No sentiment</a:t>
          </a:r>
        </a:p>
      </dsp:txBody>
      <dsp:txXfrm>
        <a:off x="4082700" y="0"/>
        <a:ext cx="3405275" cy="1041073"/>
      </dsp:txXfrm>
    </dsp:sp>
    <dsp:sp modelId="{C273E2EB-BE89-4E12-872F-7FB5C2884EFA}">
      <dsp:nvSpPr>
        <dsp:cNvPr id="0" name=""/>
        <dsp:cNvSpPr/>
      </dsp:nvSpPr>
      <dsp:spPr>
        <a:xfrm>
          <a:off x="7119242" y="0"/>
          <a:ext cx="4446348" cy="1041073"/>
        </a:xfrm>
        <a:prstGeom prst="chevron">
          <a:avLst/>
        </a:prstGeom>
        <a:blipFill rotWithShape="0">
          <a:blip xmlns:r="http://schemas.openxmlformats.org/officeDocument/2006/relationships" r:embed="rId1">
            <a:alphaModFix amt="20000"/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Neutral</a:t>
          </a:r>
        </a:p>
      </dsp:txBody>
      <dsp:txXfrm>
        <a:off x="7639779" y="0"/>
        <a:ext cx="3405275" cy="1041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9317-38D9-4525-ACC2-B9B9BD97523C}">
      <dsp:nvSpPr>
        <dsp:cNvPr id="0" name=""/>
        <dsp:cNvSpPr/>
      </dsp:nvSpPr>
      <dsp:spPr>
        <a:xfrm>
          <a:off x="0" y="7700"/>
          <a:ext cx="12120464" cy="17901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787878"/>
              </a:solidFill>
            </a:rPr>
            <a:t>“Does what it's supposed to do, </a:t>
          </a:r>
          <a:r>
            <a:rPr lang="en-US" sz="3200" b="1" kern="1200" dirty="0">
              <a:solidFill>
                <a:srgbClr val="787878"/>
              </a:solidFill>
            </a:rPr>
            <a:t>wish it could be accessed with an API</a:t>
          </a:r>
          <a:r>
            <a:rPr lang="en-US" sz="3200" kern="1200" dirty="0">
              <a:solidFill>
                <a:srgbClr val="787878"/>
              </a:solidFill>
            </a:rPr>
            <a:t> so I could do more with it”</a:t>
          </a:r>
        </a:p>
      </dsp:txBody>
      <dsp:txXfrm>
        <a:off x="87385" y="95085"/>
        <a:ext cx="11945694" cy="1615330"/>
      </dsp:txXfrm>
    </dsp:sp>
    <dsp:sp modelId="{CCABE3B4-5E8B-4C9A-B802-79745C7F05F4}">
      <dsp:nvSpPr>
        <dsp:cNvPr id="0" name=""/>
        <dsp:cNvSpPr/>
      </dsp:nvSpPr>
      <dsp:spPr>
        <a:xfrm>
          <a:off x="0" y="1797801"/>
          <a:ext cx="12120464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825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API integration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797801"/>
        <a:ext cx="12120464" cy="1225440"/>
      </dsp:txXfrm>
    </dsp:sp>
    <dsp:sp modelId="{53076F8C-B4DF-4554-B005-DBF837C9860B}">
      <dsp:nvSpPr>
        <dsp:cNvPr id="0" name=""/>
        <dsp:cNvSpPr/>
      </dsp:nvSpPr>
      <dsp:spPr>
        <a:xfrm>
          <a:off x="0" y="3023241"/>
          <a:ext cx="12120464" cy="1790100"/>
        </a:xfrm>
        <a:prstGeom prst="roundRect">
          <a:avLst/>
        </a:prstGeom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solidFill>
                <a:srgbClr val="787878"/>
              </a:solidFill>
            </a:rPr>
            <a:t>“Perfect for beginners and people learning by themselves. </a:t>
          </a:r>
          <a:r>
            <a:rPr lang="en-US" sz="3200" b="1" kern="1200" dirty="0">
              <a:solidFill>
                <a:srgbClr val="787878"/>
              </a:solidFill>
            </a:rPr>
            <a:t>I just wish she came with the bond and seal</a:t>
          </a:r>
          <a:r>
            <a:rPr lang="en-US" sz="3200" b="0" kern="1200" dirty="0">
              <a:solidFill>
                <a:srgbClr val="787878"/>
              </a:solidFill>
            </a:rPr>
            <a:t> but that’s not expensive to order.”</a:t>
          </a:r>
          <a:endParaRPr lang="en-US" sz="3200" kern="1200" dirty="0">
            <a:solidFill>
              <a:srgbClr val="787878"/>
            </a:solidFill>
          </a:endParaRPr>
        </a:p>
      </dsp:txBody>
      <dsp:txXfrm>
        <a:off x="87385" y="3110626"/>
        <a:ext cx="11945694" cy="1615330"/>
      </dsp:txXfrm>
    </dsp:sp>
    <dsp:sp modelId="{72C027ED-B989-4146-B166-4751E91055CF}">
      <dsp:nvSpPr>
        <dsp:cNvPr id="0" name=""/>
        <dsp:cNvSpPr/>
      </dsp:nvSpPr>
      <dsp:spPr>
        <a:xfrm>
          <a:off x="0" y="4813341"/>
          <a:ext cx="12120464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825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Bond &amp; Seal Upsell </a:t>
          </a:r>
        </a:p>
      </dsp:txBody>
      <dsp:txXfrm>
        <a:off x="0" y="4813341"/>
        <a:ext cx="12120464" cy="529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9317-38D9-4525-ACC2-B9B9BD97523C}">
      <dsp:nvSpPr>
        <dsp:cNvPr id="0" name=""/>
        <dsp:cNvSpPr/>
      </dsp:nvSpPr>
      <dsp:spPr>
        <a:xfrm>
          <a:off x="0" y="716648"/>
          <a:ext cx="12192000" cy="145982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“I've tried to purchase three "fishing vests", and </a:t>
          </a:r>
          <a:r>
            <a:rPr lang="en-US" sz="2400" b="0" kern="1200" dirty="0">
              <a:solidFill>
                <a:srgbClr val="787878"/>
              </a:solidFill>
            </a:rPr>
            <a:t>all of them did their </a:t>
          </a:r>
          <a:r>
            <a:rPr lang="en-US" sz="2400" b="1" kern="1200" dirty="0">
              <a:solidFill>
                <a:srgbClr val="787878"/>
              </a:solidFill>
            </a:rPr>
            <a:t>zipper backwards</a:t>
          </a:r>
          <a:r>
            <a:rPr lang="en-US" sz="2400" kern="1200" dirty="0">
              <a:solidFill>
                <a:srgbClr val="787878"/>
              </a:solidFill>
            </a:rPr>
            <a:t> -- the "Y" thingy is attached to the left side of the zipper, and sorry, that's just wrong.  I've had decades to train my muscle memory, and using the left-handed zipper is awkward.”</a:t>
          </a:r>
        </a:p>
      </dsp:txBody>
      <dsp:txXfrm>
        <a:off x="71263" y="787911"/>
        <a:ext cx="12049474" cy="1317297"/>
      </dsp:txXfrm>
    </dsp:sp>
    <dsp:sp modelId="{CCABE3B4-5E8B-4C9A-B802-79745C7F05F4}">
      <dsp:nvSpPr>
        <dsp:cNvPr id="0" name=""/>
        <dsp:cNvSpPr/>
      </dsp:nvSpPr>
      <dsp:spPr>
        <a:xfrm>
          <a:off x="0" y="1483749"/>
          <a:ext cx="1219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483749"/>
        <a:ext cx="12192000" cy="794880"/>
      </dsp:txXfrm>
    </dsp:sp>
    <dsp:sp modelId="{53076F8C-B4DF-4554-B005-DBF837C9860B}">
      <dsp:nvSpPr>
        <dsp:cNvPr id="0" name=""/>
        <dsp:cNvSpPr/>
      </dsp:nvSpPr>
      <dsp:spPr>
        <a:xfrm>
          <a:off x="0" y="2676069"/>
          <a:ext cx="12192000" cy="1459823"/>
        </a:xfrm>
        <a:prstGeom prst="roundRect">
          <a:avLst/>
        </a:prstGeom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“For my purposes (commuter-bicycling) some of the </a:t>
          </a:r>
          <a:r>
            <a:rPr lang="en-US" sz="2400" b="1" kern="1200" dirty="0">
              <a:solidFill>
                <a:srgbClr val="787878"/>
              </a:solidFill>
            </a:rPr>
            <a:t>zippers go the reverse direction</a:t>
          </a:r>
          <a:r>
            <a:rPr lang="en-US" sz="2400" kern="1200" dirty="0">
              <a:solidFill>
                <a:srgbClr val="787878"/>
              </a:solidFill>
            </a:rPr>
            <a:t> I'd want (would prefer they pull front to back)”</a:t>
          </a:r>
        </a:p>
      </dsp:txBody>
      <dsp:txXfrm>
        <a:off x="71263" y="2747332"/>
        <a:ext cx="12049474" cy="1317297"/>
      </dsp:txXfrm>
    </dsp:sp>
    <dsp:sp modelId="{72C027ED-B989-4146-B166-4751E91055CF}">
      <dsp:nvSpPr>
        <dsp:cNvPr id="0" name=""/>
        <dsp:cNvSpPr/>
      </dsp:nvSpPr>
      <dsp:spPr>
        <a:xfrm>
          <a:off x="0" y="3738452"/>
          <a:ext cx="1219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3738452"/>
        <a:ext cx="12192000" cy="794880"/>
      </dsp:txXfrm>
    </dsp:sp>
    <dsp:sp modelId="{6BB4AAFC-6E67-4374-AE3D-8EF1E7C9EDC6}">
      <dsp:nvSpPr>
        <dsp:cNvPr id="0" name=""/>
        <dsp:cNvSpPr/>
      </dsp:nvSpPr>
      <dsp:spPr>
        <a:xfrm>
          <a:off x="0" y="4551805"/>
          <a:ext cx="12192000" cy="145982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rgbClr val="787878"/>
              </a:solidFill>
            </a:rPr>
            <a:t>“My only complaint is that </a:t>
          </a:r>
          <a:r>
            <a:rPr lang="en-US" sz="2400" b="0" kern="1200" dirty="0">
              <a:solidFill>
                <a:srgbClr val="787878"/>
              </a:solidFill>
            </a:rPr>
            <a:t>the</a:t>
          </a:r>
          <a:r>
            <a:rPr lang="en-US" sz="2400" b="1" kern="1200" dirty="0">
              <a:solidFill>
                <a:srgbClr val="787878"/>
              </a:solidFill>
            </a:rPr>
            <a:t> zipper is backwards</a:t>
          </a:r>
          <a:r>
            <a:rPr lang="en-US" sz="2400" kern="1200" dirty="0">
              <a:solidFill>
                <a:srgbClr val="787878"/>
              </a:solidFill>
            </a:rPr>
            <a:t> from every other zippered garment I have where the pull is on the right side and not the left.”</a:t>
          </a:r>
          <a:endParaRPr lang="en-US" sz="24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71263" y="4623068"/>
        <a:ext cx="12049474" cy="1317297"/>
      </dsp:txXfrm>
    </dsp:sp>
    <dsp:sp modelId="{357417CE-E522-4B6F-B3EF-6614294677B4}">
      <dsp:nvSpPr>
        <dsp:cNvPr id="0" name=""/>
        <dsp:cNvSpPr/>
      </dsp:nvSpPr>
      <dsp:spPr>
        <a:xfrm>
          <a:off x="0" y="5993155"/>
          <a:ext cx="121920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Provide zippers standard to a United States market</a:t>
          </a:r>
        </a:p>
      </dsp:txBody>
      <dsp:txXfrm>
        <a:off x="0" y="5993155"/>
        <a:ext cx="12192000" cy="794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9317-38D9-4525-ACC2-B9B9BD97523C}">
      <dsp:nvSpPr>
        <dsp:cNvPr id="0" name=""/>
        <dsp:cNvSpPr/>
      </dsp:nvSpPr>
      <dsp:spPr>
        <a:xfrm>
          <a:off x="0" y="1570282"/>
          <a:ext cx="12192000" cy="9144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“I would gladly pay an extra $5.00 for a </a:t>
          </a:r>
          <a:r>
            <a:rPr lang="en-US" sz="2400" b="1" kern="1200" dirty="0">
              <a:solidFill>
                <a:srgbClr val="787878"/>
              </a:solidFill>
            </a:rPr>
            <a:t>Y2K zipper that works</a:t>
          </a:r>
          <a:r>
            <a:rPr lang="en-US" sz="2400" kern="1200" dirty="0">
              <a:solidFill>
                <a:srgbClr val="787878"/>
              </a:solidFill>
            </a:rPr>
            <a:t>.”</a:t>
          </a:r>
        </a:p>
      </dsp:txBody>
      <dsp:txXfrm>
        <a:off x="44637" y="1614919"/>
        <a:ext cx="12102726" cy="825126"/>
      </dsp:txXfrm>
    </dsp:sp>
    <dsp:sp modelId="{CCABE3B4-5E8B-4C9A-B802-79745C7F05F4}">
      <dsp:nvSpPr>
        <dsp:cNvPr id="0" name=""/>
        <dsp:cNvSpPr/>
      </dsp:nvSpPr>
      <dsp:spPr>
        <a:xfrm>
          <a:off x="0" y="1334180"/>
          <a:ext cx="12192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334180"/>
        <a:ext cx="12192000" cy="1076400"/>
      </dsp:txXfrm>
    </dsp:sp>
    <dsp:sp modelId="{53076F8C-B4DF-4554-B005-DBF837C9860B}">
      <dsp:nvSpPr>
        <dsp:cNvPr id="0" name=""/>
        <dsp:cNvSpPr/>
      </dsp:nvSpPr>
      <dsp:spPr>
        <a:xfrm>
          <a:off x="0" y="2948780"/>
          <a:ext cx="12192000" cy="914400"/>
        </a:xfrm>
        <a:prstGeom prst="roundRect">
          <a:avLst/>
        </a:prstGeom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787878"/>
              </a:solidFill>
            </a:rPr>
            <a:t>“My only criticism is that I wish zippers were </a:t>
          </a:r>
          <a:r>
            <a:rPr lang="en-US" sz="2400" b="1" kern="1200" dirty="0">
              <a:solidFill>
                <a:srgbClr val="787878"/>
              </a:solidFill>
            </a:rPr>
            <a:t>YKK brand and more burly</a:t>
          </a:r>
          <a:r>
            <a:rPr lang="en-US" sz="2400" b="0" kern="1200" dirty="0">
              <a:solidFill>
                <a:srgbClr val="787878"/>
              </a:solidFill>
            </a:rPr>
            <a:t>”</a:t>
          </a:r>
        </a:p>
      </dsp:txBody>
      <dsp:txXfrm>
        <a:off x="44637" y="2993417"/>
        <a:ext cx="12102726" cy="825126"/>
      </dsp:txXfrm>
    </dsp:sp>
    <dsp:sp modelId="{72C027ED-B989-4146-B166-4751E91055CF}">
      <dsp:nvSpPr>
        <dsp:cNvPr id="0" name=""/>
        <dsp:cNvSpPr/>
      </dsp:nvSpPr>
      <dsp:spPr>
        <a:xfrm>
          <a:off x="0" y="3324981"/>
          <a:ext cx="12192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3324981"/>
        <a:ext cx="12192000" cy="1076400"/>
      </dsp:txXfrm>
    </dsp:sp>
    <dsp:sp modelId="{6BB4AAFC-6E67-4374-AE3D-8EF1E7C9EDC6}">
      <dsp:nvSpPr>
        <dsp:cNvPr id="0" name=""/>
        <dsp:cNvSpPr/>
      </dsp:nvSpPr>
      <dsp:spPr>
        <a:xfrm>
          <a:off x="0" y="4370983"/>
          <a:ext cx="12192000" cy="914400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kern="1200" dirty="0">
              <a:solidFill>
                <a:srgbClr val="787878"/>
              </a:solidFill>
            </a:rPr>
            <a:t>“Needs a </a:t>
          </a:r>
          <a:r>
            <a:rPr lang="en-US" sz="2400" b="1" kern="1200" dirty="0">
              <a:solidFill>
                <a:srgbClr val="787878"/>
              </a:solidFill>
            </a:rPr>
            <a:t>larger, better-quality zipper </a:t>
          </a:r>
          <a:r>
            <a:rPr lang="en-US" sz="2400" b="0" kern="1200" dirty="0">
              <a:solidFill>
                <a:srgbClr val="787878"/>
              </a:solidFill>
            </a:rPr>
            <a:t>and would probably be worth the money.”</a:t>
          </a:r>
          <a:endParaRPr lang="en-US" sz="2400" b="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44637" y="4415620"/>
        <a:ext cx="12102726" cy="825126"/>
      </dsp:txXfrm>
    </dsp:sp>
    <dsp:sp modelId="{357417CE-E522-4B6F-B3EF-6614294677B4}">
      <dsp:nvSpPr>
        <dsp:cNvPr id="0" name=""/>
        <dsp:cNvSpPr/>
      </dsp:nvSpPr>
      <dsp:spPr>
        <a:xfrm>
          <a:off x="0" y="5315782"/>
          <a:ext cx="121920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Provide high quality zippers</a:t>
          </a:r>
        </a:p>
      </dsp:txBody>
      <dsp:txXfrm>
        <a:off x="0" y="5315782"/>
        <a:ext cx="12192000" cy="1076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9317-38D9-4525-ACC2-B9B9BD97523C}">
      <dsp:nvSpPr>
        <dsp:cNvPr id="0" name=""/>
        <dsp:cNvSpPr/>
      </dsp:nvSpPr>
      <dsp:spPr>
        <a:xfrm>
          <a:off x="0" y="1598524"/>
          <a:ext cx="12192000" cy="90033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“Some missing pockets, </a:t>
          </a:r>
          <a:r>
            <a:rPr lang="en-US" sz="2400" b="1" kern="1200" dirty="0">
              <a:solidFill>
                <a:srgbClr val="787878"/>
              </a:solidFill>
            </a:rPr>
            <a:t>no side hand entry pocket</a:t>
          </a:r>
          <a:r>
            <a:rPr lang="en-US" sz="2400" kern="1200" dirty="0">
              <a:solidFill>
                <a:srgbClr val="787878"/>
              </a:solidFill>
            </a:rPr>
            <a:t>, </a:t>
          </a:r>
          <a:r>
            <a:rPr lang="en-US" sz="2400" b="1" kern="1200" dirty="0">
              <a:solidFill>
                <a:srgbClr val="787878"/>
              </a:solidFill>
            </a:rPr>
            <a:t>no back pocket</a:t>
          </a:r>
          <a:r>
            <a:rPr lang="en-US" sz="2400" kern="1200" dirty="0">
              <a:solidFill>
                <a:srgbClr val="787878"/>
              </a:solidFill>
            </a:rPr>
            <a:t>, </a:t>
          </a:r>
          <a:r>
            <a:rPr lang="en-US" sz="2400" b="1" kern="1200" dirty="0">
              <a:solidFill>
                <a:srgbClr val="787878"/>
              </a:solidFill>
            </a:rPr>
            <a:t>no inside breast pocket</a:t>
          </a:r>
          <a:r>
            <a:rPr lang="en-US" sz="2400" kern="1200" dirty="0">
              <a:solidFill>
                <a:srgbClr val="787878"/>
              </a:solidFill>
            </a:rPr>
            <a:t>.”</a:t>
          </a:r>
        </a:p>
      </dsp:txBody>
      <dsp:txXfrm>
        <a:off x="43951" y="1642475"/>
        <a:ext cx="12104098" cy="812431"/>
      </dsp:txXfrm>
    </dsp:sp>
    <dsp:sp modelId="{CCABE3B4-5E8B-4C9A-B802-79745C7F05F4}">
      <dsp:nvSpPr>
        <dsp:cNvPr id="0" name=""/>
        <dsp:cNvSpPr/>
      </dsp:nvSpPr>
      <dsp:spPr>
        <a:xfrm>
          <a:off x="0" y="1366054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366054"/>
        <a:ext cx="12192000" cy="1059840"/>
      </dsp:txXfrm>
    </dsp:sp>
    <dsp:sp modelId="{53076F8C-B4DF-4554-B005-DBF837C9860B}">
      <dsp:nvSpPr>
        <dsp:cNvPr id="0" name=""/>
        <dsp:cNvSpPr/>
      </dsp:nvSpPr>
      <dsp:spPr>
        <a:xfrm>
          <a:off x="0" y="2955814"/>
          <a:ext cx="12192000" cy="900333"/>
        </a:xfrm>
        <a:prstGeom prst="roundRect">
          <a:avLst/>
        </a:prstGeom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“Note: there is </a:t>
          </a:r>
          <a:r>
            <a:rPr lang="en-US" sz="2400" b="1" kern="1200" dirty="0">
              <a:solidFill>
                <a:srgbClr val="787878"/>
              </a:solidFill>
            </a:rPr>
            <a:t>no large compartment in the back</a:t>
          </a:r>
          <a:r>
            <a:rPr lang="en-US" sz="2400" kern="1200" dirty="0">
              <a:solidFill>
                <a:srgbClr val="787878"/>
              </a:solidFill>
            </a:rPr>
            <a:t>. You get pockets on the front and that's it (</a:t>
          </a:r>
          <a:r>
            <a:rPr lang="en-US" sz="2400" b="1" kern="1200" dirty="0">
              <a:solidFill>
                <a:srgbClr val="787878"/>
              </a:solidFill>
            </a:rPr>
            <a:t>No hand pockets</a:t>
          </a:r>
          <a:r>
            <a:rPr lang="en-US" sz="2400" kern="1200" dirty="0">
              <a:solidFill>
                <a:srgbClr val="787878"/>
              </a:solidFill>
            </a:rPr>
            <a:t>)”</a:t>
          </a:r>
        </a:p>
      </dsp:txBody>
      <dsp:txXfrm>
        <a:off x="43951" y="2999765"/>
        <a:ext cx="12104098" cy="812431"/>
      </dsp:txXfrm>
    </dsp:sp>
    <dsp:sp modelId="{72C027ED-B989-4146-B166-4751E91055CF}">
      <dsp:nvSpPr>
        <dsp:cNvPr id="0" name=""/>
        <dsp:cNvSpPr/>
      </dsp:nvSpPr>
      <dsp:spPr>
        <a:xfrm>
          <a:off x="0" y="3326227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3326227"/>
        <a:ext cx="12192000" cy="1059840"/>
      </dsp:txXfrm>
    </dsp:sp>
    <dsp:sp modelId="{6BB4AAFC-6E67-4374-AE3D-8EF1E7C9EDC6}">
      <dsp:nvSpPr>
        <dsp:cNvPr id="0" name=""/>
        <dsp:cNvSpPr/>
      </dsp:nvSpPr>
      <dsp:spPr>
        <a:xfrm>
          <a:off x="0" y="4356137"/>
          <a:ext cx="12192000" cy="90033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rgbClr val="787878"/>
              </a:solidFill>
            </a:rPr>
            <a:t>“I would have liked to see a few </a:t>
          </a:r>
          <a:r>
            <a:rPr lang="en-US" sz="2400" b="1" kern="1200" dirty="0">
              <a:solidFill>
                <a:srgbClr val="787878"/>
              </a:solidFill>
            </a:rPr>
            <a:t>more pockets</a:t>
          </a:r>
          <a:r>
            <a:rPr lang="en-US" sz="2400" kern="1200" dirty="0">
              <a:solidFill>
                <a:srgbClr val="787878"/>
              </a:solidFill>
            </a:rPr>
            <a:t>”</a:t>
          </a:r>
          <a:endParaRPr lang="en-US" sz="24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43951" y="4400088"/>
        <a:ext cx="12104098" cy="812431"/>
      </dsp:txXfrm>
    </dsp:sp>
    <dsp:sp modelId="{357417CE-E522-4B6F-B3EF-6614294677B4}">
      <dsp:nvSpPr>
        <dsp:cNvPr id="0" name=""/>
        <dsp:cNvSpPr/>
      </dsp:nvSpPr>
      <dsp:spPr>
        <a:xfrm>
          <a:off x="0" y="5286400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Include a wide variety of pockets </a:t>
          </a:r>
        </a:p>
      </dsp:txBody>
      <dsp:txXfrm>
        <a:off x="0" y="5286400"/>
        <a:ext cx="12192000" cy="1059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9317-38D9-4525-ACC2-B9B9BD97523C}">
      <dsp:nvSpPr>
        <dsp:cNvPr id="0" name=""/>
        <dsp:cNvSpPr/>
      </dsp:nvSpPr>
      <dsp:spPr>
        <a:xfrm>
          <a:off x="0" y="1598524"/>
          <a:ext cx="12192000" cy="90033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“Lightweight it has a sufficient number of pockets but wish it had </a:t>
          </a:r>
          <a:r>
            <a:rPr lang="en-US" sz="2400" b="1" kern="1200" dirty="0">
              <a:solidFill>
                <a:srgbClr val="787878"/>
              </a:solidFill>
            </a:rPr>
            <a:t>an additional inside pocket with a zipper</a:t>
          </a:r>
          <a:r>
            <a:rPr lang="en-US" sz="2400" kern="1200" dirty="0">
              <a:solidFill>
                <a:srgbClr val="787878"/>
              </a:solidFill>
            </a:rPr>
            <a:t>”</a:t>
          </a:r>
        </a:p>
      </dsp:txBody>
      <dsp:txXfrm>
        <a:off x="43951" y="1642475"/>
        <a:ext cx="12104098" cy="812431"/>
      </dsp:txXfrm>
    </dsp:sp>
    <dsp:sp modelId="{CCABE3B4-5E8B-4C9A-B802-79745C7F05F4}">
      <dsp:nvSpPr>
        <dsp:cNvPr id="0" name=""/>
        <dsp:cNvSpPr/>
      </dsp:nvSpPr>
      <dsp:spPr>
        <a:xfrm>
          <a:off x="0" y="1366054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366054"/>
        <a:ext cx="12192000" cy="1059840"/>
      </dsp:txXfrm>
    </dsp:sp>
    <dsp:sp modelId="{53076F8C-B4DF-4554-B005-DBF837C9860B}">
      <dsp:nvSpPr>
        <dsp:cNvPr id="0" name=""/>
        <dsp:cNvSpPr/>
      </dsp:nvSpPr>
      <dsp:spPr>
        <a:xfrm>
          <a:off x="0" y="2955814"/>
          <a:ext cx="12192000" cy="900333"/>
        </a:xfrm>
        <a:prstGeom prst="roundRect">
          <a:avLst/>
        </a:prstGeom>
        <a:blipFill rotWithShape="0">
          <a:blip xmlns:r="http://schemas.openxmlformats.org/officeDocument/2006/relationships" r:embed="rId2">
            <a:alphaModFix amt="20000"/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787878"/>
              </a:solidFill>
            </a:rPr>
            <a:t>“Would be nice if it has </a:t>
          </a:r>
          <a:r>
            <a:rPr lang="en-US" sz="2400" b="1" kern="1200" dirty="0">
              <a:solidFill>
                <a:srgbClr val="787878"/>
              </a:solidFill>
            </a:rPr>
            <a:t>more inside pockets</a:t>
          </a:r>
          <a:r>
            <a:rPr lang="en-US" sz="2400" kern="1200" dirty="0">
              <a:solidFill>
                <a:srgbClr val="787878"/>
              </a:solidFill>
            </a:rPr>
            <a:t>, especially at the lower front and back part for carrying items securely during travels.”</a:t>
          </a:r>
        </a:p>
      </dsp:txBody>
      <dsp:txXfrm>
        <a:off x="43951" y="2999765"/>
        <a:ext cx="12104098" cy="812431"/>
      </dsp:txXfrm>
    </dsp:sp>
    <dsp:sp modelId="{72C027ED-B989-4146-B166-4751E91055CF}">
      <dsp:nvSpPr>
        <dsp:cNvPr id="0" name=""/>
        <dsp:cNvSpPr/>
      </dsp:nvSpPr>
      <dsp:spPr>
        <a:xfrm>
          <a:off x="0" y="3326227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3326227"/>
        <a:ext cx="12192000" cy="1059840"/>
      </dsp:txXfrm>
    </dsp:sp>
    <dsp:sp modelId="{6BB4AAFC-6E67-4374-AE3D-8EF1E7C9EDC6}">
      <dsp:nvSpPr>
        <dsp:cNvPr id="0" name=""/>
        <dsp:cNvSpPr/>
      </dsp:nvSpPr>
      <dsp:spPr>
        <a:xfrm>
          <a:off x="0" y="4356137"/>
          <a:ext cx="12192000" cy="900333"/>
        </a:xfrm>
        <a:prstGeom prst="roundRect">
          <a:avLst/>
        </a:prstGeom>
        <a:blipFill dpi="0" rotWithShape="0">
          <a:blip xmlns:r="http://schemas.openxmlformats.org/officeDocument/2006/relationships"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kern="1200" dirty="0">
              <a:solidFill>
                <a:srgbClr val="787878"/>
              </a:solidFill>
            </a:rPr>
            <a:t>“The only thing I would ask for is </a:t>
          </a:r>
          <a:r>
            <a:rPr lang="en-US" sz="2400" b="1" kern="1200" dirty="0">
              <a:solidFill>
                <a:srgbClr val="787878"/>
              </a:solidFill>
            </a:rPr>
            <a:t>an inside zippered pocket</a:t>
          </a:r>
          <a:r>
            <a:rPr lang="en-US" sz="2400" kern="1200" dirty="0">
              <a:solidFill>
                <a:srgbClr val="787878"/>
              </a:solidFill>
            </a:rPr>
            <a:t>.”</a:t>
          </a:r>
          <a:endParaRPr lang="en-US" sz="2400" kern="1200" dirty="0">
            <a:solidFill>
              <a:srgbClr val="787878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43951" y="4400088"/>
        <a:ext cx="12104098" cy="812431"/>
      </dsp:txXfrm>
    </dsp:sp>
    <dsp:sp modelId="{357417CE-E522-4B6F-B3EF-6614294677B4}">
      <dsp:nvSpPr>
        <dsp:cNvPr id="0" name=""/>
        <dsp:cNvSpPr/>
      </dsp:nvSpPr>
      <dsp:spPr>
        <a:xfrm>
          <a:off x="0" y="5286400"/>
          <a:ext cx="121920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09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600" kern="1200" dirty="0">
              <a:solidFill>
                <a:srgbClr val="787878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Opportunity: Include practical inside zippered pockets </a:t>
          </a:r>
        </a:p>
      </dsp:txBody>
      <dsp:txXfrm>
        <a:off x="0" y="5286400"/>
        <a:ext cx="12192000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4833"/>
            <a:ext cx="9144000" cy="2371570"/>
          </a:xfrm>
        </p:spPr>
        <p:txBody>
          <a:bodyPr anchor="b"/>
          <a:lstStyle>
            <a:lvl1pPr algn="ctr">
              <a:defRPr sz="5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7859"/>
            <a:ext cx="9144000" cy="1644646"/>
          </a:xfrm>
        </p:spPr>
        <p:txBody>
          <a:bodyPr/>
          <a:lstStyle>
            <a:lvl1pPr marL="0" indent="0" algn="ctr">
              <a:buNone/>
              <a:defRPr sz="2384"/>
            </a:lvl1pPr>
            <a:lvl2pPr marL="454137" indent="0" algn="ctr">
              <a:buNone/>
              <a:defRPr sz="1987"/>
            </a:lvl2pPr>
            <a:lvl3pPr marL="908274" indent="0" algn="ctr">
              <a:buNone/>
              <a:defRPr sz="1788"/>
            </a:lvl3pPr>
            <a:lvl4pPr marL="1362410" indent="0" algn="ctr">
              <a:buNone/>
              <a:defRPr sz="1589"/>
            </a:lvl4pPr>
            <a:lvl5pPr marL="1816547" indent="0" algn="ctr">
              <a:buNone/>
              <a:defRPr sz="1589"/>
            </a:lvl5pPr>
            <a:lvl6pPr marL="2270684" indent="0" algn="ctr">
              <a:buNone/>
              <a:defRPr sz="1589"/>
            </a:lvl6pPr>
            <a:lvl7pPr marL="2724821" indent="0" algn="ctr">
              <a:buNone/>
              <a:defRPr sz="1589"/>
            </a:lvl7pPr>
            <a:lvl8pPr marL="3178957" indent="0" algn="ctr">
              <a:buNone/>
              <a:defRPr sz="1589"/>
            </a:lvl8pPr>
            <a:lvl9pPr marL="3633094" indent="0" algn="ctr">
              <a:buNone/>
              <a:defRPr sz="15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3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2676"/>
            <a:ext cx="2628900" cy="5772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2676"/>
            <a:ext cx="7734300" cy="5772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98270"/>
            <a:ext cx="10515600" cy="2833587"/>
          </a:xfrm>
        </p:spPr>
        <p:txBody>
          <a:bodyPr anchor="b"/>
          <a:lstStyle>
            <a:lvl1pPr>
              <a:defRPr sz="5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8657"/>
            <a:ext cx="10515600" cy="1490116"/>
          </a:xfrm>
        </p:spPr>
        <p:txBody>
          <a:bodyPr/>
          <a:lstStyle>
            <a:lvl1pPr marL="0" indent="0">
              <a:buNone/>
              <a:defRPr sz="2384">
                <a:solidFill>
                  <a:schemeClr val="tx1">
                    <a:tint val="82000"/>
                  </a:schemeClr>
                </a:solidFill>
              </a:defRPr>
            </a:lvl1pPr>
            <a:lvl2pPr marL="454137" indent="0">
              <a:buNone/>
              <a:defRPr sz="1987">
                <a:solidFill>
                  <a:schemeClr val="tx1">
                    <a:tint val="82000"/>
                  </a:schemeClr>
                </a:solidFill>
              </a:defRPr>
            </a:lvl2pPr>
            <a:lvl3pPr marL="908274" indent="0">
              <a:buNone/>
              <a:defRPr sz="1788">
                <a:solidFill>
                  <a:schemeClr val="tx1">
                    <a:tint val="82000"/>
                  </a:schemeClr>
                </a:solidFill>
              </a:defRPr>
            </a:lvl3pPr>
            <a:lvl4pPr marL="1362410" indent="0">
              <a:buNone/>
              <a:defRPr sz="1589">
                <a:solidFill>
                  <a:schemeClr val="tx1">
                    <a:tint val="82000"/>
                  </a:schemeClr>
                </a:solidFill>
              </a:defRPr>
            </a:lvl4pPr>
            <a:lvl5pPr marL="1816547" indent="0">
              <a:buNone/>
              <a:defRPr sz="1589">
                <a:solidFill>
                  <a:schemeClr val="tx1">
                    <a:tint val="82000"/>
                  </a:schemeClr>
                </a:solidFill>
              </a:defRPr>
            </a:lvl5pPr>
            <a:lvl6pPr marL="2270684" indent="0">
              <a:buNone/>
              <a:defRPr sz="1589">
                <a:solidFill>
                  <a:schemeClr val="tx1">
                    <a:tint val="82000"/>
                  </a:schemeClr>
                </a:solidFill>
              </a:defRPr>
            </a:lvl6pPr>
            <a:lvl7pPr marL="2724821" indent="0">
              <a:buNone/>
              <a:defRPr sz="1589">
                <a:solidFill>
                  <a:schemeClr val="tx1">
                    <a:tint val="82000"/>
                  </a:schemeClr>
                </a:solidFill>
              </a:defRPr>
            </a:lvl7pPr>
            <a:lvl8pPr marL="3178957" indent="0">
              <a:buNone/>
              <a:defRPr sz="1589">
                <a:solidFill>
                  <a:schemeClr val="tx1">
                    <a:tint val="82000"/>
                  </a:schemeClr>
                </a:solidFill>
              </a:defRPr>
            </a:lvl8pPr>
            <a:lvl9pPr marL="3633094" indent="0">
              <a:buNone/>
              <a:defRPr sz="15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9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3373"/>
            <a:ext cx="5181600" cy="4322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13373"/>
            <a:ext cx="5181600" cy="4322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2678"/>
            <a:ext cx="10515600" cy="1316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69886"/>
            <a:ext cx="5157787" cy="818380"/>
          </a:xfrm>
        </p:spPr>
        <p:txBody>
          <a:bodyPr anchor="b"/>
          <a:lstStyle>
            <a:lvl1pPr marL="0" indent="0">
              <a:buNone/>
              <a:defRPr sz="2384" b="1"/>
            </a:lvl1pPr>
            <a:lvl2pPr marL="454137" indent="0">
              <a:buNone/>
              <a:defRPr sz="1987" b="1"/>
            </a:lvl2pPr>
            <a:lvl3pPr marL="908274" indent="0">
              <a:buNone/>
              <a:defRPr sz="1788" b="1"/>
            </a:lvl3pPr>
            <a:lvl4pPr marL="1362410" indent="0">
              <a:buNone/>
              <a:defRPr sz="1589" b="1"/>
            </a:lvl4pPr>
            <a:lvl5pPr marL="1816547" indent="0">
              <a:buNone/>
              <a:defRPr sz="1589" b="1"/>
            </a:lvl5pPr>
            <a:lvl6pPr marL="2270684" indent="0">
              <a:buNone/>
              <a:defRPr sz="1589" b="1"/>
            </a:lvl6pPr>
            <a:lvl7pPr marL="2724821" indent="0">
              <a:buNone/>
              <a:defRPr sz="1589" b="1"/>
            </a:lvl7pPr>
            <a:lvl8pPr marL="3178957" indent="0">
              <a:buNone/>
              <a:defRPr sz="1589" b="1"/>
            </a:lvl8pPr>
            <a:lvl9pPr marL="3633094" indent="0">
              <a:buNone/>
              <a:defRPr sz="1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488264"/>
            <a:ext cx="5157787" cy="3659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69886"/>
            <a:ext cx="5183188" cy="818380"/>
          </a:xfrm>
        </p:spPr>
        <p:txBody>
          <a:bodyPr anchor="b"/>
          <a:lstStyle>
            <a:lvl1pPr marL="0" indent="0">
              <a:buNone/>
              <a:defRPr sz="2384" b="1"/>
            </a:lvl1pPr>
            <a:lvl2pPr marL="454137" indent="0">
              <a:buNone/>
              <a:defRPr sz="1987" b="1"/>
            </a:lvl2pPr>
            <a:lvl3pPr marL="908274" indent="0">
              <a:buNone/>
              <a:defRPr sz="1788" b="1"/>
            </a:lvl3pPr>
            <a:lvl4pPr marL="1362410" indent="0">
              <a:buNone/>
              <a:defRPr sz="1589" b="1"/>
            </a:lvl4pPr>
            <a:lvl5pPr marL="1816547" indent="0">
              <a:buNone/>
              <a:defRPr sz="1589" b="1"/>
            </a:lvl5pPr>
            <a:lvl6pPr marL="2270684" indent="0">
              <a:buNone/>
              <a:defRPr sz="1589" b="1"/>
            </a:lvl6pPr>
            <a:lvl7pPr marL="2724821" indent="0">
              <a:buNone/>
              <a:defRPr sz="1589" b="1"/>
            </a:lvl7pPr>
            <a:lvl8pPr marL="3178957" indent="0">
              <a:buNone/>
              <a:defRPr sz="1589" b="1"/>
            </a:lvl8pPr>
            <a:lvl9pPr marL="3633094" indent="0">
              <a:buNone/>
              <a:defRPr sz="1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8264"/>
            <a:ext cx="5183188" cy="3659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07" y="454131"/>
            <a:ext cx="3932237" cy="1589458"/>
          </a:xfrm>
        </p:spPr>
        <p:txBody>
          <a:bodyPr anchor="b"/>
          <a:lstStyle>
            <a:lvl1pPr>
              <a:defRPr sz="31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0803"/>
            <a:ext cx="6172200" cy="4840908"/>
          </a:xfrm>
        </p:spPr>
        <p:txBody>
          <a:bodyPr/>
          <a:lstStyle>
            <a:lvl1pPr>
              <a:defRPr sz="3179"/>
            </a:lvl1pPr>
            <a:lvl2pPr>
              <a:defRPr sz="2781"/>
            </a:lvl2pPr>
            <a:lvl3pPr>
              <a:defRPr sz="2384"/>
            </a:lvl3pPr>
            <a:lvl4pPr>
              <a:defRPr sz="1987"/>
            </a:lvl4pPr>
            <a:lvl5pPr>
              <a:defRPr sz="1987"/>
            </a:lvl5pPr>
            <a:lvl6pPr>
              <a:defRPr sz="1987"/>
            </a:lvl6pPr>
            <a:lvl7pPr>
              <a:defRPr sz="1987"/>
            </a:lvl7pPr>
            <a:lvl8pPr>
              <a:defRPr sz="1987"/>
            </a:lvl8pPr>
            <a:lvl9pPr>
              <a:defRPr sz="1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07" y="2043593"/>
            <a:ext cx="3932237" cy="3786001"/>
          </a:xfrm>
        </p:spPr>
        <p:txBody>
          <a:bodyPr/>
          <a:lstStyle>
            <a:lvl1pPr marL="0" indent="0">
              <a:buNone/>
              <a:defRPr sz="1589"/>
            </a:lvl1pPr>
            <a:lvl2pPr marL="454137" indent="0">
              <a:buNone/>
              <a:defRPr sz="1391"/>
            </a:lvl2pPr>
            <a:lvl3pPr marL="908274" indent="0">
              <a:buNone/>
              <a:defRPr sz="1192"/>
            </a:lvl3pPr>
            <a:lvl4pPr marL="1362410" indent="0">
              <a:buNone/>
              <a:defRPr sz="993"/>
            </a:lvl4pPr>
            <a:lvl5pPr marL="1816547" indent="0">
              <a:buNone/>
              <a:defRPr sz="993"/>
            </a:lvl5pPr>
            <a:lvl6pPr marL="2270684" indent="0">
              <a:buNone/>
              <a:defRPr sz="993"/>
            </a:lvl6pPr>
            <a:lvl7pPr marL="2724821" indent="0">
              <a:buNone/>
              <a:defRPr sz="993"/>
            </a:lvl7pPr>
            <a:lvl8pPr marL="3178957" indent="0">
              <a:buNone/>
              <a:defRPr sz="993"/>
            </a:lvl8pPr>
            <a:lvl9pPr marL="3633094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07" y="454131"/>
            <a:ext cx="3932237" cy="1589458"/>
          </a:xfrm>
        </p:spPr>
        <p:txBody>
          <a:bodyPr anchor="b"/>
          <a:lstStyle>
            <a:lvl1pPr>
              <a:defRPr sz="31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0803"/>
            <a:ext cx="6172200" cy="4840908"/>
          </a:xfrm>
        </p:spPr>
        <p:txBody>
          <a:bodyPr anchor="t"/>
          <a:lstStyle>
            <a:lvl1pPr marL="0" indent="0">
              <a:buNone/>
              <a:defRPr sz="3179"/>
            </a:lvl1pPr>
            <a:lvl2pPr marL="454137" indent="0">
              <a:buNone/>
              <a:defRPr sz="2781"/>
            </a:lvl2pPr>
            <a:lvl3pPr marL="908274" indent="0">
              <a:buNone/>
              <a:defRPr sz="2384"/>
            </a:lvl3pPr>
            <a:lvl4pPr marL="1362410" indent="0">
              <a:buNone/>
              <a:defRPr sz="1987"/>
            </a:lvl4pPr>
            <a:lvl5pPr marL="1816547" indent="0">
              <a:buNone/>
              <a:defRPr sz="1987"/>
            </a:lvl5pPr>
            <a:lvl6pPr marL="2270684" indent="0">
              <a:buNone/>
              <a:defRPr sz="1987"/>
            </a:lvl6pPr>
            <a:lvl7pPr marL="2724821" indent="0">
              <a:buNone/>
              <a:defRPr sz="1987"/>
            </a:lvl7pPr>
            <a:lvl8pPr marL="3178957" indent="0">
              <a:buNone/>
              <a:defRPr sz="1987"/>
            </a:lvl8pPr>
            <a:lvl9pPr marL="3633094" indent="0">
              <a:buNone/>
              <a:defRPr sz="1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07" y="2043593"/>
            <a:ext cx="3932237" cy="3786001"/>
          </a:xfrm>
        </p:spPr>
        <p:txBody>
          <a:bodyPr/>
          <a:lstStyle>
            <a:lvl1pPr marL="0" indent="0">
              <a:buNone/>
              <a:defRPr sz="1589"/>
            </a:lvl1pPr>
            <a:lvl2pPr marL="454137" indent="0">
              <a:buNone/>
              <a:defRPr sz="1391"/>
            </a:lvl2pPr>
            <a:lvl3pPr marL="908274" indent="0">
              <a:buNone/>
              <a:defRPr sz="1192"/>
            </a:lvl3pPr>
            <a:lvl4pPr marL="1362410" indent="0">
              <a:buNone/>
              <a:defRPr sz="993"/>
            </a:lvl4pPr>
            <a:lvl5pPr marL="1816547" indent="0">
              <a:buNone/>
              <a:defRPr sz="993"/>
            </a:lvl5pPr>
            <a:lvl6pPr marL="2270684" indent="0">
              <a:buNone/>
              <a:defRPr sz="993"/>
            </a:lvl6pPr>
            <a:lvl7pPr marL="2724821" indent="0">
              <a:buNone/>
              <a:defRPr sz="993"/>
            </a:lvl7pPr>
            <a:lvl8pPr marL="3178957" indent="0">
              <a:buNone/>
              <a:defRPr sz="993"/>
            </a:lvl8pPr>
            <a:lvl9pPr marL="3633094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131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13373"/>
            <a:ext cx="10515600" cy="4322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13681"/>
            <a:ext cx="2743200" cy="362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F52C5-A2F7-4285-A92A-708C8B730C2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13681"/>
            <a:ext cx="4114800" cy="362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13681"/>
            <a:ext cx="2743200" cy="362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1FF49-A1D6-4A35-8D9E-2B564DDA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08274" rtl="0" eaLnBrk="1" latinLnBrk="0" hangingPunct="1">
        <a:lnSpc>
          <a:spcPct val="90000"/>
        </a:lnSpc>
        <a:spcBef>
          <a:spcPct val="0"/>
        </a:spcBef>
        <a:buNone/>
        <a:defRPr sz="4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068" indent="-227068" algn="l" defTabSz="908274" rtl="0" eaLnBrk="1" latinLnBrk="0" hangingPunct="1">
        <a:lnSpc>
          <a:spcPct val="90000"/>
        </a:lnSpc>
        <a:spcBef>
          <a:spcPts val="993"/>
        </a:spcBef>
        <a:buFont typeface="Arial" panose="020B0604020202020204" pitchFamily="34" charset="0"/>
        <a:buChar char="•"/>
        <a:defRPr sz="2781" kern="1200">
          <a:solidFill>
            <a:schemeClr val="tx1"/>
          </a:solidFill>
          <a:latin typeface="+mn-lt"/>
          <a:ea typeface="+mn-ea"/>
          <a:cs typeface="+mn-cs"/>
        </a:defRPr>
      </a:lvl1pPr>
      <a:lvl2pPr marL="681205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2384" kern="1200">
          <a:solidFill>
            <a:schemeClr val="tx1"/>
          </a:solidFill>
          <a:latin typeface="+mn-lt"/>
          <a:ea typeface="+mn-ea"/>
          <a:cs typeface="+mn-cs"/>
        </a:defRPr>
      </a:lvl2pPr>
      <a:lvl3pPr marL="1135342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987" kern="1200">
          <a:solidFill>
            <a:schemeClr val="tx1"/>
          </a:solidFill>
          <a:latin typeface="+mn-lt"/>
          <a:ea typeface="+mn-ea"/>
          <a:cs typeface="+mn-cs"/>
        </a:defRPr>
      </a:lvl3pPr>
      <a:lvl4pPr marL="1589479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2043615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497752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951889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406026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860162" indent="-227068" algn="l" defTabSz="908274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1pPr>
      <a:lvl2pPr marL="454137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2pPr>
      <a:lvl3pPr marL="908274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3pPr>
      <a:lvl4pPr marL="1362410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4pPr>
      <a:lvl5pPr marL="1816547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5pPr>
      <a:lvl6pPr marL="2270684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6pPr>
      <a:lvl7pPr marL="2724821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7pPr>
      <a:lvl8pPr marL="3178957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8pPr>
      <a:lvl9pPr marL="3633094" algn="l" defTabSz="908274" rtl="0" eaLnBrk="1" latinLnBrk="0" hangingPunct="1">
        <a:defRPr sz="17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C56A-96A9-2379-E2DB-C2D34A8B5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['#1a68ae', '#d3d3d3', '#d92523']  #teal, Light Gray, Coral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0A99B-1C95-3AEA-774B-C5729DD6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F9B1F1-EC7A-4523-A9F4-F66A56AB596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015597609"/>
              </p:ext>
            </p:extLst>
          </p:nvPr>
        </p:nvGraphicFramePr>
        <p:xfrm>
          <a:off x="0" y="1"/>
          <a:ext cx="12192000" cy="681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4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D125A4-380B-19E8-0F57-C82B09F543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928304"/>
              </p:ext>
            </p:extLst>
          </p:nvPr>
        </p:nvGraphicFramePr>
        <p:xfrm>
          <a:off x="24" y="1082416"/>
          <a:ext cx="11570675" cy="104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E88C707-D67D-DB9C-9F99-E35750348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007137"/>
              </p:ext>
            </p:extLst>
          </p:nvPr>
        </p:nvGraphicFramePr>
        <p:xfrm>
          <a:off x="14" y="2879333"/>
          <a:ext cx="11570676" cy="1041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C204525-D586-F7B9-8C80-6245AEE1B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487401"/>
              </p:ext>
            </p:extLst>
          </p:nvPr>
        </p:nvGraphicFramePr>
        <p:xfrm>
          <a:off x="-65316" y="4676273"/>
          <a:ext cx="11570675" cy="104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6598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6774A5C-8092-5DC0-29F3-7EF96A7A0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424811"/>
              </p:ext>
            </p:extLst>
          </p:nvPr>
        </p:nvGraphicFramePr>
        <p:xfrm>
          <a:off x="0" y="2885469"/>
          <a:ext cx="11570676" cy="104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03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E468225-D636-E165-C722-CC7AC5F5E912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984161903"/>
              </p:ext>
            </p:extLst>
          </p:nvPr>
        </p:nvGraphicFramePr>
        <p:xfrm>
          <a:off x="18" y="730500"/>
          <a:ext cx="12120465" cy="535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62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99F-042E-E8BA-64D7-66BC309F8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ANALYIS – FISHING VEST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430E6-5005-591F-FC03-56212A8CE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F9B1F1-EC7A-4523-A9F4-F66A56AB596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892561315"/>
              </p:ext>
            </p:extLst>
          </p:nvPr>
        </p:nvGraphicFramePr>
        <p:xfrm>
          <a:off x="0" y="1"/>
          <a:ext cx="12192000" cy="681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20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F9B1F1-EC7A-4523-A9F4-F66A56AB596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507608400"/>
              </p:ext>
            </p:extLst>
          </p:nvPr>
        </p:nvGraphicFramePr>
        <p:xfrm>
          <a:off x="0" y="1"/>
          <a:ext cx="12192000" cy="681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30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F9B1F1-EC7A-4523-A9F4-F66A56AB596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998053149"/>
              </p:ext>
            </p:extLst>
          </p:nvPr>
        </p:nvGraphicFramePr>
        <p:xfrm>
          <a:off x="0" y="1"/>
          <a:ext cx="12192000" cy="681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7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BF9B1F1-EC7A-4523-A9F4-F66A56AB596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852389074"/>
              </p:ext>
            </p:extLst>
          </p:nvPr>
        </p:nvGraphicFramePr>
        <p:xfrm>
          <a:off x="0" y="1"/>
          <a:ext cx="12192000" cy="681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26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516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 Light</vt:lpstr>
      <vt:lpstr>Office Theme</vt:lpstr>
      <vt:lpstr>['#1a68ae', '#d3d3d3', '#d92523']  #teal, Light Gray, Coral</vt:lpstr>
      <vt:lpstr>PowerPoint Presentation</vt:lpstr>
      <vt:lpstr>PowerPoint Presentation</vt:lpstr>
      <vt:lpstr>PowerPoint Presentation</vt:lpstr>
      <vt:lpstr>SAMPLE ANALYIS – FISHING VEST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Munoz, Lucas</dc:creator>
  <cp:lastModifiedBy>Munoz, Lucas</cp:lastModifiedBy>
  <cp:revision>54</cp:revision>
  <dcterms:created xsi:type="dcterms:W3CDTF">2024-10-04T17:38:43Z</dcterms:created>
  <dcterms:modified xsi:type="dcterms:W3CDTF">2024-10-10T21:06:54Z</dcterms:modified>
</cp:coreProperties>
</file>