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1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3A2F2-AAAC-ED4A-A238-881DE11ED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0C8478-94F0-F74A-B835-81201E9D9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 de Partage de Playlists entre services de musique </a:t>
            </a:r>
            <a:r>
              <a:rPr lang="en-GB" dirty="0" err="1"/>
              <a:t>à</a:t>
            </a:r>
            <a:r>
              <a:rPr lang="en-GB" dirty="0"/>
              <a:t> la </a:t>
            </a:r>
            <a:r>
              <a:rPr lang="en-GB" dirty="0" err="1"/>
              <a:t>demande</a:t>
            </a:r>
            <a:endParaRPr lang="en-GB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DBE2D21-B39D-3F49-8036-31C1A5F4255B}"/>
              </a:ext>
            </a:extLst>
          </p:cNvPr>
          <p:cNvSpPr txBox="1">
            <a:spLocks/>
          </p:cNvSpPr>
          <p:nvPr/>
        </p:nvSpPr>
        <p:spPr>
          <a:xfrm>
            <a:off x="10761569" y="5078081"/>
            <a:ext cx="1430431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Lucas Naman</a:t>
            </a:r>
          </a:p>
        </p:txBody>
      </p:sp>
    </p:spTree>
    <p:extLst>
      <p:ext uri="{BB962C8B-B14F-4D97-AF65-F5344CB8AC3E}">
        <p14:creationId xmlns:p14="http://schemas.microsoft.com/office/powerpoint/2010/main" val="30567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4FDA5-D267-8D4F-A989-1A307510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Sommaire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F75C0-8D23-A344-9C0F-86E5D59D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Montées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compétences</a:t>
            </a:r>
            <a:endParaRPr lang="en-GB" dirty="0"/>
          </a:p>
          <a:p>
            <a:r>
              <a:rPr lang="en-GB" dirty="0" err="1"/>
              <a:t>Gcloud</a:t>
            </a:r>
            <a:r>
              <a:rPr lang="en-GB" dirty="0"/>
              <a:t> </a:t>
            </a:r>
            <a:r>
              <a:rPr lang="en-GB" dirty="0" err="1"/>
              <a:t>environnement</a:t>
            </a:r>
            <a:r>
              <a:rPr lang="en-GB" dirty="0"/>
              <a:t> de base de </a:t>
            </a:r>
            <a:r>
              <a:rPr lang="en-GB" dirty="0" err="1"/>
              <a:t>donné</a:t>
            </a:r>
            <a:endParaRPr lang="en-GB" dirty="0"/>
          </a:p>
          <a:p>
            <a:r>
              <a:rPr lang="en-GB" dirty="0"/>
              <a:t>Module </a:t>
            </a:r>
            <a:r>
              <a:rPr lang="en-GB" dirty="0" err="1"/>
              <a:t>d’authentification</a:t>
            </a:r>
            <a:endParaRPr lang="en-GB" dirty="0"/>
          </a:p>
          <a:p>
            <a:r>
              <a:rPr lang="en-GB" dirty="0"/>
              <a:t>Connection et </a:t>
            </a:r>
            <a:r>
              <a:rPr lang="en-GB" dirty="0" err="1"/>
              <a:t>déconnection</a:t>
            </a:r>
            <a:r>
              <a:rPr lang="en-GB" dirty="0"/>
              <a:t> des </a:t>
            </a:r>
            <a:r>
              <a:rPr lang="en-GB" dirty="0" err="1"/>
              <a:t>plateformes</a:t>
            </a:r>
            <a:r>
              <a:rPr lang="en-GB" dirty="0"/>
              <a:t> </a:t>
            </a:r>
          </a:p>
          <a:p>
            <a:r>
              <a:rPr lang="en-GB" dirty="0"/>
              <a:t>Playlists</a:t>
            </a:r>
          </a:p>
        </p:txBody>
      </p:sp>
    </p:spTree>
    <p:extLst>
      <p:ext uri="{BB962C8B-B14F-4D97-AF65-F5344CB8AC3E}">
        <p14:creationId xmlns:p14="http://schemas.microsoft.com/office/powerpoint/2010/main" val="21644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51B34-7AE2-1F4B-BB7F-73222217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Montées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compétences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7933F7-7E24-B34F-8C37-D3EC566597FB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 err="1"/>
              <a:t>Gcloud</a:t>
            </a:r>
            <a:endParaRPr lang="en-GB" dirty="0"/>
          </a:p>
          <a:p>
            <a:endParaRPr lang="en-GB" dirty="0"/>
          </a:p>
          <a:p>
            <a:r>
              <a:rPr lang="en-GB" dirty="0"/>
              <a:t>Python / Flask</a:t>
            </a:r>
          </a:p>
          <a:p>
            <a:endParaRPr lang="en-GB" dirty="0"/>
          </a:p>
          <a:p>
            <a:r>
              <a:rPr lang="en-GB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376135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51B34-7AE2-1F4B-BB7F-73222217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Gcloud</a:t>
            </a:r>
            <a:r>
              <a:rPr lang="en-GB" dirty="0"/>
              <a:t>, </a:t>
            </a:r>
            <a:r>
              <a:rPr lang="en-GB" dirty="0" err="1"/>
              <a:t>environnements</a:t>
            </a:r>
            <a:r>
              <a:rPr lang="en-GB" dirty="0"/>
              <a:t> et base de </a:t>
            </a:r>
            <a:r>
              <a:rPr lang="en-GB" dirty="0" err="1"/>
              <a:t>données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7933F7-7E24-B34F-8C37-D3EC566597FB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 err="1"/>
              <a:t>Gcloud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Environnements</a:t>
            </a:r>
            <a:endParaRPr lang="en-GB" dirty="0"/>
          </a:p>
          <a:p>
            <a:endParaRPr lang="en-GB" dirty="0"/>
          </a:p>
          <a:p>
            <a:r>
              <a:rPr lang="en-GB" dirty="0"/>
              <a:t>Base de </a:t>
            </a:r>
            <a:r>
              <a:rPr lang="en-GB" dirty="0" err="1"/>
              <a:t>données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47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51B34-7AE2-1F4B-BB7F-73222217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</a:t>
            </a:r>
            <a:r>
              <a:rPr lang="en-GB" dirty="0" err="1"/>
              <a:t>d’authentification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7933F7-7E24-B34F-8C37-D3EC566597FB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Register</a:t>
            </a:r>
          </a:p>
          <a:p>
            <a:endParaRPr lang="en-GB" dirty="0"/>
          </a:p>
          <a:p>
            <a:r>
              <a:rPr lang="en-GB" dirty="0"/>
              <a:t>Login</a:t>
            </a:r>
          </a:p>
          <a:p>
            <a:endParaRPr lang="en-GB" dirty="0"/>
          </a:p>
          <a:p>
            <a:r>
              <a:rPr lang="en-GB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395648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4FDA5-D267-8D4F-A989-1A307510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Playlists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F75C0-8D23-A344-9C0F-86E5D59D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Récupération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Affichage</a:t>
            </a:r>
            <a:r>
              <a:rPr lang="en-GB" dirty="0"/>
              <a:t> </a:t>
            </a:r>
            <a:r>
              <a:rPr lang="en-GB" dirty="0" err="1"/>
              <a:t>responsif</a:t>
            </a:r>
            <a:endParaRPr lang="en-GB" dirty="0"/>
          </a:p>
          <a:p>
            <a:endParaRPr lang="en-GB" dirty="0"/>
          </a:p>
          <a:p>
            <a:r>
              <a:rPr lang="en-GB" dirty="0"/>
              <a:t>Partage</a:t>
            </a:r>
          </a:p>
        </p:txBody>
      </p:sp>
    </p:spTree>
    <p:extLst>
      <p:ext uri="{BB962C8B-B14F-4D97-AF65-F5344CB8AC3E}">
        <p14:creationId xmlns:p14="http://schemas.microsoft.com/office/powerpoint/2010/main" val="369443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3A2F2-AAAC-ED4A-A238-881DE11ED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0C8478-94F0-F74A-B835-81201E9D9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 de Partage de Playlists entre services de musique </a:t>
            </a:r>
            <a:r>
              <a:rPr lang="en-GB" dirty="0" err="1"/>
              <a:t>à</a:t>
            </a:r>
            <a:r>
              <a:rPr lang="en-GB" dirty="0"/>
              <a:t> la </a:t>
            </a:r>
            <a:r>
              <a:rPr lang="en-GB" dirty="0" err="1"/>
              <a:t>demande</a:t>
            </a:r>
            <a:endParaRPr lang="en-GB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DBE2D21-B39D-3F49-8036-31C1A5F4255B}"/>
              </a:ext>
            </a:extLst>
          </p:cNvPr>
          <p:cNvSpPr txBox="1">
            <a:spLocks/>
          </p:cNvSpPr>
          <p:nvPr/>
        </p:nvSpPr>
        <p:spPr>
          <a:xfrm>
            <a:off x="10761569" y="5078081"/>
            <a:ext cx="1430431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Lucas Naman</a:t>
            </a:r>
          </a:p>
        </p:txBody>
      </p:sp>
    </p:spTree>
    <p:extLst>
      <p:ext uri="{BB962C8B-B14F-4D97-AF65-F5344CB8AC3E}">
        <p14:creationId xmlns:p14="http://schemas.microsoft.com/office/powerpoint/2010/main" val="425440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29</TotalTime>
  <Words>80</Words>
  <Application>Microsoft Macintosh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Galerie</vt:lpstr>
      <vt:lpstr>Project H</vt:lpstr>
      <vt:lpstr>Sommaire</vt:lpstr>
      <vt:lpstr>Montées en compétences</vt:lpstr>
      <vt:lpstr>Gcloud, environnements et base de données</vt:lpstr>
      <vt:lpstr>Module d’authentification</vt:lpstr>
      <vt:lpstr>Playlists</vt:lpstr>
      <vt:lpstr>Project 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</dc:title>
  <dc:creator>lucas naman</dc:creator>
  <cp:lastModifiedBy>lucas naman</cp:lastModifiedBy>
  <cp:revision>4</cp:revision>
  <dcterms:created xsi:type="dcterms:W3CDTF">2021-02-21T13:45:06Z</dcterms:created>
  <dcterms:modified xsi:type="dcterms:W3CDTF">2021-02-21T14:14:23Z</dcterms:modified>
</cp:coreProperties>
</file>