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28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5BF55-9A65-684D-975C-12BF1AA63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PROJET - 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A4990E-08A1-AC47-9677-A3DBF5C30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Lucas Naman</a:t>
            </a:r>
          </a:p>
          <a:p>
            <a:r>
              <a:rPr lang="en-GB" dirty="0" err="1"/>
              <a:t>lucas.naman@epitech.eu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08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B33B2-8A9B-CA4D-8459-57031E83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Présentation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43C886-1CF4-6649-9989-A68B35B3A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endParaRPr lang="en-GB" dirty="0"/>
          </a:p>
          <a:p>
            <a:r>
              <a:rPr lang="en-GB" dirty="0" err="1"/>
              <a:t>Projet</a:t>
            </a:r>
            <a:r>
              <a:rPr lang="en-GB" dirty="0"/>
              <a:t>-H </a:t>
            </a:r>
            <a:r>
              <a:rPr lang="en-GB" dirty="0" err="1"/>
              <a:t>est</a:t>
            </a:r>
            <a:r>
              <a:rPr lang="en-GB" dirty="0"/>
              <a:t> un </a:t>
            </a:r>
            <a:r>
              <a:rPr lang="en-GB" dirty="0" err="1"/>
              <a:t>projet</a:t>
            </a:r>
            <a:r>
              <a:rPr lang="en-GB" dirty="0"/>
              <a:t> Cross platform </a:t>
            </a:r>
            <a:r>
              <a:rPr lang="en-GB" dirty="0" err="1"/>
              <a:t>permettant</a:t>
            </a:r>
            <a:r>
              <a:rPr lang="en-GB" dirty="0"/>
              <a:t> de </a:t>
            </a:r>
            <a:r>
              <a:rPr lang="en-GB" dirty="0" err="1"/>
              <a:t>partager</a:t>
            </a:r>
            <a:r>
              <a:rPr lang="en-GB" dirty="0"/>
              <a:t> </a:t>
            </a:r>
            <a:r>
              <a:rPr lang="en-GB" dirty="0" err="1"/>
              <a:t>vos</a:t>
            </a:r>
            <a:r>
              <a:rPr lang="en-GB" dirty="0"/>
              <a:t> playlists sur </a:t>
            </a:r>
            <a:r>
              <a:rPr lang="en-GB" dirty="0" err="1"/>
              <a:t>vos</a:t>
            </a:r>
            <a:r>
              <a:rPr lang="en-GB" dirty="0"/>
              <a:t> </a:t>
            </a:r>
            <a:r>
              <a:rPr lang="en-GB" dirty="0" err="1"/>
              <a:t>plateformes</a:t>
            </a:r>
            <a:r>
              <a:rPr lang="en-GB" dirty="0"/>
              <a:t> de streaming musical. </a:t>
            </a:r>
          </a:p>
          <a:p>
            <a:endParaRPr lang="en-GB" dirty="0"/>
          </a:p>
          <a:p>
            <a:r>
              <a:rPr lang="en-GB" dirty="0" err="1"/>
              <a:t>Idéal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avez</a:t>
            </a:r>
            <a:r>
              <a:rPr lang="en-GB" dirty="0"/>
              <a:t> </a:t>
            </a:r>
            <a:r>
              <a:rPr lang="en-GB" dirty="0" err="1"/>
              <a:t>envie</a:t>
            </a:r>
            <a:r>
              <a:rPr lang="en-GB" dirty="0"/>
              <a:t> de changer de </a:t>
            </a:r>
            <a:r>
              <a:rPr lang="en-GB" dirty="0" err="1"/>
              <a:t>plateforme</a:t>
            </a:r>
            <a:r>
              <a:rPr lang="en-GB" dirty="0"/>
              <a:t> de streaming musical sans copier </a:t>
            </a:r>
            <a:r>
              <a:rPr lang="en-GB" dirty="0" err="1"/>
              <a:t>vos</a:t>
            </a:r>
            <a:r>
              <a:rPr lang="en-GB" dirty="0"/>
              <a:t> chansons </a:t>
            </a:r>
            <a:r>
              <a:rPr lang="en-GB" dirty="0" err="1"/>
              <a:t>une</a:t>
            </a:r>
            <a:r>
              <a:rPr lang="en-GB" dirty="0"/>
              <a:t> par </a:t>
            </a:r>
            <a:r>
              <a:rPr lang="en-GB" dirty="0" err="1"/>
              <a:t>une</a:t>
            </a:r>
            <a:r>
              <a:rPr lang="en-GB" dirty="0"/>
              <a:t> d'un service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l'autre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25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8CC0E-2A3A-B64F-8E70-1CEB8252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</a:t>
            </a:r>
            <a:r>
              <a:rPr lang="en-GB" dirty="0" err="1"/>
              <a:t>utilisées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9F64E0-7DC2-A241-9CC8-8ECFCF796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98937"/>
            <a:ext cx="9601200" cy="2155526"/>
          </a:xfrm>
        </p:spPr>
        <p:txBody>
          <a:bodyPr tIns="46800" anchor="ctr" anchorCtr="0">
            <a:noAutofit/>
          </a:bodyPr>
          <a:lstStyle/>
          <a:p>
            <a:r>
              <a:rPr lang="en-GB" dirty="0"/>
              <a:t>Back-End: REST </a:t>
            </a:r>
            <a:r>
              <a:rPr lang="en-GB" dirty="0" err="1"/>
              <a:t>Api</a:t>
            </a:r>
            <a:r>
              <a:rPr lang="en-GB" dirty="0"/>
              <a:t> Flask python 3</a:t>
            </a:r>
          </a:p>
          <a:p>
            <a:r>
              <a:rPr lang="en-GB" dirty="0"/>
              <a:t>Front- End: Angular 10</a:t>
            </a:r>
          </a:p>
          <a:p>
            <a:r>
              <a:rPr lang="en-GB" dirty="0"/>
              <a:t>Mobile: PWA</a:t>
            </a:r>
          </a:p>
          <a:p>
            <a:r>
              <a:rPr lang="en-GB" dirty="0" err="1"/>
              <a:t>Hébergement</a:t>
            </a:r>
            <a:r>
              <a:rPr lang="en-GB" dirty="0"/>
              <a:t> et </a:t>
            </a:r>
            <a:r>
              <a:rPr lang="en-GB" dirty="0" err="1"/>
              <a:t>deployement</a:t>
            </a:r>
            <a:r>
              <a:rPr lang="en-GB" dirty="0"/>
              <a:t>: Google Cloud Platform</a:t>
            </a:r>
          </a:p>
          <a:p>
            <a:r>
              <a:rPr lang="en-GB" dirty="0"/>
              <a:t>Base de </a:t>
            </a:r>
            <a:r>
              <a:rPr lang="en-GB" dirty="0" err="1"/>
              <a:t>Données</a:t>
            </a:r>
            <a:r>
              <a:rPr lang="en-GB" dirty="0"/>
              <a:t>: Google Database</a:t>
            </a:r>
          </a:p>
        </p:txBody>
      </p:sp>
    </p:spTree>
    <p:extLst>
      <p:ext uri="{BB962C8B-B14F-4D97-AF65-F5344CB8AC3E}">
        <p14:creationId xmlns:p14="http://schemas.microsoft.com/office/powerpoint/2010/main" val="322927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8CC0E-2A3A-B64F-8E70-1CEB8252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Ambition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9F64E0-7DC2-A241-9CC8-8ECFCF796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98937"/>
            <a:ext cx="9601200" cy="2155526"/>
          </a:xfrm>
        </p:spPr>
        <p:txBody>
          <a:bodyPr tIns="46800" anchor="ctr" anchorCtr="0">
            <a:noAutofit/>
          </a:bodyPr>
          <a:lstStyle/>
          <a:p>
            <a:r>
              <a:rPr lang="en-GB" dirty="0" err="1"/>
              <a:t>Migrer</a:t>
            </a:r>
            <a:r>
              <a:rPr lang="en-GB" dirty="0"/>
              <a:t> </a:t>
            </a:r>
            <a:r>
              <a:rPr lang="en-GB" dirty="0" err="1"/>
              <a:t>mes</a:t>
            </a:r>
            <a:r>
              <a:rPr lang="en-GB" dirty="0"/>
              <a:t> musiques de Spotify sur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autre</a:t>
            </a:r>
            <a:r>
              <a:rPr lang="en-GB" dirty="0"/>
              <a:t> platform</a:t>
            </a:r>
          </a:p>
          <a:p>
            <a:r>
              <a:rPr lang="en-GB" dirty="0" err="1"/>
              <a:t>Découverte</a:t>
            </a:r>
            <a:r>
              <a:rPr lang="en-GB" dirty="0"/>
              <a:t> Google Cloud Platform</a:t>
            </a:r>
          </a:p>
          <a:p>
            <a:r>
              <a:rPr lang="en-GB" dirty="0" err="1"/>
              <a:t>Découverte</a:t>
            </a:r>
            <a:r>
              <a:rPr lang="en-GB" dirty="0"/>
              <a:t> Flask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15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8CC0E-2A3A-B64F-8E70-1CEB8252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Concurence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9F64E0-7DC2-A241-9CC8-8ECFCF796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98937"/>
            <a:ext cx="9601200" cy="2155526"/>
          </a:xfrm>
        </p:spPr>
        <p:txBody>
          <a:bodyPr tIns="46800" anchor="ctr" anchorCtr="0">
            <a:no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soundiiz.com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33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48453-0000-C945-9CFA-75DA7145E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Projet</a:t>
            </a:r>
            <a:r>
              <a:rPr lang="en-GB" dirty="0"/>
              <a:t> H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575511-16CB-DD42-B686-6AB318B02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Lucas Naman</a:t>
            </a:r>
          </a:p>
        </p:txBody>
      </p:sp>
    </p:spTree>
    <p:extLst>
      <p:ext uri="{BB962C8B-B14F-4D97-AF65-F5344CB8AC3E}">
        <p14:creationId xmlns:p14="http://schemas.microsoft.com/office/powerpoint/2010/main" val="905180249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33</TotalTime>
  <Words>111</Words>
  <Application>Microsoft Macintosh PowerPoint</Application>
  <PresentationFormat>Grand écran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Franklin Gothic Book</vt:lpstr>
      <vt:lpstr>Cadrage</vt:lpstr>
      <vt:lpstr>PROJET - H</vt:lpstr>
      <vt:lpstr>Présentation</vt:lpstr>
      <vt:lpstr>Technologies utilisées</vt:lpstr>
      <vt:lpstr>Ambition</vt:lpstr>
      <vt:lpstr>Concurence</vt:lpstr>
      <vt:lpstr>Projet 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- H</dc:title>
  <dc:creator>lucas naman</dc:creator>
  <cp:lastModifiedBy>lucas naman</cp:lastModifiedBy>
  <cp:revision>2</cp:revision>
  <dcterms:created xsi:type="dcterms:W3CDTF">2020-09-10T13:38:24Z</dcterms:created>
  <dcterms:modified xsi:type="dcterms:W3CDTF">2020-09-10T14:12:01Z</dcterms:modified>
</cp:coreProperties>
</file>