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Fira Sans Extra Condensed SemiBol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SemiBold-bold.fntdata"/><Relationship Id="rId16" Type="http://schemas.openxmlformats.org/officeDocument/2006/relationships/font" Target="fonts/FiraSansExtraCondensedSemiBold-regular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SemiBold-bold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f9a3def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f9a3def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dc2f377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dc2f377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b7156dc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b7156dc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b78f36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b78f36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7156dcfb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b7156dcfb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b7156dcfb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4b7156dcfb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6450" y="1479625"/>
            <a:ext cx="51996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6450" y="3263925"/>
            <a:ext cx="45120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152350" y="2179625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2270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152350" y="3132175"/>
            <a:ext cx="4839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290750" y="22363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45625" y="22363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290750" y="2850350"/>
            <a:ext cx="29076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45625" y="2850350"/>
            <a:ext cx="29076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6450" y="15260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370900" y="1676872"/>
            <a:ext cx="44022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68500" y="2371998"/>
            <a:ext cx="38070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40550" y="1414500"/>
            <a:ext cx="7662900" cy="231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L’équipe Summit</a:t>
            </a: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3184425" y="913938"/>
            <a:ext cx="2836200" cy="2836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13"/>
          <p:cNvGrpSpPr/>
          <p:nvPr/>
        </p:nvGrpSpPr>
        <p:grpSpPr>
          <a:xfrm>
            <a:off x="647675" y="1329251"/>
            <a:ext cx="1407300" cy="989100"/>
            <a:chOff x="1115075" y="2330813"/>
            <a:chExt cx="1407300" cy="989100"/>
          </a:xfrm>
        </p:grpSpPr>
        <p:sp>
          <p:nvSpPr>
            <p:cNvPr id="47" name="Google Shape;47;p13"/>
            <p:cNvSpPr/>
            <p:nvPr/>
          </p:nvSpPr>
          <p:spPr>
            <a:xfrm>
              <a:off x="1115075" y="2330813"/>
              <a:ext cx="1407300" cy="9891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 txBox="1"/>
            <p:nvPr/>
          </p:nvSpPr>
          <p:spPr>
            <a:xfrm>
              <a:off x="1186175" y="2564214"/>
              <a:ext cx="1265100" cy="461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1C1C1B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Mathias</a:t>
              </a:r>
              <a:endParaRPr sz="2600">
                <a:solidFill>
                  <a:srgbClr val="1C1C1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9" name="Google Shape;49;p13"/>
          <p:cNvSpPr/>
          <p:nvPr/>
        </p:nvSpPr>
        <p:spPr>
          <a:xfrm>
            <a:off x="1130225" y="3240438"/>
            <a:ext cx="1407300" cy="989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13"/>
          <p:cNvGrpSpPr/>
          <p:nvPr/>
        </p:nvGrpSpPr>
        <p:grpSpPr>
          <a:xfrm>
            <a:off x="7150075" y="1329238"/>
            <a:ext cx="1407300" cy="989100"/>
            <a:chOff x="6502725" y="1045488"/>
            <a:chExt cx="1407300" cy="989100"/>
          </a:xfrm>
        </p:grpSpPr>
        <p:sp>
          <p:nvSpPr>
            <p:cNvPr id="51" name="Google Shape;51;p13"/>
            <p:cNvSpPr/>
            <p:nvPr/>
          </p:nvSpPr>
          <p:spPr>
            <a:xfrm>
              <a:off x="6502725" y="1045488"/>
              <a:ext cx="1407300" cy="989100"/>
            </a:xfrm>
            <a:prstGeom prst="roundRect">
              <a:avLst>
                <a:gd fmla="val 16667" name="adj"/>
              </a:avLst>
            </a:prstGeom>
            <a:solidFill>
              <a:srgbClr val="FFEE5A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 txBox="1"/>
            <p:nvPr/>
          </p:nvSpPr>
          <p:spPr>
            <a:xfrm>
              <a:off x="6573825" y="1247901"/>
              <a:ext cx="1265100" cy="744900"/>
            </a:xfrm>
            <a:prstGeom prst="rect">
              <a:avLst/>
            </a:prstGeom>
            <a:solidFill>
              <a:srgbClr val="FFEE5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1C1C1B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Lucas</a:t>
              </a:r>
              <a:endParaRPr sz="2700">
                <a:solidFill>
                  <a:srgbClr val="1C1C1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" name="Google Shape;53;p13"/>
          <p:cNvGrpSpPr/>
          <p:nvPr/>
        </p:nvGrpSpPr>
        <p:grpSpPr>
          <a:xfrm>
            <a:off x="6637000" y="3240438"/>
            <a:ext cx="1407300" cy="989100"/>
            <a:chOff x="6502725" y="2330801"/>
            <a:chExt cx="1407300" cy="989100"/>
          </a:xfrm>
        </p:grpSpPr>
        <p:sp>
          <p:nvSpPr>
            <p:cNvPr id="54" name="Google Shape;54;p13"/>
            <p:cNvSpPr/>
            <p:nvPr/>
          </p:nvSpPr>
          <p:spPr>
            <a:xfrm>
              <a:off x="6502725" y="2330801"/>
              <a:ext cx="1407300" cy="989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6872025" y="2578163"/>
              <a:ext cx="852300" cy="49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1C1C1B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Alex</a:t>
              </a:r>
              <a:endParaRPr sz="2600">
                <a:solidFill>
                  <a:srgbClr val="1C1C1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3898875" y="4035913"/>
            <a:ext cx="1407300" cy="989100"/>
            <a:chOff x="6502725" y="3616126"/>
            <a:chExt cx="1407300" cy="989100"/>
          </a:xfrm>
        </p:grpSpPr>
        <p:sp>
          <p:nvSpPr>
            <p:cNvPr id="57" name="Google Shape;57;p13"/>
            <p:cNvSpPr/>
            <p:nvPr/>
          </p:nvSpPr>
          <p:spPr>
            <a:xfrm>
              <a:off x="6502725" y="3616126"/>
              <a:ext cx="1407300" cy="989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6573837" y="3824566"/>
              <a:ext cx="12651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1C1C1B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Camille</a:t>
              </a:r>
              <a:endParaRPr sz="2600">
                <a:solidFill>
                  <a:srgbClr val="1C1C1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59" name="Google Shape;59;p13"/>
          <p:cNvCxnSpPr>
            <a:stCxn id="49" idx="3"/>
            <a:endCxn id="45" idx="3"/>
          </p:cNvCxnSpPr>
          <p:nvPr/>
        </p:nvCxnSpPr>
        <p:spPr>
          <a:xfrm flipH="1" rot="10800000">
            <a:off x="2537525" y="3334788"/>
            <a:ext cx="1062300" cy="40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7" idx="0"/>
            <a:endCxn id="45" idx="4"/>
          </p:cNvCxnSpPr>
          <p:nvPr/>
        </p:nvCxnSpPr>
        <p:spPr>
          <a:xfrm rot="10800000">
            <a:off x="4602525" y="3750013"/>
            <a:ext cx="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4" idx="1"/>
            <a:endCxn id="45" idx="5"/>
          </p:cNvCxnSpPr>
          <p:nvPr/>
        </p:nvCxnSpPr>
        <p:spPr>
          <a:xfrm rot="10800000">
            <a:off x="5605300" y="3334788"/>
            <a:ext cx="1031700" cy="40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1" idx="1"/>
          </p:cNvCxnSpPr>
          <p:nvPr/>
        </p:nvCxnSpPr>
        <p:spPr>
          <a:xfrm flipH="1">
            <a:off x="5967775" y="1823788"/>
            <a:ext cx="11823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33875" y="34340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1C1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Pierre</a:t>
            </a:r>
            <a:endParaRPr sz="2600">
              <a:solidFill>
                <a:srgbClr val="1C1C1B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2045200" y="1908150"/>
            <a:ext cx="1205700" cy="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50" y="889575"/>
            <a:ext cx="2851475" cy="28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563158" y="1613400"/>
            <a:ext cx="2591100" cy="2725200"/>
          </a:xfrm>
          <a:prstGeom prst="roundRect">
            <a:avLst>
              <a:gd fmla="val 11476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Tornier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025300" y="691676"/>
            <a:ext cx="509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                      PRESENTATION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580638" y="4042302"/>
            <a:ext cx="2892300" cy="95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07525" y="2059249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407525" y="2059250"/>
            <a:ext cx="1254600" cy="33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407525" y="2500127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407525" y="2499575"/>
            <a:ext cx="734100" cy="33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407525" y="1620325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407525" y="1620325"/>
            <a:ext cx="1254600" cy="33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982327" y="1995346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982319" y="1556421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982323" y="2436225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491400" y="1141975"/>
            <a:ext cx="2577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Habileté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professionnelle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483386" y="3591880"/>
            <a:ext cx="178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Passion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649594" y="4045107"/>
            <a:ext cx="2577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Esport (jeux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d'équipe)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Cinéma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 &amp; innovation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837342" y="1155449"/>
            <a:ext cx="1555834" cy="3446073"/>
            <a:chOff x="1045850" y="1155475"/>
            <a:chExt cx="740450" cy="1640050"/>
          </a:xfrm>
        </p:grpSpPr>
        <p:sp>
          <p:nvSpPr>
            <p:cNvPr id="87" name="Google Shape;87;p14"/>
            <p:cNvSpPr/>
            <p:nvPr/>
          </p:nvSpPr>
          <p:spPr>
            <a:xfrm>
              <a:off x="1537075" y="1942075"/>
              <a:ext cx="140200" cy="189675"/>
            </a:xfrm>
            <a:custGeom>
              <a:rect b="b" l="l" r="r" t="t"/>
              <a:pathLst>
                <a:path extrusionOk="0" h="7587" w="5608">
                  <a:moveTo>
                    <a:pt x="584" y="1"/>
                  </a:moveTo>
                  <a:lnTo>
                    <a:pt x="909" y="2272"/>
                  </a:lnTo>
                  <a:cubicBezTo>
                    <a:pt x="922" y="2454"/>
                    <a:pt x="857" y="2622"/>
                    <a:pt x="740" y="2752"/>
                  </a:cubicBezTo>
                  <a:cubicBezTo>
                    <a:pt x="104" y="3479"/>
                    <a:pt x="0" y="4518"/>
                    <a:pt x="454" y="5361"/>
                  </a:cubicBezTo>
                  <a:lnTo>
                    <a:pt x="987" y="6335"/>
                  </a:lnTo>
                  <a:cubicBezTo>
                    <a:pt x="1332" y="7290"/>
                    <a:pt x="1809" y="7587"/>
                    <a:pt x="2260" y="7587"/>
                  </a:cubicBezTo>
                  <a:cubicBezTo>
                    <a:pt x="2520" y="7587"/>
                    <a:pt x="2772" y="7488"/>
                    <a:pt x="2985" y="7360"/>
                  </a:cubicBezTo>
                  <a:lnTo>
                    <a:pt x="4361" y="6490"/>
                  </a:lnTo>
                  <a:cubicBezTo>
                    <a:pt x="5140" y="6140"/>
                    <a:pt x="5607" y="5348"/>
                    <a:pt x="5529" y="4505"/>
                  </a:cubicBezTo>
                  <a:lnTo>
                    <a:pt x="5192" y="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535775" y="1940450"/>
              <a:ext cx="144425" cy="193100"/>
            </a:xfrm>
            <a:custGeom>
              <a:rect b="b" l="l" r="r" t="t"/>
              <a:pathLst>
                <a:path extrusionOk="0" h="7724" w="5777">
                  <a:moveTo>
                    <a:pt x="766" y="156"/>
                  </a:moveTo>
                  <a:lnTo>
                    <a:pt x="5218" y="182"/>
                  </a:lnTo>
                  <a:lnTo>
                    <a:pt x="5543" y="4557"/>
                  </a:lnTo>
                  <a:cubicBezTo>
                    <a:pt x="5594" y="5374"/>
                    <a:pt x="5127" y="6140"/>
                    <a:pt x="4400" y="6478"/>
                  </a:cubicBezTo>
                  <a:lnTo>
                    <a:pt x="4374" y="6478"/>
                  </a:lnTo>
                  <a:lnTo>
                    <a:pt x="2998" y="7334"/>
                  </a:lnTo>
                  <a:cubicBezTo>
                    <a:pt x="2816" y="7449"/>
                    <a:pt x="2578" y="7564"/>
                    <a:pt x="2319" y="7564"/>
                  </a:cubicBezTo>
                  <a:cubicBezTo>
                    <a:pt x="2227" y="7564"/>
                    <a:pt x="2133" y="7550"/>
                    <a:pt x="2038" y="7516"/>
                  </a:cubicBezTo>
                  <a:cubicBezTo>
                    <a:pt x="1688" y="7386"/>
                    <a:pt x="1376" y="6997"/>
                    <a:pt x="1129" y="6348"/>
                  </a:cubicBezTo>
                  <a:lnTo>
                    <a:pt x="597" y="5374"/>
                  </a:lnTo>
                  <a:cubicBezTo>
                    <a:pt x="156" y="4570"/>
                    <a:pt x="273" y="3557"/>
                    <a:pt x="883" y="2856"/>
                  </a:cubicBezTo>
                  <a:cubicBezTo>
                    <a:pt x="1026" y="2713"/>
                    <a:pt x="1090" y="2519"/>
                    <a:pt x="1065" y="2324"/>
                  </a:cubicBezTo>
                  <a:lnTo>
                    <a:pt x="766" y="156"/>
                  </a:lnTo>
                  <a:close/>
                  <a:moveTo>
                    <a:pt x="701" y="1"/>
                  </a:moveTo>
                  <a:cubicBezTo>
                    <a:pt x="662" y="1"/>
                    <a:pt x="649" y="27"/>
                    <a:pt x="636" y="40"/>
                  </a:cubicBezTo>
                  <a:cubicBezTo>
                    <a:pt x="610" y="53"/>
                    <a:pt x="610" y="92"/>
                    <a:pt x="610" y="105"/>
                  </a:cubicBezTo>
                  <a:lnTo>
                    <a:pt x="922" y="2363"/>
                  </a:lnTo>
                  <a:cubicBezTo>
                    <a:pt x="922" y="2506"/>
                    <a:pt x="870" y="2649"/>
                    <a:pt x="779" y="2765"/>
                  </a:cubicBezTo>
                  <a:cubicBezTo>
                    <a:pt x="117" y="3505"/>
                    <a:pt x="0" y="4596"/>
                    <a:pt x="467" y="5478"/>
                  </a:cubicBezTo>
                  <a:lnTo>
                    <a:pt x="987" y="6426"/>
                  </a:lnTo>
                  <a:cubicBezTo>
                    <a:pt x="1233" y="7114"/>
                    <a:pt x="1571" y="7529"/>
                    <a:pt x="1999" y="7685"/>
                  </a:cubicBezTo>
                  <a:cubicBezTo>
                    <a:pt x="2090" y="7711"/>
                    <a:pt x="2207" y="7724"/>
                    <a:pt x="2324" y="7724"/>
                  </a:cubicBezTo>
                  <a:cubicBezTo>
                    <a:pt x="2557" y="7724"/>
                    <a:pt x="2817" y="7646"/>
                    <a:pt x="3102" y="7516"/>
                  </a:cubicBezTo>
                  <a:lnTo>
                    <a:pt x="4478" y="6659"/>
                  </a:lnTo>
                  <a:cubicBezTo>
                    <a:pt x="5270" y="6283"/>
                    <a:pt x="5776" y="5452"/>
                    <a:pt x="5724" y="4583"/>
                  </a:cubicBezTo>
                  <a:lnTo>
                    <a:pt x="5387" y="117"/>
                  </a:lnTo>
                  <a:cubicBezTo>
                    <a:pt x="5387" y="66"/>
                    <a:pt x="5348" y="40"/>
                    <a:pt x="5309" y="40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556850" y="2001125"/>
              <a:ext cx="19175" cy="41575"/>
            </a:xfrm>
            <a:custGeom>
              <a:rect b="b" l="l" r="r" t="t"/>
              <a:pathLst>
                <a:path extrusionOk="0" h="1663" w="767">
                  <a:moveTo>
                    <a:pt x="144" y="1"/>
                  </a:moveTo>
                  <a:lnTo>
                    <a:pt x="1" y="1662"/>
                  </a:lnTo>
                  <a:lnTo>
                    <a:pt x="390" y="1520"/>
                  </a:lnTo>
                  <a:cubicBezTo>
                    <a:pt x="637" y="1429"/>
                    <a:pt x="767" y="1143"/>
                    <a:pt x="663" y="90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553950" y="1999075"/>
              <a:ext cx="23375" cy="45900"/>
            </a:xfrm>
            <a:custGeom>
              <a:rect b="b" l="l" r="r" t="t"/>
              <a:pathLst>
                <a:path extrusionOk="0" h="1836" w="935">
                  <a:moveTo>
                    <a:pt x="238" y="1"/>
                  </a:moveTo>
                  <a:cubicBezTo>
                    <a:pt x="221" y="1"/>
                    <a:pt x="205" y="7"/>
                    <a:pt x="195" y="18"/>
                  </a:cubicBezTo>
                  <a:cubicBezTo>
                    <a:pt x="143" y="44"/>
                    <a:pt x="143" y="96"/>
                    <a:pt x="156" y="122"/>
                  </a:cubicBezTo>
                  <a:lnTo>
                    <a:pt x="688" y="1017"/>
                  </a:lnTo>
                  <a:cubicBezTo>
                    <a:pt x="766" y="1225"/>
                    <a:pt x="649" y="1459"/>
                    <a:pt x="454" y="1537"/>
                  </a:cubicBezTo>
                  <a:lnTo>
                    <a:pt x="65" y="1679"/>
                  </a:lnTo>
                  <a:cubicBezTo>
                    <a:pt x="13" y="1705"/>
                    <a:pt x="0" y="1731"/>
                    <a:pt x="13" y="1783"/>
                  </a:cubicBezTo>
                  <a:cubicBezTo>
                    <a:pt x="39" y="1809"/>
                    <a:pt x="65" y="1835"/>
                    <a:pt x="104" y="1835"/>
                  </a:cubicBezTo>
                  <a:lnTo>
                    <a:pt x="117" y="1835"/>
                  </a:lnTo>
                  <a:lnTo>
                    <a:pt x="506" y="1679"/>
                  </a:lnTo>
                  <a:cubicBezTo>
                    <a:pt x="792" y="1576"/>
                    <a:pt x="935" y="1251"/>
                    <a:pt x="831" y="953"/>
                  </a:cubicBezTo>
                  <a:lnTo>
                    <a:pt x="312" y="44"/>
                  </a:lnTo>
                  <a:cubicBezTo>
                    <a:pt x="289" y="14"/>
                    <a:pt x="261" y="1"/>
                    <a:pt x="23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543550" y="2050450"/>
              <a:ext cx="75000" cy="27050"/>
            </a:xfrm>
            <a:custGeom>
              <a:rect b="b" l="l" r="r" t="t"/>
              <a:pathLst>
                <a:path extrusionOk="0" h="1082" w="3000">
                  <a:moveTo>
                    <a:pt x="2999" y="1"/>
                  </a:moveTo>
                  <a:lnTo>
                    <a:pt x="1" y="429"/>
                  </a:lnTo>
                  <a:lnTo>
                    <a:pt x="429" y="819"/>
                  </a:lnTo>
                  <a:cubicBezTo>
                    <a:pt x="624" y="993"/>
                    <a:pt x="872" y="1081"/>
                    <a:pt x="1124" y="1081"/>
                  </a:cubicBezTo>
                  <a:cubicBezTo>
                    <a:pt x="1341" y="1081"/>
                    <a:pt x="1561" y="1016"/>
                    <a:pt x="1753" y="883"/>
                  </a:cubicBezTo>
                  <a:lnTo>
                    <a:pt x="2999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540950" y="2048475"/>
              <a:ext cx="79850" cy="30875"/>
            </a:xfrm>
            <a:custGeom>
              <a:rect b="b" l="l" r="r" t="t"/>
              <a:pathLst>
                <a:path extrusionOk="0" h="1235" w="3194">
                  <a:moveTo>
                    <a:pt x="3096" y="1"/>
                  </a:moveTo>
                  <a:cubicBezTo>
                    <a:pt x="3081" y="1"/>
                    <a:pt x="3066" y="5"/>
                    <a:pt x="3051" y="15"/>
                  </a:cubicBezTo>
                  <a:lnTo>
                    <a:pt x="1805" y="885"/>
                  </a:lnTo>
                  <a:cubicBezTo>
                    <a:pt x="1630" y="1012"/>
                    <a:pt x="1426" y="1074"/>
                    <a:pt x="1225" y="1074"/>
                  </a:cubicBezTo>
                  <a:cubicBezTo>
                    <a:pt x="994" y="1074"/>
                    <a:pt x="765" y="992"/>
                    <a:pt x="585" y="833"/>
                  </a:cubicBezTo>
                  <a:lnTo>
                    <a:pt x="144" y="443"/>
                  </a:lnTo>
                  <a:cubicBezTo>
                    <a:pt x="131" y="424"/>
                    <a:pt x="111" y="414"/>
                    <a:pt x="92" y="414"/>
                  </a:cubicBezTo>
                  <a:cubicBezTo>
                    <a:pt x="72" y="414"/>
                    <a:pt x="53" y="424"/>
                    <a:pt x="40" y="443"/>
                  </a:cubicBezTo>
                  <a:cubicBezTo>
                    <a:pt x="1" y="469"/>
                    <a:pt x="1" y="521"/>
                    <a:pt x="40" y="547"/>
                  </a:cubicBezTo>
                  <a:lnTo>
                    <a:pt x="468" y="936"/>
                  </a:lnTo>
                  <a:cubicBezTo>
                    <a:pt x="702" y="1131"/>
                    <a:pt x="961" y="1235"/>
                    <a:pt x="1234" y="1235"/>
                  </a:cubicBezTo>
                  <a:cubicBezTo>
                    <a:pt x="1481" y="1235"/>
                    <a:pt x="1701" y="1170"/>
                    <a:pt x="1896" y="1027"/>
                  </a:cubicBezTo>
                  <a:lnTo>
                    <a:pt x="3155" y="145"/>
                  </a:lnTo>
                  <a:cubicBezTo>
                    <a:pt x="3181" y="119"/>
                    <a:pt x="3194" y="67"/>
                    <a:pt x="3168" y="28"/>
                  </a:cubicBezTo>
                  <a:cubicBezTo>
                    <a:pt x="3144" y="12"/>
                    <a:pt x="3120" y="1"/>
                    <a:pt x="309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558475" y="2071550"/>
              <a:ext cx="79525" cy="35725"/>
            </a:xfrm>
            <a:custGeom>
              <a:rect b="b" l="l" r="r" t="t"/>
              <a:pathLst>
                <a:path extrusionOk="0" h="1429" w="3181">
                  <a:moveTo>
                    <a:pt x="3181" y="0"/>
                  </a:moveTo>
                  <a:lnTo>
                    <a:pt x="1" y="883"/>
                  </a:lnTo>
                  <a:lnTo>
                    <a:pt x="144" y="1039"/>
                  </a:lnTo>
                  <a:cubicBezTo>
                    <a:pt x="260" y="1182"/>
                    <a:pt x="403" y="1298"/>
                    <a:pt x="585" y="1363"/>
                  </a:cubicBezTo>
                  <a:cubicBezTo>
                    <a:pt x="700" y="1407"/>
                    <a:pt x="822" y="1428"/>
                    <a:pt x="945" y="1428"/>
                  </a:cubicBezTo>
                  <a:cubicBezTo>
                    <a:pt x="1156" y="1428"/>
                    <a:pt x="1370" y="1365"/>
                    <a:pt x="1558" y="1234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555875" y="2070325"/>
              <a:ext cx="84400" cy="39550"/>
            </a:xfrm>
            <a:custGeom>
              <a:rect b="b" l="l" r="r" t="t"/>
              <a:pathLst>
                <a:path extrusionOk="0" h="1582" w="3376">
                  <a:moveTo>
                    <a:pt x="3282" y="0"/>
                  </a:moveTo>
                  <a:cubicBezTo>
                    <a:pt x="3266" y="0"/>
                    <a:pt x="3249" y="7"/>
                    <a:pt x="3233" y="24"/>
                  </a:cubicBezTo>
                  <a:lnTo>
                    <a:pt x="1623" y="1257"/>
                  </a:lnTo>
                  <a:cubicBezTo>
                    <a:pt x="1451" y="1363"/>
                    <a:pt x="1257" y="1423"/>
                    <a:pt x="1060" y="1423"/>
                  </a:cubicBezTo>
                  <a:cubicBezTo>
                    <a:pt x="945" y="1423"/>
                    <a:pt x="829" y="1403"/>
                    <a:pt x="715" y="1360"/>
                  </a:cubicBezTo>
                  <a:cubicBezTo>
                    <a:pt x="572" y="1322"/>
                    <a:pt x="429" y="1218"/>
                    <a:pt x="312" y="1075"/>
                  </a:cubicBezTo>
                  <a:lnTo>
                    <a:pt x="170" y="906"/>
                  </a:lnTo>
                  <a:cubicBezTo>
                    <a:pt x="148" y="885"/>
                    <a:pt x="127" y="875"/>
                    <a:pt x="105" y="875"/>
                  </a:cubicBezTo>
                  <a:cubicBezTo>
                    <a:pt x="88" y="875"/>
                    <a:pt x="70" y="882"/>
                    <a:pt x="53" y="893"/>
                  </a:cubicBezTo>
                  <a:cubicBezTo>
                    <a:pt x="27" y="932"/>
                    <a:pt x="1" y="971"/>
                    <a:pt x="40" y="1010"/>
                  </a:cubicBezTo>
                  <a:lnTo>
                    <a:pt x="183" y="1166"/>
                  </a:lnTo>
                  <a:cubicBezTo>
                    <a:pt x="312" y="1334"/>
                    <a:pt x="481" y="1451"/>
                    <a:pt x="650" y="1516"/>
                  </a:cubicBezTo>
                  <a:cubicBezTo>
                    <a:pt x="780" y="1555"/>
                    <a:pt x="910" y="1581"/>
                    <a:pt x="1039" y="1581"/>
                  </a:cubicBezTo>
                  <a:cubicBezTo>
                    <a:pt x="1286" y="1581"/>
                    <a:pt x="1520" y="1490"/>
                    <a:pt x="1714" y="1386"/>
                  </a:cubicBezTo>
                  <a:lnTo>
                    <a:pt x="3337" y="153"/>
                  </a:lnTo>
                  <a:cubicBezTo>
                    <a:pt x="3363" y="114"/>
                    <a:pt x="3376" y="62"/>
                    <a:pt x="3350" y="37"/>
                  </a:cubicBezTo>
                  <a:cubicBezTo>
                    <a:pt x="3327" y="14"/>
                    <a:pt x="3304" y="0"/>
                    <a:pt x="328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433550" y="2762725"/>
              <a:ext cx="350475" cy="30850"/>
            </a:xfrm>
            <a:custGeom>
              <a:rect b="b" l="l" r="r" t="t"/>
              <a:pathLst>
                <a:path extrusionOk="0" h="1234" w="14019">
                  <a:moveTo>
                    <a:pt x="1" y="0"/>
                  </a:moveTo>
                  <a:lnTo>
                    <a:pt x="14" y="1233"/>
                  </a:lnTo>
                  <a:lnTo>
                    <a:pt x="14019" y="1233"/>
                  </a:lnTo>
                  <a:lnTo>
                    <a:pt x="14019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431600" y="2760775"/>
              <a:ext cx="354375" cy="34750"/>
            </a:xfrm>
            <a:custGeom>
              <a:rect b="b" l="l" r="r" t="t"/>
              <a:pathLst>
                <a:path extrusionOk="0" h="1390" w="14175">
                  <a:moveTo>
                    <a:pt x="14019" y="156"/>
                  </a:moveTo>
                  <a:lnTo>
                    <a:pt x="14019" y="1234"/>
                  </a:lnTo>
                  <a:lnTo>
                    <a:pt x="169" y="1234"/>
                  </a:lnTo>
                  <a:lnTo>
                    <a:pt x="156" y="156"/>
                  </a:lnTo>
                  <a:close/>
                  <a:moveTo>
                    <a:pt x="79" y="1"/>
                  </a:moveTo>
                  <a:cubicBezTo>
                    <a:pt x="40" y="1"/>
                    <a:pt x="27" y="1"/>
                    <a:pt x="14" y="14"/>
                  </a:cubicBezTo>
                  <a:cubicBezTo>
                    <a:pt x="1" y="26"/>
                    <a:pt x="1" y="65"/>
                    <a:pt x="1" y="78"/>
                  </a:cubicBezTo>
                  <a:lnTo>
                    <a:pt x="14" y="1311"/>
                  </a:lnTo>
                  <a:cubicBezTo>
                    <a:pt x="14" y="1363"/>
                    <a:pt x="40" y="1389"/>
                    <a:pt x="92" y="1389"/>
                  </a:cubicBezTo>
                  <a:lnTo>
                    <a:pt x="14097" y="1389"/>
                  </a:lnTo>
                  <a:cubicBezTo>
                    <a:pt x="14149" y="1389"/>
                    <a:pt x="14175" y="1350"/>
                    <a:pt x="14175" y="1311"/>
                  </a:cubicBezTo>
                  <a:lnTo>
                    <a:pt x="14175" y="78"/>
                  </a:lnTo>
                  <a:cubicBezTo>
                    <a:pt x="14175" y="26"/>
                    <a:pt x="14149" y="1"/>
                    <a:pt x="1409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443925" y="2548550"/>
              <a:ext cx="160325" cy="95100"/>
            </a:xfrm>
            <a:custGeom>
              <a:rect b="b" l="l" r="r" t="t"/>
              <a:pathLst>
                <a:path extrusionOk="0" h="3804" w="6413">
                  <a:moveTo>
                    <a:pt x="40" y="1"/>
                  </a:moveTo>
                  <a:lnTo>
                    <a:pt x="1" y="3752"/>
                  </a:lnTo>
                  <a:lnTo>
                    <a:pt x="6387" y="3804"/>
                  </a:lnTo>
                  <a:lnTo>
                    <a:pt x="6413" y="53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442000" y="2546275"/>
              <a:ext cx="164200" cy="99325"/>
            </a:xfrm>
            <a:custGeom>
              <a:rect b="b" l="l" r="r" t="t"/>
              <a:pathLst>
                <a:path extrusionOk="0" h="3973" w="6568">
                  <a:moveTo>
                    <a:pt x="195" y="170"/>
                  </a:moveTo>
                  <a:lnTo>
                    <a:pt x="6412" y="222"/>
                  </a:lnTo>
                  <a:lnTo>
                    <a:pt x="6373" y="3830"/>
                  </a:lnTo>
                  <a:lnTo>
                    <a:pt x="169" y="3765"/>
                  </a:lnTo>
                  <a:lnTo>
                    <a:pt x="195" y="170"/>
                  </a:lnTo>
                  <a:close/>
                  <a:moveTo>
                    <a:pt x="117" y="1"/>
                  </a:moveTo>
                  <a:cubicBezTo>
                    <a:pt x="65" y="1"/>
                    <a:pt x="39" y="27"/>
                    <a:pt x="39" y="79"/>
                  </a:cubicBezTo>
                  <a:lnTo>
                    <a:pt x="0" y="3830"/>
                  </a:lnTo>
                  <a:cubicBezTo>
                    <a:pt x="0" y="3856"/>
                    <a:pt x="0" y="3869"/>
                    <a:pt x="13" y="3895"/>
                  </a:cubicBezTo>
                  <a:cubicBezTo>
                    <a:pt x="39" y="3895"/>
                    <a:pt x="65" y="3908"/>
                    <a:pt x="78" y="3908"/>
                  </a:cubicBezTo>
                  <a:lnTo>
                    <a:pt x="6464" y="3973"/>
                  </a:lnTo>
                  <a:cubicBezTo>
                    <a:pt x="6503" y="3973"/>
                    <a:pt x="6542" y="3934"/>
                    <a:pt x="6542" y="3895"/>
                  </a:cubicBezTo>
                  <a:lnTo>
                    <a:pt x="6568" y="131"/>
                  </a:lnTo>
                  <a:cubicBezTo>
                    <a:pt x="6568" y="92"/>
                    <a:pt x="6568" y="79"/>
                    <a:pt x="6555" y="66"/>
                  </a:cubicBezTo>
                  <a:cubicBezTo>
                    <a:pt x="6542" y="66"/>
                    <a:pt x="6503" y="40"/>
                    <a:pt x="6490" y="40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433550" y="2600150"/>
              <a:ext cx="351125" cy="162275"/>
            </a:xfrm>
            <a:custGeom>
              <a:rect b="b" l="l" r="r" t="t"/>
              <a:pathLst>
                <a:path extrusionOk="0" h="6491" w="14045">
                  <a:moveTo>
                    <a:pt x="377" y="1"/>
                  </a:moveTo>
                  <a:lnTo>
                    <a:pt x="1" y="6348"/>
                  </a:lnTo>
                  <a:lnTo>
                    <a:pt x="2558" y="6426"/>
                  </a:lnTo>
                  <a:lnTo>
                    <a:pt x="3972" y="6387"/>
                  </a:lnTo>
                  <a:lnTo>
                    <a:pt x="14032" y="6490"/>
                  </a:lnTo>
                  <a:cubicBezTo>
                    <a:pt x="14045" y="5543"/>
                    <a:pt x="13396" y="4673"/>
                    <a:pt x="12357" y="4232"/>
                  </a:cubicBezTo>
                  <a:lnTo>
                    <a:pt x="6763" y="1896"/>
                  </a:lnTo>
                  <a:lnTo>
                    <a:pt x="6815" y="13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431600" y="2597550"/>
              <a:ext cx="354700" cy="166825"/>
            </a:xfrm>
            <a:custGeom>
              <a:rect b="b" l="l" r="r" t="t"/>
              <a:pathLst>
                <a:path extrusionOk="0" h="6673" w="14188">
                  <a:moveTo>
                    <a:pt x="533" y="182"/>
                  </a:moveTo>
                  <a:lnTo>
                    <a:pt x="6815" y="312"/>
                  </a:lnTo>
                  <a:lnTo>
                    <a:pt x="6763" y="2000"/>
                  </a:lnTo>
                  <a:cubicBezTo>
                    <a:pt x="6763" y="2039"/>
                    <a:pt x="6776" y="2064"/>
                    <a:pt x="6815" y="2077"/>
                  </a:cubicBezTo>
                  <a:lnTo>
                    <a:pt x="12409" y="4414"/>
                  </a:lnTo>
                  <a:cubicBezTo>
                    <a:pt x="13383" y="4829"/>
                    <a:pt x="13993" y="5621"/>
                    <a:pt x="14032" y="6517"/>
                  </a:cubicBezTo>
                  <a:lnTo>
                    <a:pt x="4050" y="6413"/>
                  </a:lnTo>
                  <a:lnTo>
                    <a:pt x="2662" y="6452"/>
                  </a:lnTo>
                  <a:lnTo>
                    <a:pt x="169" y="6361"/>
                  </a:lnTo>
                  <a:lnTo>
                    <a:pt x="533" y="182"/>
                  </a:lnTo>
                  <a:close/>
                  <a:moveTo>
                    <a:pt x="455" y="1"/>
                  </a:moveTo>
                  <a:cubicBezTo>
                    <a:pt x="403" y="1"/>
                    <a:pt x="364" y="40"/>
                    <a:pt x="364" y="79"/>
                  </a:cubicBezTo>
                  <a:lnTo>
                    <a:pt x="1" y="6426"/>
                  </a:lnTo>
                  <a:cubicBezTo>
                    <a:pt x="1" y="6465"/>
                    <a:pt x="1" y="6478"/>
                    <a:pt x="14" y="6491"/>
                  </a:cubicBezTo>
                  <a:cubicBezTo>
                    <a:pt x="27" y="6504"/>
                    <a:pt x="53" y="6530"/>
                    <a:pt x="79" y="6530"/>
                  </a:cubicBezTo>
                  <a:lnTo>
                    <a:pt x="2636" y="6607"/>
                  </a:lnTo>
                  <a:lnTo>
                    <a:pt x="4050" y="6568"/>
                  </a:lnTo>
                  <a:lnTo>
                    <a:pt x="14110" y="6672"/>
                  </a:lnTo>
                  <a:lnTo>
                    <a:pt x="14162" y="6672"/>
                  </a:lnTo>
                  <a:cubicBezTo>
                    <a:pt x="14162" y="6659"/>
                    <a:pt x="14175" y="6620"/>
                    <a:pt x="14175" y="6607"/>
                  </a:cubicBezTo>
                  <a:cubicBezTo>
                    <a:pt x="14188" y="5621"/>
                    <a:pt x="13526" y="4725"/>
                    <a:pt x="12461" y="4271"/>
                  </a:cubicBezTo>
                  <a:lnTo>
                    <a:pt x="6919" y="1948"/>
                  </a:lnTo>
                  <a:lnTo>
                    <a:pt x="6971" y="234"/>
                  </a:lnTo>
                  <a:cubicBezTo>
                    <a:pt x="6971" y="195"/>
                    <a:pt x="6971" y="182"/>
                    <a:pt x="6958" y="169"/>
                  </a:cubicBezTo>
                  <a:cubicBezTo>
                    <a:pt x="6945" y="156"/>
                    <a:pt x="6906" y="131"/>
                    <a:pt x="6893" y="131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632150" y="2669275"/>
              <a:ext cx="23050" cy="23375"/>
            </a:xfrm>
            <a:custGeom>
              <a:rect b="b" l="l" r="r" t="t"/>
              <a:pathLst>
                <a:path extrusionOk="0" h="935" w="922">
                  <a:moveTo>
                    <a:pt x="922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629875" y="2667575"/>
              <a:ext cx="27275" cy="27025"/>
            </a:xfrm>
            <a:custGeom>
              <a:rect b="b" l="l" r="r" t="t"/>
              <a:pathLst>
                <a:path extrusionOk="0" h="1081" w="1091">
                  <a:moveTo>
                    <a:pt x="998" y="0"/>
                  </a:moveTo>
                  <a:cubicBezTo>
                    <a:pt x="977" y="0"/>
                    <a:pt x="954" y="10"/>
                    <a:pt x="935" y="29"/>
                  </a:cubicBezTo>
                  <a:lnTo>
                    <a:pt x="26" y="951"/>
                  </a:lnTo>
                  <a:cubicBezTo>
                    <a:pt x="0" y="990"/>
                    <a:pt x="0" y="1029"/>
                    <a:pt x="26" y="1068"/>
                  </a:cubicBezTo>
                  <a:cubicBezTo>
                    <a:pt x="52" y="1081"/>
                    <a:pt x="78" y="1081"/>
                    <a:pt x="91" y="1081"/>
                  </a:cubicBezTo>
                  <a:cubicBezTo>
                    <a:pt x="130" y="1081"/>
                    <a:pt x="143" y="1081"/>
                    <a:pt x="143" y="1068"/>
                  </a:cubicBezTo>
                  <a:lnTo>
                    <a:pt x="1052" y="146"/>
                  </a:lnTo>
                  <a:cubicBezTo>
                    <a:pt x="1091" y="107"/>
                    <a:pt x="1091" y="55"/>
                    <a:pt x="1052" y="29"/>
                  </a:cubicBezTo>
                  <a:cubicBezTo>
                    <a:pt x="1039" y="10"/>
                    <a:pt x="1019" y="0"/>
                    <a:pt x="99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614625" y="2662775"/>
              <a:ext cx="23375" cy="23400"/>
            </a:xfrm>
            <a:custGeom>
              <a:rect b="b" l="l" r="r" t="t"/>
              <a:pathLst>
                <a:path extrusionOk="0" h="936" w="935">
                  <a:moveTo>
                    <a:pt x="935" y="1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612350" y="2661075"/>
              <a:ext cx="27275" cy="27050"/>
            </a:xfrm>
            <a:custGeom>
              <a:rect b="b" l="l" r="r" t="t"/>
              <a:pathLst>
                <a:path extrusionOk="0" h="1082" w="1091">
                  <a:moveTo>
                    <a:pt x="1000" y="0"/>
                  </a:moveTo>
                  <a:cubicBezTo>
                    <a:pt x="980" y="0"/>
                    <a:pt x="961" y="10"/>
                    <a:pt x="948" y="30"/>
                  </a:cubicBezTo>
                  <a:lnTo>
                    <a:pt x="39" y="951"/>
                  </a:lnTo>
                  <a:cubicBezTo>
                    <a:pt x="0" y="990"/>
                    <a:pt x="0" y="1029"/>
                    <a:pt x="39" y="1068"/>
                  </a:cubicBezTo>
                  <a:cubicBezTo>
                    <a:pt x="52" y="1081"/>
                    <a:pt x="78" y="1081"/>
                    <a:pt x="104" y="1081"/>
                  </a:cubicBezTo>
                  <a:cubicBezTo>
                    <a:pt x="130" y="1081"/>
                    <a:pt x="143" y="1068"/>
                    <a:pt x="143" y="1068"/>
                  </a:cubicBezTo>
                  <a:lnTo>
                    <a:pt x="1052" y="147"/>
                  </a:lnTo>
                  <a:cubicBezTo>
                    <a:pt x="1091" y="108"/>
                    <a:pt x="1091" y="56"/>
                    <a:pt x="1052" y="30"/>
                  </a:cubicBezTo>
                  <a:cubicBezTo>
                    <a:pt x="1039" y="10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99700" y="2656625"/>
              <a:ext cx="22725" cy="23375"/>
            </a:xfrm>
            <a:custGeom>
              <a:rect b="b" l="l" r="r" t="t"/>
              <a:pathLst>
                <a:path extrusionOk="0" h="935" w="909">
                  <a:moveTo>
                    <a:pt x="909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7425" y="2655150"/>
              <a:ext cx="27275" cy="26800"/>
            </a:xfrm>
            <a:custGeom>
              <a:rect b="b" l="l" r="r" t="t"/>
              <a:pathLst>
                <a:path extrusionOk="0" h="1072" w="1091">
                  <a:moveTo>
                    <a:pt x="998" y="1"/>
                  </a:moveTo>
                  <a:cubicBezTo>
                    <a:pt x="977" y="1"/>
                    <a:pt x="954" y="7"/>
                    <a:pt x="935" y="20"/>
                  </a:cubicBezTo>
                  <a:lnTo>
                    <a:pt x="26" y="942"/>
                  </a:lnTo>
                  <a:cubicBezTo>
                    <a:pt x="0" y="981"/>
                    <a:pt x="0" y="1033"/>
                    <a:pt x="26" y="1058"/>
                  </a:cubicBezTo>
                  <a:cubicBezTo>
                    <a:pt x="52" y="1071"/>
                    <a:pt x="78" y="1071"/>
                    <a:pt x="91" y="1071"/>
                  </a:cubicBezTo>
                  <a:cubicBezTo>
                    <a:pt x="117" y="1071"/>
                    <a:pt x="130" y="1058"/>
                    <a:pt x="143" y="1058"/>
                  </a:cubicBezTo>
                  <a:lnTo>
                    <a:pt x="1052" y="137"/>
                  </a:lnTo>
                  <a:cubicBezTo>
                    <a:pt x="1091" y="98"/>
                    <a:pt x="1091" y="59"/>
                    <a:pt x="1052" y="20"/>
                  </a:cubicBezTo>
                  <a:cubicBezTo>
                    <a:pt x="1039" y="7"/>
                    <a:pt x="1019" y="1"/>
                    <a:pt x="99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636675" y="2624825"/>
              <a:ext cx="39300" cy="38625"/>
            </a:xfrm>
            <a:custGeom>
              <a:rect b="b" l="l" r="r" t="t"/>
              <a:pathLst>
                <a:path extrusionOk="0" h="1545" w="1572">
                  <a:moveTo>
                    <a:pt x="961" y="169"/>
                  </a:moveTo>
                  <a:cubicBezTo>
                    <a:pt x="1091" y="169"/>
                    <a:pt x="1208" y="208"/>
                    <a:pt x="1286" y="312"/>
                  </a:cubicBezTo>
                  <a:cubicBezTo>
                    <a:pt x="1364" y="389"/>
                    <a:pt x="1416" y="506"/>
                    <a:pt x="1416" y="623"/>
                  </a:cubicBezTo>
                  <a:cubicBezTo>
                    <a:pt x="1416" y="727"/>
                    <a:pt x="1364" y="844"/>
                    <a:pt x="1286" y="922"/>
                  </a:cubicBezTo>
                  <a:cubicBezTo>
                    <a:pt x="1143" y="1051"/>
                    <a:pt x="559" y="1246"/>
                    <a:pt x="209" y="1350"/>
                  </a:cubicBezTo>
                  <a:cubicBezTo>
                    <a:pt x="312" y="1012"/>
                    <a:pt x="520" y="428"/>
                    <a:pt x="650" y="299"/>
                  </a:cubicBezTo>
                  <a:cubicBezTo>
                    <a:pt x="728" y="208"/>
                    <a:pt x="845" y="169"/>
                    <a:pt x="961" y="169"/>
                  </a:cubicBezTo>
                  <a:close/>
                  <a:moveTo>
                    <a:pt x="974" y="0"/>
                  </a:moveTo>
                  <a:cubicBezTo>
                    <a:pt x="819" y="13"/>
                    <a:pt x="663" y="65"/>
                    <a:pt x="559" y="182"/>
                  </a:cubicBezTo>
                  <a:cubicBezTo>
                    <a:pt x="325" y="389"/>
                    <a:pt x="53" y="1337"/>
                    <a:pt x="14" y="1441"/>
                  </a:cubicBezTo>
                  <a:cubicBezTo>
                    <a:pt x="1" y="1480"/>
                    <a:pt x="14" y="1506"/>
                    <a:pt x="40" y="1519"/>
                  </a:cubicBezTo>
                  <a:cubicBezTo>
                    <a:pt x="53" y="1519"/>
                    <a:pt x="79" y="1545"/>
                    <a:pt x="105" y="1545"/>
                  </a:cubicBezTo>
                  <a:cubicBezTo>
                    <a:pt x="105" y="1545"/>
                    <a:pt x="118" y="1545"/>
                    <a:pt x="118" y="1532"/>
                  </a:cubicBezTo>
                  <a:cubicBezTo>
                    <a:pt x="235" y="1493"/>
                    <a:pt x="1182" y="1233"/>
                    <a:pt x="1403" y="1025"/>
                  </a:cubicBezTo>
                  <a:cubicBezTo>
                    <a:pt x="1507" y="909"/>
                    <a:pt x="1571" y="766"/>
                    <a:pt x="1571" y="597"/>
                  </a:cubicBezTo>
                  <a:cubicBezTo>
                    <a:pt x="1571" y="454"/>
                    <a:pt x="1507" y="286"/>
                    <a:pt x="1403" y="182"/>
                  </a:cubicBezTo>
                  <a:cubicBezTo>
                    <a:pt x="1286" y="65"/>
                    <a:pt x="1143" y="0"/>
                    <a:pt x="97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605850" y="2618850"/>
              <a:ext cx="34425" cy="44600"/>
            </a:xfrm>
            <a:custGeom>
              <a:rect b="b" l="l" r="r" t="t"/>
              <a:pathLst>
                <a:path extrusionOk="0" h="1784" w="1377">
                  <a:moveTo>
                    <a:pt x="702" y="174"/>
                  </a:moveTo>
                  <a:cubicBezTo>
                    <a:pt x="844" y="174"/>
                    <a:pt x="1013" y="278"/>
                    <a:pt x="1091" y="408"/>
                  </a:cubicBezTo>
                  <a:cubicBezTo>
                    <a:pt x="1182" y="564"/>
                    <a:pt x="1208" y="1187"/>
                    <a:pt x="1208" y="1537"/>
                  </a:cubicBezTo>
                  <a:cubicBezTo>
                    <a:pt x="909" y="1342"/>
                    <a:pt x="403" y="992"/>
                    <a:pt x="312" y="823"/>
                  </a:cubicBezTo>
                  <a:cubicBezTo>
                    <a:pt x="195" y="615"/>
                    <a:pt x="273" y="343"/>
                    <a:pt x="494" y="226"/>
                  </a:cubicBezTo>
                  <a:cubicBezTo>
                    <a:pt x="559" y="187"/>
                    <a:pt x="637" y="174"/>
                    <a:pt x="702" y="174"/>
                  </a:cubicBezTo>
                  <a:close/>
                  <a:moveTo>
                    <a:pt x="688" y="1"/>
                  </a:moveTo>
                  <a:cubicBezTo>
                    <a:pt x="591" y="1"/>
                    <a:pt x="494" y="23"/>
                    <a:pt x="403" y="70"/>
                  </a:cubicBezTo>
                  <a:cubicBezTo>
                    <a:pt x="118" y="239"/>
                    <a:pt x="1" y="615"/>
                    <a:pt x="170" y="901"/>
                  </a:cubicBezTo>
                  <a:cubicBezTo>
                    <a:pt x="312" y="1174"/>
                    <a:pt x="1143" y="1706"/>
                    <a:pt x="1234" y="1758"/>
                  </a:cubicBezTo>
                  <a:cubicBezTo>
                    <a:pt x="1247" y="1784"/>
                    <a:pt x="1273" y="1784"/>
                    <a:pt x="1286" y="1784"/>
                  </a:cubicBezTo>
                  <a:cubicBezTo>
                    <a:pt x="1299" y="1784"/>
                    <a:pt x="1299" y="1784"/>
                    <a:pt x="1312" y="1745"/>
                  </a:cubicBezTo>
                  <a:cubicBezTo>
                    <a:pt x="1351" y="1732"/>
                    <a:pt x="1364" y="1719"/>
                    <a:pt x="1364" y="1680"/>
                  </a:cubicBezTo>
                  <a:cubicBezTo>
                    <a:pt x="1364" y="1563"/>
                    <a:pt x="1377" y="576"/>
                    <a:pt x="1234" y="317"/>
                  </a:cubicBezTo>
                  <a:cubicBezTo>
                    <a:pt x="1125" y="118"/>
                    <a:pt x="910" y="1"/>
                    <a:pt x="68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138250" y="2493400"/>
              <a:ext cx="153200" cy="203800"/>
            </a:xfrm>
            <a:custGeom>
              <a:rect b="b" l="l" r="r" t="t"/>
              <a:pathLst>
                <a:path extrusionOk="0" h="8152" w="6128">
                  <a:moveTo>
                    <a:pt x="53" y="0"/>
                  </a:moveTo>
                  <a:lnTo>
                    <a:pt x="1" y="8151"/>
                  </a:lnTo>
                  <a:lnTo>
                    <a:pt x="6114" y="8151"/>
                  </a:lnTo>
                  <a:lnTo>
                    <a:pt x="6127" y="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36325" y="2491300"/>
              <a:ext cx="156750" cy="207850"/>
            </a:xfrm>
            <a:custGeom>
              <a:rect b="b" l="l" r="r" t="t"/>
              <a:pathLst>
                <a:path extrusionOk="0" h="8314" w="6270">
                  <a:moveTo>
                    <a:pt x="208" y="188"/>
                  </a:moveTo>
                  <a:lnTo>
                    <a:pt x="6114" y="253"/>
                  </a:lnTo>
                  <a:lnTo>
                    <a:pt x="6101" y="8171"/>
                  </a:lnTo>
                  <a:lnTo>
                    <a:pt x="156" y="8171"/>
                  </a:lnTo>
                  <a:lnTo>
                    <a:pt x="208" y="188"/>
                  </a:lnTo>
                  <a:close/>
                  <a:moveTo>
                    <a:pt x="102" y="1"/>
                  </a:moveTo>
                  <a:cubicBezTo>
                    <a:pt x="83" y="1"/>
                    <a:pt x="74" y="10"/>
                    <a:pt x="65" y="19"/>
                  </a:cubicBezTo>
                  <a:cubicBezTo>
                    <a:pt x="65" y="32"/>
                    <a:pt x="39" y="71"/>
                    <a:pt x="39" y="84"/>
                  </a:cubicBezTo>
                  <a:lnTo>
                    <a:pt x="0" y="8235"/>
                  </a:lnTo>
                  <a:cubicBezTo>
                    <a:pt x="0" y="8261"/>
                    <a:pt x="0" y="8274"/>
                    <a:pt x="13" y="8300"/>
                  </a:cubicBezTo>
                  <a:cubicBezTo>
                    <a:pt x="26" y="8300"/>
                    <a:pt x="65" y="8313"/>
                    <a:pt x="78" y="8313"/>
                  </a:cubicBezTo>
                  <a:lnTo>
                    <a:pt x="6178" y="8300"/>
                  </a:lnTo>
                  <a:cubicBezTo>
                    <a:pt x="6230" y="8300"/>
                    <a:pt x="6256" y="8261"/>
                    <a:pt x="6256" y="8210"/>
                  </a:cubicBezTo>
                  <a:lnTo>
                    <a:pt x="6269" y="136"/>
                  </a:lnTo>
                  <a:cubicBezTo>
                    <a:pt x="6269" y="84"/>
                    <a:pt x="6243" y="58"/>
                    <a:pt x="6191" y="58"/>
                  </a:cubicBezTo>
                  <a:lnTo>
                    <a:pt x="130" y="6"/>
                  </a:lnTo>
                  <a:cubicBezTo>
                    <a:pt x="118" y="3"/>
                    <a:pt x="109" y="1"/>
                    <a:pt x="10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23975" y="2603075"/>
              <a:ext cx="180450" cy="120725"/>
            </a:xfrm>
            <a:custGeom>
              <a:rect b="b" l="l" r="r" t="t"/>
              <a:pathLst>
                <a:path extrusionOk="0" h="4829" w="7218">
                  <a:moveTo>
                    <a:pt x="1" y="0"/>
                  </a:moveTo>
                  <a:lnTo>
                    <a:pt x="1" y="4829"/>
                  </a:lnTo>
                  <a:lnTo>
                    <a:pt x="7218" y="4829"/>
                  </a:lnTo>
                  <a:lnTo>
                    <a:pt x="7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122025" y="2601450"/>
              <a:ext cx="184350" cy="124300"/>
            </a:xfrm>
            <a:custGeom>
              <a:rect b="b" l="l" r="r" t="t"/>
              <a:pathLst>
                <a:path extrusionOk="0" h="4972" w="7374">
                  <a:moveTo>
                    <a:pt x="7205" y="156"/>
                  </a:moveTo>
                  <a:lnTo>
                    <a:pt x="7205" y="4816"/>
                  </a:lnTo>
                  <a:lnTo>
                    <a:pt x="144" y="4816"/>
                  </a:lnTo>
                  <a:lnTo>
                    <a:pt x="144" y="156"/>
                  </a:lnTo>
                  <a:close/>
                  <a:moveTo>
                    <a:pt x="79" y="0"/>
                  </a:moveTo>
                  <a:cubicBezTo>
                    <a:pt x="27" y="0"/>
                    <a:pt x="1" y="26"/>
                    <a:pt x="1" y="78"/>
                  </a:cubicBezTo>
                  <a:lnTo>
                    <a:pt x="1" y="4894"/>
                  </a:lnTo>
                  <a:cubicBezTo>
                    <a:pt x="1" y="4946"/>
                    <a:pt x="27" y="4972"/>
                    <a:pt x="79" y="4972"/>
                  </a:cubicBezTo>
                  <a:lnTo>
                    <a:pt x="7296" y="4972"/>
                  </a:lnTo>
                  <a:cubicBezTo>
                    <a:pt x="7335" y="4972"/>
                    <a:pt x="7373" y="4933"/>
                    <a:pt x="7373" y="4894"/>
                  </a:cubicBezTo>
                  <a:lnTo>
                    <a:pt x="7373" y="78"/>
                  </a:lnTo>
                  <a:cubicBezTo>
                    <a:pt x="7373" y="26"/>
                    <a:pt x="7347" y="0"/>
                    <a:pt x="729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156750" y="2631300"/>
              <a:ext cx="112625" cy="92500"/>
            </a:xfrm>
            <a:custGeom>
              <a:rect b="b" l="l" r="r" t="t"/>
              <a:pathLst>
                <a:path extrusionOk="0" h="3700" w="4505">
                  <a:moveTo>
                    <a:pt x="1805" y="1"/>
                  </a:moveTo>
                  <a:cubicBezTo>
                    <a:pt x="819" y="1"/>
                    <a:pt x="1" y="805"/>
                    <a:pt x="1" y="1805"/>
                  </a:cubicBezTo>
                  <a:lnTo>
                    <a:pt x="1" y="1896"/>
                  </a:lnTo>
                  <a:cubicBezTo>
                    <a:pt x="27" y="2882"/>
                    <a:pt x="819" y="3700"/>
                    <a:pt x="1805" y="3700"/>
                  </a:cubicBezTo>
                  <a:lnTo>
                    <a:pt x="2701" y="3700"/>
                  </a:lnTo>
                  <a:cubicBezTo>
                    <a:pt x="3687" y="3700"/>
                    <a:pt x="4505" y="2882"/>
                    <a:pt x="4505" y="1896"/>
                  </a:cubicBezTo>
                  <a:lnTo>
                    <a:pt x="4505" y="1805"/>
                  </a:lnTo>
                  <a:cubicBezTo>
                    <a:pt x="4505" y="805"/>
                    <a:pt x="3687" y="1"/>
                    <a:pt x="2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54800" y="2629350"/>
              <a:ext cx="116525" cy="96400"/>
            </a:xfrm>
            <a:custGeom>
              <a:rect b="b" l="l" r="r" t="t"/>
              <a:pathLst>
                <a:path extrusionOk="0" h="3856" w="4661">
                  <a:moveTo>
                    <a:pt x="2779" y="156"/>
                  </a:moveTo>
                  <a:cubicBezTo>
                    <a:pt x="3739" y="156"/>
                    <a:pt x="4492" y="935"/>
                    <a:pt x="4492" y="1883"/>
                  </a:cubicBezTo>
                  <a:lnTo>
                    <a:pt x="4492" y="1974"/>
                  </a:lnTo>
                  <a:cubicBezTo>
                    <a:pt x="4492" y="2934"/>
                    <a:pt x="3713" y="3700"/>
                    <a:pt x="2779" y="3700"/>
                  </a:cubicBezTo>
                  <a:lnTo>
                    <a:pt x="1883" y="3700"/>
                  </a:lnTo>
                  <a:cubicBezTo>
                    <a:pt x="922" y="3700"/>
                    <a:pt x="170" y="2921"/>
                    <a:pt x="170" y="1974"/>
                  </a:cubicBezTo>
                  <a:lnTo>
                    <a:pt x="170" y="1883"/>
                  </a:lnTo>
                  <a:cubicBezTo>
                    <a:pt x="170" y="922"/>
                    <a:pt x="948" y="156"/>
                    <a:pt x="1883" y="156"/>
                  </a:cubicBezTo>
                  <a:close/>
                  <a:moveTo>
                    <a:pt x="1883" y="1"/>
                  </a:moveTo>
                  <a:cubicBezTo>
                    <a:pt x="845" y="1"/>
                    <a:pt x="1" y="844"/>
                    <a:pt x="1" y="1883"/>
                  </a:cubicBezTo>
                  <a:lnTo>
                    <a:pt x="1" y="1974"/>
                  </a:lnTo>
                  <a:cubicBezTo>
                    <a:pt x="1" y="3012"/>
                    <a:pt x="845" y="3856"/>
                    <a:pt x="1883" y="3856"/>
                  </a:cubicBezTo>
                  <a:lnTo>
                    <a:pt x="2779" y="3856"/>
                  </a:lnTo>
                  <a:cubicBezTo>
                    <a:pt x="3817" y="3856"/>
                    <a:pt x="4661" y="3012"/>
                    <a:pt x="4661" y="1974"/>
                  </a:cubicBezTo>
                  <a:lnTo>
                    <a:pt x="4661" y="1883"/>
                  </a:lnTo>
                  <a:cubicBezTo>
                    <a:pt x="4661" y="844"/>
                    <a:pt x="3817" y="1"/>
                    <a:pt x="2779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69725" y="2660175"/>
              <a:ext cx="83750" cy="3925"/>
            </a:xfrm>
            <a:custGeom>
              <a:rect b="b" l="l" r="r" t="t"/>
              <a:pathLst>
                <a:path extrusionOk="0" h="157" w="3350">
                  <a:moveTo>
                    <a:pt x="92" y="1"/>
                  </a:moveTo>
                  <a:cubicBezTo>
                    <a:pt x="40" y="1"/>
                    <a:pt x="1" y="27"/>
                    <a:pt x="1" y="79"/>
                  </a:cubicBezTo>
                  <a:cubicBezTo>
                    <a:pt x="1" y="131"/>
                    <a:pt x="40" y="157"/>
                    <a:pt x="92" y="157"/>
                  </a:cubicBezTo>
                  <a:lnTo>
                    <a:pt x="3272" y="157"/>
                  </a:lnTo>
                  <a:cubicBezTo>
                    <a:pt x="3311" y="157"/>
                    <a:pt x="3350" y="131"/>
                    <a:pt x="3350" y="79"/>
                  </a:cubicBezTo>
                  <a:cubicBezTo>
                    <a:pt x="3350" y="27"/>
                    <a:pt x="3311" y="1"/>
                    <a:pt x="32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10025" y="2681925"/>
              <a:ext cx="203175" cy="88275"/>
            </a:xfrm>
            <a:custGeom>
              <a:rect b="b" l="l" r="r" t="t"/>
              <a:pathLst>
                <a:path extrusionOk="0" h="3531" w="8127">
                  <a:moveTo>
                    <a:pt x="2090" y="0"/>
                  </a:moveTo>
                  <a:cubicBezTo>
                    <a:pt x="935" y="0"/>
                    <a:pt x="1" y="935"/>
                    <a:pt x="1" y="2077"/>
                  </a:cubicBezTo>
                  <a:lnTo>
                    <a:pt x="1" y="3531"/>
                  </a:lnTo>
                  <a:lnTo>
                    <a:pt x="8126" y="3531"/>
                  </a:lnTo>
                  <a:lnTo>
                    <a:pt x="8126" y="2077"/>
                  </a:lnTo>
                  <a:cubicBezTo>
                    <a:pt x="8126" y="935"/>
                    <a:pt x="7191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08725" y="2679975"/>
              <a:ext cx="206725" cy="92175"/>
            </a:xfrm>
            <a:custGeom>
              <a:rect b="b" l="l" r="r" t="t"/>
              <a:pathLst>
                <a:path extrusionOk="0" h="3687" w="8269">
                  <a:moveTo>
                    <a:pt x="6101" y="169"/>
                  </a:moveTo>
                  <a:cubicBezTo>
                    <a:pt x="7205" y="169"/>
                    <a:pt x="8087" y="1052"/>
                    <a:pt x="8087" y="2155"/>
                  </a:cubicBezTo>
                  <a:lnTo>
                    <a:pt x="8087" y="3518"/>
                  </a:lnTo>
                  <a:lnTo>
                    <a:pt x="144" y="3518"/>
                  </a:lnTo>
                  <a:lnTo>
                    <a:pt x="144" y="2155"/>
                  </a:lnTo>
                  <a:cubicBezTo>
                    <a:pt x="144" y="1052"/>
                    <a:pt x="1026" y="169"/>
                    <a:pt x="2142" y="169"/>
                  </a:cubicBezTo>
                  <a:close/>
                  <a:moveTo>
                    <a:pt x="2155" y="1"/>
                  </a:moveTo>
                  <a:cubicBezTo>
                    <a:pt x="974" y="1"/>
                    <a:pt x="1" y="974"/>
                    <a:pt x="1" y="2155"/>
                  </a:cubicBezTo>
                  <a:lnTo>
                    <a:pt x="1" y="3609"/>
                  </a:lnTo>
                  <a:cubicBezTo>
                    <a:pt x="1" y="3648"/>
                    <a:pt x="27" y="3687"/>
                    <a:pt x="79" y="3687"/>
                  </a:cubicBezTo>
                  <a:lnTo>
                    <a:pt x="8178" y="3687"/>
                  </a:lnTo>
                  <a:cubicBezTo>
                    <a:pt x="8217" y="3687"/>
                    <a:pt x="8256" y="3635"/>
                    <a:pt x="8269" y="3609"/>
                  </a:cubicBezTo>
                  <a:lnTo>
                    <a:pt x="8269" y="2155"/>
                  </a:lnTo>
                  <a:cubicBezTo>
                    <a:pt x="8269" y="974"/>
                    <a:pt x="7295" y="1"/>
                    <a:pt x="61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05475" y="2769525"/>
              <a:ext cx="212575" cy="23725"/>
            </a:xfrm>
            <a:custGeom>
              <a:rect b="b" l="l" r="r" t="t"/>
              <a:pathLst>
                <a:path extrusionOk="0" h="949" w="8503">
                  <a:moveTo>
                    <a:pt x="1" y="1"/>
                  </a:moveTo>
                  <a:lnTo>
                    <a:pt x="1" y="949"/>
                  </a:lnTo>
                  <a:lnTo>
                    <a:pt x="8503" y="949"/>
                  </a:lnTo>
                  <a:lnTo>
                    <a:pt x="8503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03225" y="2767925"/>
              <a:ext cx="216775" cy="27275"/>
            </a:xfrm>
            <a:custGeom>
              <a:rect b="b" l="l" r="r" t="t"/>
              <a:pathLst>
                <a:path extrusionOk="0" h="1091" w="8671">
                  <a:moveTo>
                    <a:pt x="8489" y="169"/>
                  </a:moveTo>
                  <a:lnTo>
                    <a:pt x="8489" y="935"/>
                  </a:lnTo>
                  <a:lnTo>
                    <a:pt x="169" y="935"/>
                  </a:lnTo>
                  <a:lnTo>
                    <a:pt x="156" y="169"/>
                  </a:lnTo>
                  <a:close/>
                  <a:moveTo>
                    <a:pt x="91" y="0"/>
                  </a:moveTo>
                  <a:cubicBezTo>
                    <a:pt x="52" y="0"/>
                    <a:pt x="39" y="0"/>
                    <a:pt x="13" y="13"/>
                  </a:cubicBezTo>
                  <a:cubicBezTo>
                    <a:pt x="13" y="39"/>
                    <a:pt x="0" y="65"/>
                    <a:pt x="0" y="78"/>
                  </a:cubicBezTo>
                  <a:lnTo>
                    <a:pt x="13" y="1013"/>
                  </a:lnTo>
                  <a:cubicBezTo>
                    <a:pt x="13" y="1051"/>
                    <a:pt x="52" y="1090"/>
                    <a:pt x="104" y="1090"/>
                  </a:cubicBezTo>
                  <a:lnTo>
                    <a:pt x="8593" y="1090"/>
                  </a:lnTo>
                  <a:cubicBezTo>
                    <a:pt x="8619" y="1090"/>
                    <a:pt x="8671" y="1064"/>
                    <a:pt x="8671" y="1013"/>
                  </a:cubicBezTo>
                  <a:lnTo>
                    <a:pt x="8671" y="78"/>
                  </a:lnTo>
                  <a:cubicBezTo>
                    <a:pt x="8671" y="39"/>
                    <a:pt x="8632" y="0"/>
                    <a:pt x="85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03875" y="1847000"/>
              <a:ext cx="534125" cy="735975"/>
            </a:xfrm>
            <a:custGeom>
              <a:rect b="b" l="l" r="r" t="t"/>
              <a:pathLst>
                <a:path extrusionOk="0" h="29439" w="21365">
                  <a:moveTo>
                    <a:pt x="3972" y="0"/>
                  </a:moveTo>
                  <a:lnTo>
                    <a:pt x="0" y="29374"/>
                  </a:lnTo>
                  <a:lnTo>
                    <a:pt x="9371" y="29439"/>
                  </a:lnTo>
                  <a:lnTo>
                    <a:pt x="11877" y="13694"/>
                  </a:lnTo>
                  <a:lnTo>
                    <a:pt x="12811" y="29439"/>
                  </a:lnTo>
                  <a:lnTo>
                    <a:pt x="21365" y="29374"/>
                  </a:lnTo>
                  <a:lnTo>
                    <a:pt x="17990" y="26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398175" y="2058900"/>
              <a:ext cx="26000" cy="146700"/>
            </a:xfrm>
            <a:custGeom>
              <a:rect b="b" l="l" r="r" t="t"/>
              <a:pathLst>
                <a:path extrusionOk="0" h="5868" w="1040">
                  <a:moveTo>
                    <a:pt x="1039" y="0"/>
                  </a:moveTo>
                  <a:lnTo>
                    <a:pt x="1" y="5867"/>
                  </a:lnTo>
                </a:path>
              </a:pathLst>
            </a:custGeom>
            <a:solidFill>
              <a:srgbClr val="5B8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396225" y="2056875"/>
              <a:ext cx="30525" cy="150675"/>
            </a:xfrm>
            <a:custGeom>
              <a:rect b="b" l="l" r="r" t="t"/>
              <a:pathLst>
                <a:path extrusionOk="0" h="6027" w="1221">
                  <a:moveTo>
                    <a:pt x="1109" y="0"/>
                  </a:moveTo>
                  <a:cubicBezTo>
                    <a:pt x="1075" y="0"/>
                    <a:pt x="1039" y="25"/>
                    <a:pt x="1039" y="68"/>
                  </a:cubicBezTo>
                  <a:lnTo>
                    <a:pt x="1" y="5922"/>
                  </a:lnTo>
                  <a:cubicBezTo>
                    <a:pt x="1" y="5974"/>
                    <a:pt x="14" y="6013"/>
                    <a:pt x="79" y="6026"/>
                  </a:cubicBezTo>
                  <a:cubicBezTo>
                    <a:pt x="118" y="6026"/>
                    <a:pt x="144" y="5987"/>
                    <a:pt x="157" y="5961"/>
                  </a:cubicBezTo>
                  <a:lnTo>
                    <a:pt x="1195" y="107"/>
                  </a:lnTo>
                  <a:cubicBezTo>
                    <a:pt x="1221" y="55"/>
                    <a:pt x="1182" y="3"/>
                    <a:pt x="1130" y="3"/>
                  </a:cubicBezTo>
                  <a:cubicBezTo>
                    <a:pt x="1123" y="1"/>
                    <a:pt x="1116" y="0"/>
                    <a:pt x="1109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9657" y="0"/>
                  </a:move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close/>
                </a:path>
              </a:pathLst>
            </a:custGeom>
            <a:solidFill>
              <a:srgbClr val="3A2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098025" y="2537200"/>
              <a:ext cx="251175" cy="50650"/>
            </a:xfrm>
            <a:custGeom>
              <a:rect b="b" l="l" r="r" t="t"/>
              <a:pathLst>
                <a:path extrusionOk="0" h="2026" w="10047">
                  <a:moveTo>
                    <a:pt x="9735" y="169"/>
                  </a:moveTo>
                  <a:cubicBezTo>
                    <a:pt x="9787" y="169"/>
                    <a:pt x="9813" y="169"/>
                    <a:pt x="9852" y="208"/>
                  </a:cubicBezTo>
                  <a:cubicBezTo>
                    <a:pt x="9865" y="247"/>
                    <a:pt x="9878" y="273"/>
                    <a:pt x="9878" y="312"/>
                  </a:cubicBezTo>
                  <a:lnTo>
                    <a:pt x="9878" y="1753"/>
                  </a:lnTo>
                  <a:cubicBezTo>
                    <a:pt x="9878" y="1818"/>
                    <a:pt x="9813" y="1883"/>
                    <a:pt x="9735" y="1883"/>
                  </a:cubicBezTo>
                  <a:lnTo>
                    <a:pt x="325" y="1883"/>
                  </a:lnTo>
                  <a:cubicBezTo>
                    <a:pt x="273" y="1883"/>
                    <a:pt x="247" y="1870"/>
                    <a:pt x="208" y="1831"/>
                  </a:cubicBezTo>
                  <a:cubicBezTo>
                    <a:pt x="182" y="1805"/>
                    <a:pt x="169" y="1753"/>
                    <a:pt x="182" y="1727"/>
                  </a:cubicBezTo>
                  <a:lnTo>
                    <a:pt x="494" y="312"/>
                  </a:lnTo>
                  <a:cubicBezTo>
                    <a:pt x="494" y="247"/>
                    <a:pt x="559" y="195"/>
                    <a:pt x="623" y="195"/>
                  </a:cubicBezTo>
                  <a:lnTo>
                    <a:pt x="9735" y="169"/>
                  </a:lnTo>
                  <a:close/>
                  <a:moveTo>
                    <a:pt x="9735" y="0"/>
                  </a:moveTo>
                  <a:lnTo>
                    <a:pt x="623" y="39"/>
                  </a:lnTo>
                  <a:cubicBezTo>
                    <a:pt x="468" y="39"/>
                    <a:pt x="364" y="130"/>
                    <a:pt x="325" y="260"/>
                  </a:cubicBezTo>
                  <a:lnTo>
                    <a:pt x="13" y="1675"/>
                  </a:lnTo>
                  <a:cubicBezTo>
                    <a:pt x="0" y="1753"/>
                    <a:pt x="39" y="1857"/>
                    <a:pt x="78" y="1921"/>
                  </a:cubicBezTo>
                  <a:cubicBezTo>
                    <a:pt x="143" y="1986"/>
                    <a:pt x="234" y="2025"/>
                    <a:pt x="325" y="2025"/>
                  </a:cubicBezTo>
                  <a:lnTo>
                    <a:pt x="9735" y="2025"/>
                  </a:lnTo>
                  <a:cubicBezTo>
                    <a:pt x="9917" y="2025"/>
                    <a:pt x="10047" y="1896"/>
                    <a:pt x="10034" y="1740"/>
                  </a:cubicBezTo>
                  <a:lnTo>
                    <a:pt x="10034" y="299"/>
                  </a:lnTo>
                  <a:cubicBezTo>
                    <a:pt x="10034" y="208"/>
                    <a:pt x="9995" y="130"/>
                    <a:pt x="9943" y="78"/>
                  </a:cubicBezTo>
                  <a:cubicBezTo>
                    <a:pt x="9904" y="39"/>
                    <a:pt x="9813" y="0"/>
                    <a:pt x="973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247" y="1869"/>
                  </a:move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411150" y="2539150"/>
              <a:ext cx="239525" cy="46750"/>
            </a:xfrm>
            <a:custGeom>
              <a:rect b="b" l="l" r="r" t="t"/>
              <a:pathLst>
                <a:path extrusionOk="0" h="1870" w="9581">
                  <a:moveTo>
                    <a:pt x="209" y="0"/>
                  </a:moveTo>
                  <a:cubicBezTo>
                    <a:pt x="105" y="0"/>
                    <a:pt x="1" y="104"/>
                    <a:pt x="1" y="221"/>
                  </a:cubicBezTo>
                  <a:lnTo>
                    <a:pt x="1" y="1662"/>
                  </a:lnTo>
                  <a:cubicBezTo>
                    <a:pt x="1" y="1779"/>
                    <a:pt x="105" y="1869"/>
                    <a:pt x="209" y="1869"/>
                  </a:cubicBezTo>
                  <a:lnTo>
                    <a:pt x="9333" y="1869"/>
                  </a:lnTo>
                  <a:cubicBezTo>
                    <a:pt x="9476" y="1869"/>
                    <a:pt x="9580" y="1753"/>
                    <a:pt x="9541" y="1623"/>
                  </a:cubicBezTo>
                  <a:lnTo>
                    <a:pt x="9256" y="221"/>
                  </a:lnTo>
                  <a:cubicBezTo>
                    <a:pt x="9230" y="104"/>
                    <a:pt x="9139" y="39"/>
                    <a:pt x="9035" y="39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409225" y="2537200"/>
              <a:ext cx="243050" cy="50650"/>
            </a:xfrm>
            <a:custGeom>
              <a:rect b="b" l="l" r="r" t="t"/>
              <a:pathLst>
                <a:path extrusionOk="0" h="2026" w="9722">
                  <a:moveTo>
                    <a:pt x="286" y="169"/>
                  </a:moveTo>
                  <a:lnTo>
                    <a:pt x="9112" y="182"/>
                  </a:lnTo>
                  <a:cubicBezTo>
                    <a:pt x="9177" y="182"/>
                    <a:pt x="9229" y="234"/>
                    <a:pt x="9242" y="299"/>
                  </a:cubicBezTo>
                  <a:lnTo>
                    <a:pt x="9540" y="1701"/>
                  </a:lnTo>
                  <a:cubicBezTo>
                    <a:pt x="9540" y="1740"/>
                    <a:pt x="9540" y="1792"/>
                    <a:pt x="9501" y="1818"/>
                  </a:cubicBezTo>
                  <a:cubicBezTo>
                    <a:pt x="9488" y="1857"/>
                    <a:pt x="9436" y="1870"/>
                    <a:pt x="9410" y="1870"/>
                  </a:cubicBezTo>
                  <a:lnTo>
                    <a:pt x="286" y="1870"/>
                  </a:lnTo>
                  <a:cubicBezTo>
                    <a:pt x="221" y="1870"/>
                    <a:pt x="156" y="1818"/>
                    <a:pt x="156" y="1740"/>
                  </a:cubicBezTo>
                  <a:lnTo>
                    <a:pt x="156" y="299"/>
                  </a:lnTo>
                  <a:cubicBezTo>
                    <a:pt x="156" y="260"/>
                    <a:pt x="156" y="234"/>
                    <a:pt x="195" y="195"/>
                  </a:cubicBezTo>
                  <a:cubicBezTo>
                    <a:pt x="221" y="182"/>
                    <a:pt x="260" y="169"/>
                    <a:pt x="286" y="169"/>
                  </a:cubicBezTo>
                  <a:close/>
                  <a:moveTo>
                    <a:pt x="286" y="0"/>
                  </a:moveTo>
                  <a:cubicBezTo>
                    <a:pt x="208" y="0"/>
                    <a:pt x="130" y="39"/>
                    <a:pt x="78" y="78"/>
                  </a:cubicBezTo>
                  <a:cubicBezTo>
                    <a:pt x="26" y="130"/>
                    <a:pt x="0" y="208"/>
                    <a:pt x="0" y="299"/>
                  </a:cubicBezTo>
                  <a:lnTo>
                    <a:pt x="0" y="1740"/>
                  </a:lnTo>
                  <a:cubicBezTo>
                    <a:pt x="0" y="1896"/>
                    <a:pt x="130" y="2025"/>
                    <a:pt x="286" y="2025"/>
                  </a:cubicBezTo>
                  <a:lnTo>
                    <a:pt x="9410" y="2025"/>
                  </a:lnTo>
                  <a:cubicBezTo>
                    <a:pt x="9501" y="2025"/>
                    <a:pt x="9592" y="1999"/>
                    <a:pt x="9631" y="1921"/>
                  </a:cubicBezTo>
                  <a:cubicBezTo>
                    <a:pt x="9696" y="1857"/>
                    <a:pt x="9722" y="1753"/>
                    <a:pt x="9696" y="1675"/>
                  </a:cubicBezTo>
                  <a:lnTo>
                    <a:pt x="9410" y="260"/>
                  </a:lnTo>
                  <a:cubicBezTo>
                    <a:pt x="9371" y="130"/>
                    <a:pt x="9242" y="39"/>
                    <a:pt x="9112" y="39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85950" y="1836300"/>
              <a:ext cx="384875" cy="36675"/>
            </a:xfrm>
            <a:custGeom>
              <a:rect b="b" l="l" r="r" t="t"/>
              <a:pathLst>
                <a:path extrusionOk="0" h="1467" w="15395">
                  <a:moveTo>
                    <a:pt x="1" y="0"/>
                  </a:moveTo>
                  <a:lnTo>
                    <a:pt x="1" y="1467"/>
                  </a:lnTo>
                  <a:lnTo>
                    <a:pt x="15395" y="1467"/>
                  </a:lnTo>
                  <a:lnTo>
                    <a:pt x="15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184025" y="1834350"/>
              <a:ext cx="389075" cy="40575"/>
            </a:xfrm>
            <a:custGeom>
              <a:rect b="b" l="l" r="r" t="t"/>
              <a:pathLst>
                <a:path extrusionOk="0" h="1623" w="15563">
                  <a:moveTo>
                    <a:pt x="15394" y="156"/>
                  </a:moveTo>
                  <a:lnTo>
                    <a:pt x="15394" y="1454"/>
                  </a:lnTo>
                  <a:lnTo>
                    <a:pt x="169" y="1454"/>
                  </a:lnTo>
                  <a:lnTo>
                    <a:pt x="169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15485" y="1623"/>
                  </a:lnTo>
                  <a:cubicBezTo>
                    <a:pt x="15524" y="1623"/>
                    <a:pt x="15563" y="1584"/>
                    <a:pt x="15563" y="1545"/>
                  </a:cubicBezTo>
                  <a:lnTo>
                    <a:pt x="15563" y="78"/>
                  </a:lnTo>
                  <a:cubicBezTo>
                    <a:pt x="15563" y="26"/>
                    <a:pt x="15524" y="0"/>
                    <a:pt x="1548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375475" y="1836300"/>
              <a:ext cx="63300" cy="36675"/>
            </a:xfrm>
            <a:custGeom>
              <a:rect b="b" l="l" r="r" t="t"/>
              <a:pathLst>
                <a:path extrusionOk="0" h="1467" w="2532">
                  <a:moveTo>
                    <a:pt x="0" y="0"/>
                  </a:moveTo>
                  <a:lnTo>
                    <a:pt x="0" y="1467"/>
                  </a:lnTo>
                  <a:lnTo>
                    <a:pt x="2531" y="1467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373850" y="1834350"/>
              <a:ext cx="67525" cy="40575"/>
            </a:xfrm>
            <a:custGeom>
              <a:rect b="b" l="l" r="r" t="t"/>
              <a:pathLst>
                <a:path extrusionOk="0" h="1623" w="2701">
                  <a:moveTo>
                    <a:pt x="2518" y="156"/>
                  </a:moveTo>
                  <a:lnTo>
                    <a:pt x="2518" y="1454"/>
                  </a:lnTo>
                  <a:lnTo>
                    <a:pt x="143" y="1454"/>
                  </a:lnTo>
                  <a:lnTo>
                    <a:pt x="143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2609" y="1623"/>
                  </a:lnTo>
                  <a:cubicBezTo>
                    <a:pt x="2648" y="1623"/>
                    <a:pt x="2700" y="1584"/>
                    <a:pt x="2700" y="1545"/>
                  </a:cubicBezTo>
                  <a:lnTo>
                    <a:pt x="2700" y="78"/>
                  </a:lnTo>
                  <a:cubicBezTo>
                    <a:pt x="2700" y="26"/>
                    <a:pt x="2661" y="0"/>
                    <a:pt x="26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340100" y="1352800"/>
              <a:ext cx="100300" cy="112950"/>
            </a:xfrm>
            <a:custGeom>
              <a:rect b="b" l="l" r="r" t="t"/>
              <a:pathLst>
                <a:path extrusionOk="0" h="4518" w="4012">
                  <a:moveTo>
                    <a:pt x="0" y="0"/>
                  </a:moveTo>
                  <a:lnTo>
                    <a:pt x="0" y="3816"/>
                  </a:lnTo>
                  <a:lnTo>
                    <a:pt x="2363" y="4517"/>
                  </a:lnTo>
                  <a:lnTo>
                    <a:pt x="4011" y="3816"/>
                  </a:lnTo>
                  <a:lnTo>
                    <a:pt x="4011" y="948"/>
                  </a:lnTo>
                  <a:cubicBezTo>
                    <a:pt x="3700" y="1078"/>
                    <a:pt x="3375" y="1155"/>
                    <a:pt x="3025" y="1181"/>
                  </a:cubicBezTo>
                  <a:cubicBezTo>
                    <a:pt x="2809" y="1228"/>
                    <a:pt x="2594" y="1250"/>
                    <a:pt x="2383" y="1250"/>
                  </a:cubicBezTo>
                  <a:cubicBezTo>
                    <a:pt x="1413" y="1250"/>
                    <a:pt x="523" y="778"/>
                    <a:pt x="0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337825" y="1350250"/>
              <a:ext cx="104500" cy="117125"/>
            </a:xfrm>
            <a:custGeom>
              <a:rect b="b" l="l" r="r" t="t"/>
              <a:pathLst>
                <a:path extrusionOk="0" h="4685" w="4180">
                  <a:moveTo>
                    <a:pt x="169" y="362"/>
                  </a:moveTo>
                  <a:cubicBezTo>
                    <a:pt x="726" y="1064"/>
                    <a:pt x="1563" y="1453"/>
                    <a:pt x="2436" y="1453"/>
                  </a:cubicBezTo>
                  <a:cubicBezTo>
                    <a:pt x="2662" y="1453"/>
                    <a:pt x="2889" y="1428"/>
                    <a:pt x="3116" y="1374"/>
                  </a:cubicBezTo>
                  <a:cubicBezTo>
                    <a:pt x="3414" y="1335"/>
                    <a:pt x="3713" y="1270"/>
                    <a:pt x="3998" y="1154"/>
                  </a:cubicBezTo>
                  <a:lnTo>
                    <a:pt x="3998" y="3853"/>
                  </a:lnTo>
                  <a:lnTo>
                    <a:pt x="2428" y="4515"/>
                  </a:lnTo>
                  <a:lnTo>
                    <a:pt x="182" y="3853"/>
                  </a:lnTo>
                  <a:lnTo>
                    <a:pt x="169" y="3853"/>
                  </a:lnTo>
                  <a:lnTo>
                    <a:pt x="169" y="362"/>
                  </a:lnTo>
                  <a:close/>
                  <a:moveTo>
                    <a:pt x="91" y="1"/>
                  </a:moveTo>
                  <a:cubicBezTo>
                    <a:pt x="82" y="1"/>
                    <a:pt x="73" y="4"/>
                    <a:pt x="65" y="11"/>
                  </a:cubicBezTo>
                  <a:cubicBezTo>
                    <a:pt x="13" y="24"/>
                    <a:pt x="0" y="50"/>
                    <a:pt x="0" y="89"/>
                  </a:cubicBezTo>
                  <a:lnTo>
                    <a:pt x="0" y="3905"/>
                  </a:lnTo>
                  <a:cubicBezTo>
                    <a:pt x="0" y="3931"/>
                    <a:pt x="26" y="3970"/>
                    <a:pt x="65" y="3983"/>
                  </a:cubicBezTo>
                  <a:lnTo>
                    <a:pt x="2415" y="4684"/>
                  </a:lnTo>
                  <a:lnTo>
                    <a:pt x="2428" y="4684"/>
                  </a:lnTo>
                  <a:cubicBezTo>
                    <a:pt x="2454" y="4684"/>
                    <a:pt x="2454" y="4684"/>
                    <a:pt x="2480" y="4658"/>
                  </a:cubicBezTo>
                  <a:lnTo>
                    <a:pt x="4141" y="3957"/>
                  </a:lnTo>
                  <a:cubicBezTo>
                    <a:pt x="4167" y="3944"/>
                    <a:pt x="4180" y="3918"/>
                    <a:pt x="4180" y="3879"/>
                  </a:cubicBezTo>
                  <a:lnTo>
                    <a:pt x="4180" y="1011"/>
                  </a:lnTo>
                  <a:cubicBezTo>
                    <a:pt x="4180" y="972"/>
                    <a:pt x="4167" y="959"/>
                    <a:pt x="4154" y="946"/>
                  </a:cubicBezTo>
                  <a:cubicBezTo>
                    <a:pt x="4135" y="939"/>
                    <a:pt x="4122" y="936"/>
                    <a:pt x="4110" y="936"/>
                  </a:cubicBezTo>
                  <a:cubicBezTo>
                    <a:pt x="4099" y="936"/>
                    <a:pt x="4089" y="939"/>
                    <a:pt x="4076" y="946"/>
                  </a:cubicBezTo>
                  <a:cubicBezTo>
                    <a:pt x="3765" y="1076"/>
                    <a:pt x="3440" y="1154"/>
                    <a:pt x="3103" y="1193"/>
                  </a:cubicBezTo>
                  <a:cubicBezTo>
                    <a:pt x="2889" y="1241"/>
                    <a:pt x="2675" y="1265"/>
                    <a:pt x="2464" y="1265"/>
                  </a:cubicBezTo>
                  <a:cubicBezTo>
                    <a:pt x="1546" y="1265"/>
                    <a:pt x="684" y="818"/>
                    <a:pt x="156" y="37"/>
                  </a:cubicBezTo>
                  <a:cubicBezTo>
                    <a:pt x="138" y="19"/>
                    <a:pt x="113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370275" y="1368700"/>
              <a:ext cx="69800" cy="52275"/>
            </a:xfrm>
            <a:custGeom>
              <a:rect b="b" l="l" r="r" t="t"/>
              <a:pathLst>
                <a:path extrusionOk="0" h="2091" w="2792">
                  <a:moveTo>
                    <a:pt x="2791" y="0"/>
                  </a:moveTo>
                  <a:lnTo>
                    <a:pt x="0" y="519"/>
                  </a:lnTo>
                  <a:cubicBezTo>
                    <a:pt x="0" y="519"/>
                    <a:pt x="792" y="1999"/>
                    <a:pt x="2791" y="2090"/>
                  </a:cubicBezTo>
                  <a:lnTo>
                    <a:pt x="279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479300" y="1302500"/>
              <a:ext cx="25" cy="6825"/>
            </a:xfrm>
            <a:custGeom>
              <a:rect b="b" l="l" r="r" t="t"/>
              <a:pathLst>
                <a:path extrusionOk="0" h="273" w="1">
                  <a:moveTo>
                    <a:pt x="1" y="0"/>
                  </a:moveTo>
                  <a:lnTo>
                    <a:pt x="1" y="273"/>
                  </a:lnTo>
                  <a:lnTo>
                    <a:pt x="1" y="78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302450" y="1165050"/>
              <a:ext cx="181100" cy="189450"/>
            </a:xfrm>
            <a:custGeom>
              <a:rect b="b" l="l" r="r" t="t"/>
              <a:pathLst>
                <a:path extrusionOk="0" h="7578" w="7244">
                  <a:moveTo>
                    <a:pt x="3676" y="0"/>
                  </a:moveTo>
                  <a:cubicBezTo>
                    <a:pt x="3551" y="0"/>
                    <a:pt x="3425" y="7"/>
                    <a:pt x="3298" y="21"/>
                  </a:cubicBezTo>
                  <a:cubicBezTo>
                    <a:pt x="1377" y="229"/>
                    <a:pt x="1" y="1942"/>
                    <a:pt x="195" y="3863"/>
                  </a:cubicBezTo>
                  <a:lnTo>
                    <a:pt x="234" y="4149"/>
                  </a:lnTo>
                  <a:cubicBezTo>
                    <a:pt x="325" y="5096"/>
                    <a:pt x="792" y="5901"/>
                    <a:pt x="1480" y="6472"/>
                  </a:cubicBezTo>
                  <a:cubicBezTo>
                    <a:pt x="1870" y="7108"/>
                    <a:pt x="2597" y="7549"/>
                    <a:pt x="3427" y="7575"/>
                  </a:cubicBezTo>
                  <a:cubicBezTo>
                    <a:pt x="3465" y="7577"/>
                    <a:pt x="3502" y="7578"/>
                    <a:pt x="3538" y="7578"/>
                  </a:cubicBezTo>
                  <a:cubicBezTo>
                    <a:pt x="4396" y="7578"/>
                    <a:pt x="4941" y="7152"/>
                    <a:pt x="5128" y="6965"/>
                  </a:cubicBezTo>
                  <a:cubicBezTo>
                    <a:pt x="6023" y="6550"/>
                    <a:pt x="6698" y="5771"/>
                    <a:pt x="7010" y="4849"/>
                  </a:cubicBezTo>
                  <a:cubicBezTo>
                    <a:pt x="7179" y="4395"/>
                    <a:pt x="7243" y="3915"/>
                    <a:pt x="7179" y="3409"/>
                  </a:cubicBezTo>
                  <a:lnTo>
                    <a:pt x="7140" y="3110"/>
                  </a:lnTo>
                  <a:cubicBezTo>
                    <a:pt x="6946" y="1329"/>
                    <a:pt x="5429" y="0"/>
                    <a:pt x="367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1292725" y="1263550"/>
              <a:ext cx="41550" cy="63625"/>
            </a:xfrm>
            <a:custGeom>
              <a:rect b="b" l="l" r="r" t="t"/>
              <a:pathLst>
                <a:path extrusionOk="0" h="2545" w="1662">
                  <a:moveTo>
                    <a:pt x="1313" y="1"/>
                  </a:moveTo>
                  <a:cubicBezTo>
                    <a:pt x="610" y="1"/>
                    <a:pt x="39" y="567"/>
                    <a:pt x="13" y="1247"/>
                  </a:cubicBezTo>
                  <a:cubicBezTo>
                    <a:pt x="0" y="1948"/>
                    <a:pt x="571" y="2532"/>
                    <a:pt x="1272" y="2545"/>
                  </a:cubicBezTo>
                  <a:lnTo>
                    <a:pt x="1662" y="2545"/>
                  </a:lnTo>
                  <a:cubicBezTo>
                    <a:pt x="1662" y="2519"/>
                    <a:pt x="1662" y="2480"/>
                    <a:pt x="1636" y="2454"/>
                  </a:cubicBezTo>
                  <a:lnTo>
                    <a:pt x="1558" y="183"/>
                  </a:lnTo>
                  <a:lnTo>
                    <a:pt x="1558" y="105"/>
                  </a:lnTo>
                  <a:lnTo>
                    <a:pt x="1558" y="1"/>
                  </a:lnTo>
                  <a:lnTo>
                    <a:pt x="1337" y="1"/>
                  </a:lnTo>
                  <a:cubicBezTo>
                    <a:pt x="1329" y="1"/>
                    <a:pt x="1321" y="1"/>
                    <a:pt x="1313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291100" y="1261550"/>
              <a:ext cx="45450" cy="68225"/>
            </a:xfrm>
            <a:custGeom>
              <a:rect b="b" l="l" r="r" t="t"/>
              <a:pathLst>
                <a:path extrusionOk="0" h="2729" w="1818">
                  <a:moveTo>
                    <a:pt x="1363" y="159"/>
                  </a:moveTo>
                  <a:cubicBezTo>
                    <a:pt x="1376" y="159"/>
                    <a:pt x="1376" y="159"/>
                    <a:pt x="1415" y="172"/>
                  </a:cubicBezTo>
                  <a:lnTo>
                    <a:pt x="1558" y="172"/>
                  </a:lnTo>
                  <a:lnTo>
                    <a:pt x="1558" y="224"/>
                  </a:lnTo>
                  <a:lnTo>
                    <a:pt x="1558" y="276"/>
                  </a:lnTo>
                  <a:lnTo>
                    <a:pt x="1649" y="2547"/>
                  </a:lnTo>
                  <a:lnTo>
                    <a:pt x="1649" y="2560"/>
                  </a:lnTo>
                  <a:lnTo>
                    <a:pt x="1350" y="2560"/>
                  </a:lnTo>
                  <a:cubicBezTo>
                    <a:pt x="675" y="2547"/>
                    <a:pt x="143" y="2015"/>
                    <a:pt x="156" y="1353"/>
                  </a:cubicBezTo>
                  <a:cubicBezTo>
                    <a:pt x="182" y="1028"/>
                    <a:pt x="312" y="730"/>
                    <a:pt x="533" y="509"/>
                  </a:cubicBezTo>
                  <a:cubicBezTo>
                    <a:pt x="766" y="276"/>
                    <a:pt x="1052" y="159"/>
                    <a:pt x="1363" y="159"/>
                  </a:cubicBezTo>
                  <a:close/>
                  <a:moveTo>
                    <a:pt x="1334" y="0"/>
                  </a:moveTo>
                  <a:cubicBezTo>
                    <a:pt x="990" y="0"/>
                    <a:pt x="682" y="151"/>
                    <a:pt x="442" y="379"/>
                  </a:cubicBezTo>
                  <a:cubicBezTo>
                    <a:pt x="182" y="626"/>
                    <a:pt x="13" y="976"/>
                    <a:pt x="13" y="1327"/>
                  </a:cubicBezTo>
                  <a:cubicBezTo>
                    <a:pt x="0" y="2093"/>
                    <a:pt x="597" y="2716"/>
                    <a:pt x="1350" y="2729"/>
                  </a:cubicBezTo>
                  <a:lnTo>
                    <a:pt x="1610" y="2729"/>
                  </a:lnTo>
                  <a:cubicBezTo>
                    <a:pt x="1662" y="2729"/>
                    <a:pt x="1701" y="2729"/>
                    <a:pt x="1740" y="2716"/>
                  </a:cubicBezTo>
                  <a:cubicBezTo>
                    <a:pt x="1792" y="2716"/>
                    <a:pt x="1818" y="2677"/>
                    <a:pt x="1818" y="2625"/>
                  </a:cubicBezTo>
                  <a:lnTo>
                    <a:pt x="1818" y="2586"/>
                  </a:lnTo>
                  <a:lnTo>
                    <a:pt x="1818" y="2534"/>
                  </a:lnTo>
                  <a:lnTo>
                    <a:pt x="1727" y="263"/>
                  </a:lnTo>
                  <a:lnTo>
                    <a:pt x="1727" y="224"/>
                  </a:lnTo>
                  <a:lnTo>
                    <a:pt x="1727" y="81"/>
                  </a:lnTo>
                  <a:cubicBezTo>
                    <a:pt x="1727" y="29"/>
                    <a:pt x="1688" y="3"/>
                    <a:pt x="1636" y="3"/>
                  </a:cubicBezTo>
                  <a:lnTo>
                    <a:pt x="1415" y="3"/>
                  </a:lnTo>
                  <a:cubicBezTo>
                    <a:pt x="1388" y="1"/>
                    <a:pt x="1361" y="0"/>
                    <a:pt x="133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334250" y="1279775"/>
              <a:ext cx="25025" cy="14625"/>
            </a:xfrm>
            <a:custGeom>
              <a:rect b="b" l="l" r="r" t="t"/>
              <a:pathLst>
                <a:path extrusionOk="0" h="585" w="1001">
                  <a:moveTo>
                    <a:pt x="1000" y="1"/>
                  </a:moveTo>
                  <a:lnTo>
                    <a:pt x="1000" y="1"/>
                  </a:lnTo>
                  <a:cubicBezTo>
                    <a:pt x="533" y="403"/>
                    <a:pt x="1" y="585"/>
                    <a:pt x="1" y="585"/>
                  </a:cubicBezTo>
                  <a:cubicBezTo>
                    <a:pt x="1" y="585"/>
                    <a:pt x="533" y="403"/>
                    <a:pt x="1000" y="1"/>
                  </a:cubicBezTo>
                  <a:close/>
                </a:path>
              </a:pathLst>
            </a:custGeom>
            <a:solidFill>
              <a:srgbClr val="DB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331650" y="1260650"/>
              <a:ext cx="1325" cy="29875"/>
            </a:xfrm>
            <a:custGeom>
              <a:rect b="b" l="l" r="r" t="t"/>
              <a:pathLst>
                <a:path extrusionOk="0" h="1195" w="53">
                  <a:moveTo>
                    <a:pt x="1" y="0"/>
                  </a:moveTo>
                  <a:lnTo>
                    <a:pt x="1" y="221"/>
                  </a:lnTo>
                  <a:lnTo>
                    <a:pt x="1" y="299"/>
                  </a:lnTo>
                  <a:lnTo>
                    <a:pt x="53" y="1194"/>
                  </a:lnTo>
                  <a:lnTo>
                    <a:pt x="1" y="29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29400" y="1259025"/>
              <a:ext cx="5200" cy="33775"/>
            </a:xfrm>
            <a:custGeom>
              <a:rect b="b" l="l" r="r" t="t"/>
              <a:pathLst>
                <a:path extrusionOk="0" h="1351" w="208">
                  <a:moveTo>
                    <a:pt x="78" y="0"/>
                  </a:moveTo>
                  <a:cubicBezTo>
                    <a:pt x="26" y="0"/>
                    <a:pt x="0" y="39"/>
                    <a:pt x="0" y="78"/>
                  </a:cubicBezTo>
                  <a:lnTo>
                    <a:pt x="0" y="377"/>
                  </a:lnTo>
                  <a:lnTo>
                    <a:pt x="39" y="1272"/>
                  </a:lnTo>
                  <a:cubicBezTo>
                    <a:pt x="39" y="1324"/>
                    <a:pt x="78" y="1350"/>
                    <a:pt x="130" y="1350"/>
                  </a:cubicBezTo>
                  <a:cubicBezTo>
                    <a:pt x="169" y="1350"/>
                    <a:pt x="208" y="1298"/>
                    <a:pt x="208" y="1246"/>
                  </a:cubicBezTo>
                  <a:lnTo>
                    <a:pt x="156" y="364"/>
                  </a:lnTo>
                  <a:lnTo>
                    <a:pt x="156" y="325"/>
                  </a:lnTo>
                  <a:lnTo>
                    <a:pt x="156" y="273"/>
                  </a:lnTo>
                  <a:lnTo>
                    <a:pt x="156" y="78"/>
                  </a:lnTo>
                  <a:cubicBezTo>
                    <a:pt x="156" y="52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332300" y="1227225"/>
              <a:ext cx="150600" cy="168100"/>
            </a:xfrm>
            <a:custGeom>
              <a:rect b="b" l="l" r="r" t="t"/>
              <a:pathLst>
                <a:path extrusionOk="0" h="6724" w="6024">
                  <a:moveTo>
                    <a:pt x="2078" y="0"/>
                  </a:moveTo>
                  <a:cubicBezTo>
                    <a:pt x="2052" y="39"/>
                    <a:pt x="2039" y="78"/>
                    <a:pt x="2039" y="78"/>
                  </a:cubicBezTo>
                  <a:cubicBezTo>
                    <a:pt x="2052" y="1077"/>
                    <a:pt x="1597" y="1662"/>
                    <a:pt x="1104" y="2077"/>
                  </a:cubicBezTo>
                  <a:cubicBezTo>
                    <a:pt x="637" y="2479"/>
                    <a:pt x="1" y="2596"/>
                    <a:pt x="1" y="2596"/>
                  </a:cubicBezTo>
                  <a:lnTo>
                    <a:pt x="66" y="3920"/>
                  </a:lnTo>
                  <a:cubicBezTo>
                    <a:pt x="66" y="3959"/>
                    <a:pt x="66" y="3985"/>
                    <a:pt x="92" y="4024"/>
                  </a:cubicBezTo>
                  <a:cubicBezTo>
                    <a:pt x="118" y="4348"/>
                    <a:pt x="196" y="4647"/>
                    <a:pt x="312" y="4945"/>
                  </a:cubicBezTo>
                  <a:cubicBezTo>
                    <a:pt x="795" y="6041"/>
                    <a:pt x="2086" y="6723"/>
                    <a:pt x="3320" y="6723"/>
                  </a:cubicBezTo>
                  <a:cubicBezTo>
                    <a:pt x="3944" y="6723"/>
                    <a:pt x="4553" y="6549"/>
                    <a:pt x="5037" y="6166"/>
                  </a:cubicBezTo>
                  <a:cubicBezTo>
                    <a:pt x="5699" y="5620"/>
                    <a:pt x="5933" y="4971"/>
                    <a:pt x="5972" y="4283"/>
                  </a:cubicBezTo>
                  <a:cubicBezTo>
                    <a:pt x="6023" y="3336"/>
                    <a:pt x="5751" y="2311"/>
                    <a:pt x="5699" y="1389"/>
                  </a:cubicBezTo>
                  <a:lnTo>
                    <a:pt x="5699" y="1376"/>
                  </a:lnTo>
                  <a:cubicBezTo>
                    <a:pt x="5686" y="935"/>
                    <a:pt x="5517" y="532"/>
                    <a:pt x="5284" y="208"/>
                  </a:cubicBezTo>
                  <a:cubicBezTo>
                    <a:pt x="4960" y="488"/>
                    <a:pt x="4559" y="590"/>
                    <a:pt x="4146" y="590"/>
                  </a:cubicBezTo>
                  <a:cubicBezTo>
                    <a:pt x="3336" y="590"/>
                    <a:pt x="2482" y="198"/>
                    <a:pt x="2078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330350" y="1224825"/>
              <a:ext cx="153850" cy="172125"/>
            </a:xfrm>
            <a:custGeom>
              <a:rect b="b" l="l" r="r" t="t"/>
              <a:pathLst>
                <a:path extrusionOk="0" h="6885" w="6154">
                  <a:moveTo>
                    <a:pt x="2208" y="174"/>
                  </a:moveTo>
                  <a:lnTo>
                    <a:pt x="2208" y="174"/>
                  </a:lnTo>
                  <a:cubicBezTo>
                    <a:pt x="2658" y="404"/>
                    <a:pt x="3460" y="750"/>
                    <a:pt x="4229" y="750"/>
                  </a:cubicBezTo>
                  <a:cubicBezTo>
                    <a:pt x="4634" y="750"/>
                    <a:pt x="5030" y="654"/>
                    <a:pt x="5362" y="395"/>
                  </a:cubicBezTo>
                  <a:cubicBezTo>
                    <a:pt x="5569" y="706"/>
                    <a:pt x="5699" y="1083"/>
                    <a:pt x="5712" y="1459"/>
                  </a:cubicBezTo>
                  <a:lnTo>
                    <a:pt x="5712" y="1472"/>
                  </a:lnTo>
                  <a:cubicBezTo>
                    <a:pt x="5725" y="1848"/>
                    <a:pt x="5790" y="2251"/>
                    <a:pt x="5842" y="2640"/>
                  </a:cubicBezTo>
                  <a:cubicBezTo>
                    <a:pt x="5920" y="3211"/>
                    <a:pt x="6011" y="3795"/>
                    <a:pt x="5972" y="4341"/>
                  </a:cubicBezTo>
                  <a:cubicBezTo>
                    <a:pt x="5920" y="5119"/>
                    <a:pt x="5634" y="5703"/>
                    <a:pt x="5063" y="6158"/>
                  </a:cubicBezTo>
                  <a:cubicBezTo>
                    <a:pt x="4615" y="6523"/>
                    <a:pt x="4026" y="6715"/>
                    <a:pt x="3395" y="6715"/>
                  </a:cubicBezTo>
                  <a:cubicBezTo>
                    <a:pt x="3129" y="6715"/>
                    <a:pt x="2857" y="6681"/>
                    <a:pt x="2584" y="6612"/>
                  </a:cubicBezTo>
                  <a:cubicBezTo>
                    <a:pt x="1610" y="6391"/>
                    <a:pt x="819" y="5768"/>
                    <a:pt x="468" y="4989"/>
                  </a:cubicBezTo>
                  <a:cubicBezTo>
                    <a:pt x="338" y="4717"/>
                    <a:pt x="274" y="4405"/>
                    <a:pt x="248" y="4094"/>
                  </a:cubicBezTo>
                  <a:lnTo>
                    <a:pt x="248" y="4055"/>
                  </a:lnTo>
                  <a:lnTo>
                    <a:pt x="248" y="4003"/>
                  </a:lnTo>
                  <a:lnTo>
                    <a:pt x="183" y="2731"/>
                  </a:lnTo>
                  <a:cubicBezTo>
                    <a:pt x="364" y="2692"/>
                    <a:pt x="845" y="2536"/>
                    <a:pt x="1273" y="2199"/>
                  </a:cubicBezTo>
                  <a:cubicBezTo>
                    <a:pt x="1675" y="1848"/>
                    <a:pt x="2233" y="1264"/>
                    <a:pt x="2208" y="174"/>
                  </a:cubicBezTo>
                  <a:close/>
                  <a:moveTo>
                    <a:pt x="2166" y="0"/>
                  </a:moveTo>
                  <a:cubicBezTo>
                    <a:pt x="2138" y="0"/>
                    <a:pt x="2113" y="15"/>
                    <a:pt x="2104" y="44"/>
                  </a:cubicBezTo>
                  <a:cubicBezTo>
                    <a:pt x="2065" y="96"/>
                    <a:pt x="2052" y="122"/>
                    <a:pt x="2052" y="122"/>
                  </a:cubicBezTo>
                  <a:cubicBezTo>
                    <a:pt x="2026" y="122"/>
                    <a:pt x="2026" y="135"/>
                    <a:pt x="2026" y="161"/>
                  </a:cubicBezTo>
                  <a:cubicBezTo>
                    <a:pt x="2052" y="1199"/>
                    <a:pt x="1533" y="1758"/>
                    <a:pt x="1143" y="2082"/>
                  </a:cubicBezTo>
                  <a:cubicBezTo>
                    <a:pt x="754" y="2432"/>
                    <a:pt x="235" y="2562"/>
                    <a:pt x="105" y="2588"/>
                  </a:cubicBezTo>
                  <a:cubicBezTo>
                    <a:pt x="85" y="2582"/>
                    <a:pt x="72" y="2579"/>
                    <a:pt x="63" y="2579"/>
                  </a:cubicBezTo>
                  <a:cubicBezTo>
                    <a:pt x="53" y="2579"/>
                    <a:pt x="46" y="2582"/>
                    <a:pt x="40" y="2588"/>
                  </a:cubicBezTo>
                  <a:cubicBezTo>
                    <a:pt x="1" y="2601"/>
                    <a:pt x="1" y="2653"/>
                    <a:pt x="1" y="2692"/>
                  </a:cubicBezTo>
                  <a:lnTo>
                    <a:pt x="66" y="4016"/>
                  </a:lnTo>
                  <a:lnTo>
                    <a:pt x="66" y="4081"/>
                  </a:lnTo>
                  <a:lnTo>
                    <a:pt x="66" y="4120"/>
                  </a:lnTo>
                  <a:cubicBezTo>
                    <a:pt x="105" y="4457"/>
                    <a:pt x="183" y="4769"/>
                    <a:pt x="312" y="5067"/>
                  </a:cubicBezTo>
                  <a:cubicBezTo>
                    <a:pt x="689" y="5898"/>
                    <a:pt x="1507" y="6547"/>
                    <a:pt x="2532" y="6794"/>
                  </a:cubicBezTo>
                  <a:cubicBezTo>
                    <a:pt x="2831" y="6859"/>
                    <a:pt x="3116" y="6885"/>
                    <a:pt x="3402" y="6885"/>
                  </a:cubicBezTo>
                  <a:cubicBezTo>
                    <a:pt x="4064" y="6885"/>
                    <a:pt x="4674" y="6690"/>
                    <a:pt x="5167" y="6300"/>
                  </a:cubicBezTo>
                  <a:cubicBezTo>
                    <a:pt x="5764" y="5820"/>
                    <a:pt x="6076" y="5197"/>
                    <a:pt x="6127" y="4379"/>
                  </a:cubicBezTo>
                  <a:cubicBezTo>
                    <a:pt x="6153" y="3808"/>
                    <a:pt x="6076" y="3224"/>
                    <a:pt x="5998" y="2640"/>
                  </a:cubicBezTo>
                  <a:cubicBezTo>
                    <a:pt x="5946" y="2264"/>
                    <a:pt x="5881" y="1861"/>
                    <a:pt x="5855" y="1485"/>
                  </a:cubicBezTo>
                  <a:lnTo>
                    <a:pt x="5855" y="1472"/>
                  </a:lnTo>
                  <a:cubicBezTo>
                    <a:pt x="5842" y="1031"/>
                    <a:pt x="5686" y="615"/>
                    <a:pt x="5427" y="252"/>
                  </a:cubicBezTo>
                  <a:cubicBezTo>
                    <a:pt x="5427" y="239"/>
                    <a:pt x="5388" y="226"/>
                    <a:pt x="5375" y="226"/>
                  </a:cubicBezTo>
                  <a:cubicBezTo>
                    <a:pt x="5349" y="226"/>
                    <a:pt x="5323" y="226"/>
                    <a:pt x="5310" y="239"/>
                  </a:cubicBezTo>
                  <a:cubicBezTo>
                    <a:pt x="5000" y="505"/>
                    <a:pt x="4619" y="602"/>
                    <a:pt x="4225" y="602"/>
                  </a:cubicBezTo>
                  <a:cubicBezTo>
                    <a:pt x="3446" y="602"/>
                    <a:pt x="2617" y="221"/>
                    <a:pt x="2195" y="5"/>
                  </a:cubicBezTo>
                  <a:cubicBezTo>
                    <a:pt x="2185" y="2"/>
                    <a:pt x="2175" y="0"/>
                    <a:pt x="216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332625" y="1290825"/>
              <a:ext cx="25" cy="675"/>
            </a:xfrm>
            <a:custGeom>
              <a:rect b="b" l="l" r="r" t="t"/>
              <a:pathLst>
                <a:path extrusionOk="0" h="27" w="1">
                  <a:moveTo>
                    <a:pt x="1" y="0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330350" y="1288875"/>
              <a:ext cx="4250" cy="4875"/>
            </a:xfrm>
            <a:custGeom>
              <a:rect b="b" l="l" r="r" t="t"/>
              <a:pathLst>
                <a:path extrusionOk="0" h="195" w="170">
                  <a:moveTo>
                    <a:pt x="92" y="0"/>
                  </a:moveTo>
                  <a:cubicBezTo>
                    <a:pt x="40" y="0"/>
                    <a:pt x="1" y="26"/>
                    <a:pt x="1" y="78"/>
                  </a:cubicBezTo>
                  <a:lnTo>
                    <a:pt x="1" y="104"/>
                  </a:lnTo>
                  <a:cubicBezTo>
                    <a:pt x="1" y="156"/>
                    <a:pt x="40" y="195"/>
                    <a:pt x="92" y="195"/>
                  </a:cubicBezTo>
                  <a:cubicBezTo>
                    <a:pt x="131" y="195"/>
                    <a:pt x="170" y="156"/>
                    <a:pt x="170" y="104"/>
                  </a:cubicBezTo>
                  <a:lnTo>
                    <a:pt x="170" y="78"/>
                  </a:lnTo>
                  <a:cubicBezTo>
                    <a:pt x="170" y="26"/>
                    <a:pt x="131" y="0"/>
                    <a:pt x="9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316400" y="1289350"/>
              <a:ext cx="10100" cy="13500"/>
            </a:xfrm>
            <a:custGeom>
              <a:rect b="b" l="l" r="r" t="t"/>
              <a:pathLst>
                <a:path extrusionOk="0" h="540" w="404">
                  <a:moveTo>
                    <a:pt x="118" y="1"/>
                  </a:moveTo>
                  <a:cubicBezTo>
                    <a:pt x="98" y="1"/>
                    <a:pt x="79" y="7"/>
                    <a:pt x="66" y="20"/>
                  </a:cubicBezTo>
                  <a:cubicBezTo>
                    <a:pt x="27" y="59"/>
                    <a:pt x="27" y="111"/>
                    <a:pt x="66" y="137"/>
                  </a:cubicBezTo>
                  <a:lnTo>
                    <a:pt x="209" y="280"/>
                  </a:lnTo>
                  <a:lnTo>
                    <a:pt x="40" y="384"/>
                  </a:lnTo>
                  <a:cubicBezTo>
                    <a:pt x="14" y="410"/>
                    <a:pt x="1" y="462"/>
                    <a:pt x="14" y="500"/>
                  </a:cubicBezTo>
                  <a:cubicBezTo>
                    <a:pt x="27" y="526"/>
                    <a:pt x="40" y="539"/>
                    <a:pt x="79" y="539"/>
                  </a:cubicBezTo>
                  <a:cubicBezTo>
                    <a:pt x="79" y="539"/>
                    <a:pt x="92" y="539"/>
                    <a:pt x="105" y="526"/>
                  </a:cubicBezTo>
                  <a:lnTo>
                    <a:pt x="338" y="397"/>
                  </a:lnTo>
                  <a:cubicBezTo>
                    <a:pt x="364" y="384"/>
                    <a:pt x="403" y="345"/>
                    <a:pt x="403" y="319"/>
                  </a:cubicBezTo>
                  <a:cubicBezTo>
                    <a:pt x="403" y="280"/>
                    <a:pt x="403" y="254"/>
                    <a:pt x="364" y="215"/>
                  </a:cubicBezTo>
                  <a:lnTo>
                    <a:pt x="170" y="20"/>
                  </a:lnTo>
                  <a:cubicBezTo>
                    <a:pt x="157" y="7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393325" y="1323275"/>
              <a:ext cx="25975" cy="16575"/>
            </a:xfrm>
            <a:custGeom>
              <a:rect b="b" l="l" r="r" t="t"/>
              <a:pathLst>
                <a:path extrusionOk="0" h="663" w="1039">
                  <a:moveTo>
                    <a:pt x="78" y="0"/>
                  </a:moveTo>
                  <a:cubicBezTo>
                    <a:pt x="26" y="0"/>
                    <a:pt x="0" y="26"/>
                    <a:pt x="0" y="78"/>
                  </a:cubicBezTo>
                  <a:cubicBezTo>
                    <a:pt x="0" y="91"/>
                    <a:pt x="26" y="338"/>
                    <a:pt x="247" y="519"/>
                  </a:cubicBezTo>
                  <a:cubicBezTo>
                    <a:pt x="376" y="610"/>
                    <a:pt x="532" y="662"/>
                    <a:pt x="740" y="662"/>
                  </a:cubicBezTo>
                  <a:cubicBezTo>
                    <a:pt x="800" y="662"/>
                    <a:pt x="849" y="656"/>
                    <a:pt x="899" y="656"/>
                  </a:cubicBezTo>
                  <a:cubicBezTo>
                    <a:pt x="923" y="656"/>
                    <a:pt x="948" y="658"/>
                    <a:pt x="974" y="662"/>
                  </a:cubicBezTo>
                  <a:cubicBezTo>
                    <a:pt x="1025" y="649"/>
                    <a:pt x="1038" y="610"/>
                    <a:pt x="1038" y="571"/>
                  </a:cubicBezTo>
                  <a:cubicBezTo>
                    <a:pt x="1025" y="519"/>
                    <a:pt x="987" y="506"/>
                    <a:pt x="935" y="506"/>
                  </a:cubicBezTo>
                  <a:cubicBezTo>
                    <a:pt x="865" y="517"/>
                    <a:pt x="798" y="523"/>
                    <a:pt x="735" y="523"/>
                  </a:cubicBezTo>
                  <a:cubicBezTo>
                    <a:pt x="575" y="523"/>
                    <a:pt x="440" y="486"/>
                    <a:pt x="338" y="403"/>
                  </a:cubicBezTo>
                  <a:cubicBezTo>
                    <a:pt x="182" y="273"/>
                    <a:pt x="156" y="78"/>
                    <a:pt x="156" y="78"/>
                  </a:cubicBezTo>
                  <a:cubicBezTo>
                    <a:pt x="156" y="26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395900" y="1285925"/>
              <a:ext cx="10750" cy="10150"/>
            </a:xfrm>
            <a:custGeom>
              <a:rect b="b" l="l" r="r" t="t"/>
              <a:pathLst>
                <a:path extrusionOk="0" h="406" w="430">
                  <a:moveTo>
                    <a:pt x="212" y="0"/>
                  </a:moveTo>
                  <a:cubicBezTo>
                    <a:pt x="116" y="0"/>
                    <a:pt x="26" y="74"/>
                    <a:pt x="14" y="170"/>
                  </a:cubicBezTo>
                  <a:cubicBezTo>
                    <a:pt x="1" y="287"/>
                    <a:pt x="79" y="391"/>
                    <a:pt x="196" y="404"/>
                  </a:cubicBezTo>
                  <a:cubicBezTo>
                    <a:pt x="203" y="405"/>
                    <a:pt x="211" y="405"/>
                    <a:pt x="218" y="405"/>
                  </a:cubicBezTo>
                  <a:cubicBezTo>
                    <a:pt x="314" y="405"/>
                    <a:pt x="404" y="330"/>
                    <a:pt x="416" y="222"/>
                  </a:cubicBezTo>
                  <a:cubicBezTo>
                    <a:pt x="429" y="118"/>
                    <a:pt x="351" y="14"/>
                    <a:pt x="235" y="1"/>
                  </a:cubicBezTo>
                  <a:cubicBezTo>
                    <a:pt x="227" y="1"/>
                    <a:pt x="219" y="0"/>
                    <a:pt x="21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449450" y="1284300"/>
              <a:ext cx="10725" cy="10150"/>
            </a:xfrm>
            <a:custGeom>
              <a:rect b="b" l="l" r="r" t="t"/>
              <a:pathLst>
                <a:path extrusionOk="0" h="406" w="429">
                  <a:moveTo>
                    <a:pt x="209" y="0"/>
                  </a:moveTo>
                  <a:cubicBezTo>
                    <a:pt x="105" y="0"/>
                    <a:pt x="26" y="75"/>
                    <a:pt x="14" y="183"/>
                  </a:cubicBezTo>
                  <a:cubicBezTo>
                    <a:pt x="1" y="287"/>
                    <a:pt x="78" y="391"/>
                    <a:pt x="195" y="404"/>
                  </a:cubicBezTo>
                  <a:cubicBezTo>
                    <a:pt x="203" y="405"/>
                    <a:pt x="210" y="405"/>
                    <a:pt x="218" y="405"/>
                  </a:cubicBezTo>
                  <a:cubicBezTo>
                    <a:pt x="314" y="405"/>
                    <a:pt x="404" y="331"/>
                    <a:pt x="416" y="222"/>
                  </a:cubicBezTo>
                  <a:cubicBezTo>
                    <a:pt x="429" y="118"/>
                    <a:pt x="351" y="15"/>
                    <a:pt x="234" y="2"/>
                  </a:cubicBezTo>
                  <a:cubicBezTo>
                    <a:pt x="226" y="1"/>
                    <a:pt x="217" y="0"/>
                    <a:pt x="2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387800" y="1256175"/>
              <a:ext cx="32150" cy="13375"/>
            </a:xfrm>
            <a:custGeom>
              <a:rect b="b" l="l" r="r" t="t"/>
              <a:pathLst>
                <a:path extrusionOk="0" h="535" w="1286">
                  <a:moveTo>
                    <a:pt x="740" y="0"/>
                  </a:moveTo>
                  <a:cubicBezTo>
                    <a:pt x="694" y="0"/>
                    <a:pt x="646" y="3"/>
                    <a:pt x="597" y="10"/>
                  </a:cubicBezTo>
                  <a:cubicBezTo>
                    <a:pt x="325" y="36"/>
                    <a:pt x="130" y="179"/>
                    <a:pt x="65" y="296"/>
                  </a:cubicBezTo>
                  <a:cubicBezTo>
                    <a:pt x="0" y="426"/>
                    <a:pt x="26" y="504"/>
                    <a:pt x="104" y="529"/>
                  </a:cubicBezTo>
                  <a:cubicBezTo>
                    <a:pt x="129" y="533"/>
                    <a:pt x="153" y="535"/>
                    <a:pt x="178" y="535"/>
                  </a:cubicBezTo>
                  <a:cubicBezTo>
                    <a:pt x="245" y="535"/>
                    <a:pt x="314" y="523"/>
                    <a:pt x="390" y="504"/>
                  </a:cubicBezTo>
                  <a:cubicBezTo>
                    <a:pt x="481" y="491"/>
                    <a:pt x="584" y="478"/>
                    <a:pt x="662" y="465"/>
                  </a:cubicBezTo>
                  <a:cubicBezTo>
                    <a:pt x="740" y="439"/>
                    <a:pt x="831" y="426"/>
                    <a:pt x="935" y="426"/>
                  </a:cubicBezTo>
                  <a:cubicBezTo>
                    <a:pt x="1039" y="426"/>
                    <a:pt x="1130" y="426"/>
                    <a:pt x="1195" y="374"/>
                  </a:cubicBezTo>
                  <a:cubicBezTo>
                    <a:pt x="1259" y="335"/>
                    <a:pt x="1285" y="244"/>
                    <a:pt x="1182" y="153"/>
                  </a:cubicBezTo>
                  <a:cubicBezTo>
                    <a:pt x="1118" y="68"/>
                    <a:pt x="949" y="0"/>
                    <a:pt x="7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443275" y="1268625"/>
              <a:ext cx="27625" cy="11225"/>
            </a:xfrm>
            <a:custGeom>
              <a:rect b="b" l="l" r="r" t="t"/>
              <a:pathLst>
                <a:path extrusionOk="0" h="449" w="1105">
                  <a:moveTo>
                    <a:pt x="940" y="0"/>
                  </a:moveTo>
                  <a:cubicBezTo>
                    <a:pt x="890" y="0"/>
                    <a:pt x="835" y="9"/>
                    <a:pt x="780" y="19"/>
                  </a:cubicBezTo>
                  <a:cubicBezTo>
                    <a:pt x="702" y="44"/>
                    <a:pt x="611" y="57"/>
                    <a:pt x="546" y="57"/>
                  </a:cubicBezTo>
                  <a:cubicBezTo>
                    <a:pt x="481" y="70"/>
                    <a:pt x="390" y="70"/>
                    <a:pt x="312" y="70"/>
                  </a:cubicBezTo>
                  <a:cubicBezTo>
                    <a:pt x="222" y="70"/>
                    <a:pt x="144" y="83"/>
                    <a:pt x="79" y="122"/>
                  </a:cubicBezTo>
                  <a:cubicBezTo>
                    <a:pt x="14" y="148"/>
                    <a:pt x="1" y="239"/>
                    <a:pt x="92" y="317"/>
                  </a:cubicBezTo>
                  <a:cubicBezTo>
                    <a:pt x="175" y="388"/>
                    <a:pt x="344" y="449"/>
                    <a:pt x="541" y="449"/>
                  </a:cubicBezTo>
                  <a:cubicBezTo>
                    <a:pt x="560" y="449"/>
                    <a:pt x="579" y="448"/>
                    <a:pt x="598" y="447"/>
                  </a:cubicBezTo>
                  <a:cubicBezTo>
                    <a:pt x="845" y="421"/>
                    <a:pt x="1000" y="304"/>
                    <a:pt x="1052" y="200"/>
                  </a:cubicBezTo>
                  <a:cubicBezTo>
                    <a:pt x="1104" y="96"/>
                    <a:pt x="1065" y="19"/>
                    <a:pt x="1000" y="6"/>
                  </a:cubicBezTo>
                  <a:cubicBezTo>
                    <a:pt x="981" y="2"/>
                    <a:pt x="961" y="0"/>
                    <a:pt x="9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422850" y="1271275"/>
              <a:ext cx="21425" cy="42925"/>
            </a:xfrm>
            <a:custGeom>
              <a:rect b="b" l="l" r="r" t="t"/>
              <a:pathLst>
                <a:path extrusionOk="0" h="1717" w="857">
                  <a:moveTo>
                    <a:pt x="493" y="0"/>
                  </a:moveTo>
                  <a:cubicBezTo>
                    <a:pt x="485" y="0"/>
                    <a:pt x="476" y="1"/>
                    <a:pt x="467" y="3"/>
                  </a:cubicBezTo>
                  <a:cubicBezTo>
                    <a:pt x="429" y="16"/>
                    <a:pt x="390" y="55"/>
                    <a:pt x="403" y="94"/>
                  </a:cubicBezTo>
                  <a:lnTo>
                    <a:pt x="675" y="1185"/>
                  </a:lnTo>
                  <a:cubicBezTo>
                    <a:pt x="688" y="1262"/>
                    <a:pt x="675" y="1366"/>
                    <a:pt x="623" y="1431"/>
                  </a:cubicBezTo>
                  <a:cubicBezTo>
                    <a:pt x="558" y="1496"/>
                    <a:pt x="480" y="1548"/>
                    <a:pt x="390" y="1548"/>
                  </a:cubicBezTo>
                  <a:lnTo>
                    <a:pt x="91" y="1561"/>
                  </a:lnTo>
                  <a:cubicBezTo>
                    <a:pt x="39" y="1561"/>
                    <a:pt x="0" y="1587"/>
                    <a:pt x="0" y="1639"/>
                  </a:cubicBezTo>
                  <a:cubicBezTo>
                    <a:pt x="0" y="1691"/>
                    <a:pt x="39" y="1717"/>
                    <a:pt x="91" y="1717"/>
                  </a:cubicBezTo>
                  <a:lnTo>
                    <a:pt x="403" y="1704"/>
                  </a:lnTo>
                  <a:cubicBezTo>
                    <a:pt x="532" y="1704"/>
                    <a:pt x="675" y="1639"/>
                    <a:pt x="753" y="1522"/>
                  </a:cubicBezTo>
                  <a:cubicBezTo>
                    <a:pt x="831" y="1431"/>
                    <a:pt x="857" y="1288"/>
                    <a:pt x="831" y="1159"/>
                  </a:cubicBezTo>
                  <a:lnTo>
                    <a:pt x="571" y="68"/>
                  </a:lnTo>
                  <a:cubicBezTo>
                    <a:pt x="561" y="25"/>
                    <a:pt x="532" y="0"/>
                    <a:pt x="4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405650" y="1314825"/>
              <a:ext cx="33450" cy="10100"/>
            </a:xfrm>
            <a:custGeom>
              <a:rect b="b" l="l" r="r" t="t"/>
              <a:pathLst>
                <a:path extrusionOk="0" h="404" w="1338">
                  <a:moveTo>
                    <a:pt x="403" y="1"/>
                  </a:moveTo>
                  <a:cubicBezTo>
                    <a:pt x="169" y="1"/>
                    <a:pt x="0" y="169"/>
                    <a:pt x="0" y="403"/>
                  </a:cubicBezTo>
                  <a:lnTo>
                    <a:pt x="1337" y="403"/>
                  </a:lnTo>
                  <a:cubicBezTo>
                    <a:pt x="1337" y="169"/>
                    <a:pt x="1142" y="1"/>
                    <a:pt x="92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403375" y="1312550"/>
              <a:ext cx="38000" cy="14300"/>
            </a:xfrm>
            <a:custGeom>
              <a:rect b="b" l="l" r="r" t="t"/>
              <a:pathLst>
                <a:path extrusionOk="0" h="572" w="1520">
                  <a:moveTo>
                    <a:pt x="1013" y="170"/>
                  </a:moveTo>
                  <a:cubicBezTo>
                    <a:pt x="1169" y="170"/>
                    <a:pt x="1298" y="260"/>
                    <a:pt x="1337" y="416"/>
                  </a:cubicBezTo>
                  <a:lnTo>
                    <a:pt x="169" y="416"/>
                  </a:lnTo>
                  <a:cubicBezTo>
                    <a:pt x="195" y="260"/>
                    <a:pt x="325" y="170"/>
                    <a:pt x="494" y="170"/>
                  </a:cubicBezTo>
                  <a:close/>
                  <a:moveTo>
                    <a:pt x="494" y="1"/>
                  </a:moveTo>
                  <a:cubicBezTo>
                    <a:pt x="234" y="1"/>
                    <a:pt x="0" y="221"/>
                    <a:pt x="0" y="494"/>
                  </a:cubicBezTo>
                  <a:cubicBezTo>
                    <a:pt x="0" y="546"/>
                    <a:pt x="39" y="572"/>
                    <a:pt x="91" y="572"/>
                  </a:cubicBezTo>
                  <a:lnTo>
                    <a:pt x="1428" y="572"/>
                  </a:lnTo>
                  <a:cubicBezTo>
                    <a:pt x="1467" y="572"/>
                    <a:pt x="1519" y="546"/>
                    <a:pt x="1493" y="494"/>
                  </a:cubicBezTo>
                  <a:cubicBezTo>
                    <a:pt x="1493" y="234"/>
                    <a:pt x="1285" y="1"/>
                    <a:pt x="101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48475" y="1425800"/>
              <a:ext cx="234475" cy="580225"/>
            </a:xfrm>
            <a:custGeom>
              <a:rect b="b" l="l" r="r" t="t"/>
              <a:pathLst>
                <a:path extrusionOk="0" h="23209" w="9379">
                  <a:moveTo>
                    <a:pt x="1" y="1"/>
                  </a:moveTo>
                  <a:lnTo>
                    <a:pt x="195" y="2013"/>
                  </a:lnTo>
                  <a:lnTo>
                    <a:pt x="1753" y="19860"/>
                  </a:lnTo>
                  <a:cubicBezTo>
                    <a:pt x="1857" y="21015"/>
                    <a:pt x="2804" y="21885"/>
                    <a:pt x="3959" y="21885"/>
                  </a:cubicBezTo>
                  <a:lnTo>
                    <a:pt x="4660" y="21885"/>
                  </a:lnTo>
                  <a:lnTo>
                    <a:pt x="4777" y="23209"/>
                  </a:lnTo>
                  <a:lnTo>
                    <a:pt x="9229" y="21365"/>
                  </a:lnTo>
                  <a:cubicBezTo>
                    <a:pt x="9230" y="21367"/>
                    <a:pt x="9231" y="21368"/>
                    <a:pt x="9232" y="21368"/>
                  </a:cubicBezTo>
                  <a:cubicBezTo>
                    <a:pt x="9379" y="21368"/>
                    <a:pt x="7918" y="3752"/>
                    <a:pt x="7918" y="3752"/>
                  </a:cubicBezTo>
                  <a:cubicBezTo>
                    <a:pt x="7905" y="3622"/>
                    <a:pt x="7892" y="3492"/>
                    <a:pt x="7853" y="3363"/>
                  </a:cubicBezTo>
                  <a:cubicBezTo>
                    <a:pt x="7464" y="1571"/>
                    <a:pt x="5893" y="299"/>
                    <a:pt x="4063" y="2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446850" y="1423850"/>
              <a:ext cx="237225" cy="584775"/>
            </a:xfrm>
            <a:custGeom>
              <a:rect b="b" l="l" r="r" t="t"/>
              <a:pathLst>
                <a:path extrusionOk="0" h="23391" w="9489">
                  <a:moveTo>
                    <a:pt x="169" y="144"/>
                  </a:moveTo>
                  <a:lnTo>
                    <a:pt x="4128" y="338"/>
                  </a:lnTo>
                  <a:cubicBezTo>
                    <a:pt x="5945" y="442"/>
                    <a:pt x="7464" y="1701"/>
                    <a:pt x="7840" y="3441"/>
                  </a:cubicBezTo>
                  <a:cubicBezTo>
                    <a:pt x="7866" y="3570"/>
                    <a:pt x="7892" y="3700"/>
                    <a:pt x="7905" y="3830"/>
                  </a:cubicBezTo>
                  <a:cubicBezTo>
                    <a:pt x="8373" y="9632"/>
                    <a:pt x="9255" y="20574"/>
                    <a:pt x="9229" y="21379"/>
                  </a:cubicBezTo>
                  <a:lnTo>
                    <a:pt x="4920" y="23157"/>
                  </a:lnTo>
                  <a:lnTo>
                    <a:pt x="4803" y="21872"/>
                  </a:lnTo>
                  <a:lnTo>
                    <a:pt x="4037" y="21872"/>
                  </a:lnTo>
                  <a:cubicBezTo>
                    <a:pt x="2921" y="21872"/>
                    <a:pt x="2013" y="21041"/>
                    <a:pt x="1922" y="19925"/>
                  </a:cubicBezTo>
                  <a:lnTo>
                    <a:pt x="364" y="2065"/>
                  </a:lnTo>
                  <a:lnTo>
                    <a:pt x="169" y="144"/>
                  </a:lnTo>
                  <a:close/>
                  <a:moveTo>
                    <a:pt x="1" y="1"/>
                  </a:moveTo>
                  <a:lnTo>
                    <a:pt x="208" y="2091"/>
                  </a:lnTo>
                  <a:lnTo>
                    <a:pt x="1766" y="19938"/>
                  </a:lnTo>
                  <a:cubicBezTo>
                    <a:pt x="1870" y="21119"/>
                    <a:pt x="2856" y="22028"/>
                    <a:pt x="4063" y="22028"/>
                  </a:cubicBezTo>
                  <a:lnTo>
                    <a:pt x="4673" y="22028"/>
                  </a:lnTo>
                  <a:lnTo>
                    <a:pt x="4790" y="23390"/>
                  </a:lnTo>
                  <a:lnTo>
                    <a:pt x="9346" y="21547"/>
                  </a:lnTo>
                  <a:lnTo>
                    <a:pt x="9372" y="21534"/>
                  </a:lnTo>
                  <a:cubicBezTo>
                    <a:pt x="9476" y="21495"/>
                    <a:pt x="9489" y="21495"/>
                    <a:pt x="9281" y="18679"/>
                  </a:cubicBezTo>
                  <a:cubicBezTo>
                    <a:pt x="9164" y="17212"/>
                    <a:pt x="9009" y="15174"/>
                    <a:pt x="8814" y="12617"/>
                  </a:cubicBezTo>
                  <a:cubicBezTo>
                    <a:pt x="8451" y="8269"/>
                    <a:pt x="8100" y="3882"/>
                    <a:pt x="8100" y="3830"/>
                  </a:cubicBezTo>
                  <a:cubicBezTo>
                    <a:pt x="8074" y="3700"/>
                    <a:pt x="8061" y="3557"/>
                    <a:pt x="8035" y="3428"/>
                  </a:cubicBezTo>
                  <a:cubicBezTo>
                    <a:pt x="7646" y="1623"/>
                    <a:pt x="6036" y="312"/>
                    <a:pt x="4154" y="2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512075" y="1767500"/>
              <a:ext cx="54225" cy="16575"/>
            </a:xfrm>
            <a:custGeom>
              <a:rect b="b" l="l" r="r" t="t"/>
              <a:pathLst>
                <a:path extrusionOk="0" h="663" w="2169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49"/>
                  </a:lnTo>
                  <a:cubicBezTo>
                    <a:pt x="1" y="649"/>
                    <a:pt x="1" y="662"/>
                    <a:pt x="27" y="662"/>
                  </a:cubicBezTo>
                  <a:lnTo>
                    <a:pt x="2142" y="662"/>
                  </a:lnTo>
                  <a:cubicBezTo>
                    <a:pt x="2142" y="662"/>
                    <a:pt x="2155" y="662"/>
                    <a:pt x="2168" y="649"/>
                  </a:cubicBezTo>
                  <a:lnTo>
                    <a:pt x="2168" y="13"/>
                  </a:lnTo>
                  <a:cubicBezTo>
                    <a:pt x="2168" y="13"/>
                    <a:pt x="2168" y="0"/>
                    <a:pt x="2142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510125" y="1765225"/>
              <a:ext cx="58125" cy="20800"/>
            </a:xfrm>
            <a:custGeom>
              <a:rect b="b" l="l" r="r" t="t"/>
              <a:pathLst>
                <a:path extrusionOk="0" h="832" w="2325">
                  <a:moveTo>
                    <a:pt x="2155" y="169"/>
                  </a:moveTo>
                  <a:lnTo>
                    <a:pt x="2155" y="676"/>
                  </a:lnTo>
                  <a:lnTo>
                    <a:pt x="170" y="676"/>
                  </a:lnTo>
                  <a:lnTo>
                    <a:pt x="170" y="169"/>
                  </a:lnTo>
                  <a:close/>
                  <a:moveTo>
                    <a:pt x="105" y="1"/>
                  </a:moveTo>
                  <a:cubicBezTo>
                    <a:pt x="53" y="1"/>
                    <a:pt x="1" y="53"/>
                    <a:pt x="1" y="104"/>
                  </a:cubicBezTo>
                  <a:lnTo>
                    <a:pt x="1" y="740"/>
                  </a:lnTo>
                  <a:cubicBezTo>
                    <a:pt x="1" y="779"/>
                    <a:pt x="53" y="831"/>
                    <a:pt x="105" y="831"/>
                  </a:cubicBezTo>
                  <a:lnTo>
                    <a:pt x="2220" y="831"/>
                  </a:lnTo>
                  <a:cubicBezTo>
                    <a:pt x="2272" y="831"/>
                    <a:pt x="2324" y="792"/>
                    <a:pt x="2324" y="740"/>
                  </a:cubicBezTo>
                  <a:lnTo>
                    <a:pt x="2324" y="104"/>
                  </a:lnTo>
                  <a:cubicBezTo>
                    <a:pt x="2324" y="53"/>
                    <a:pt x="2272" y="1"/>
                    <a:pt x="222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492925" y="1610125"/>
              <a:ext cx="59100" cy="13975"/>
            </a:xfrm>
            <a:custGeom>
              <a:rect b="b" l="l" r="r" t="t"/>
              <a:pathLst>
                <a:path extrusionOk="0" h="559" w="2364">
                  <a:moveTo>
                    <a:pt x="40" y="0"/>
                  </a:moveTo>
                  <a:cubicBezTo>
                    <a:pt x="27" y="0"/>
                    <a:pt x="1" y="13"/>
                    <a:pt x="1" y="26"/>
                  </a:cubicBezTo>
                  <a:lnTo>
                    <a:pt x="1" y="532"/>
                  </a:lnTo>
                  <a:cubicBezTo>
                    <a:pt x="1" y="545"/>
                    <a:pt x="27" y="558"/>
                    <a:pt x="40" y="558"/>
                  </a:cubicBezTo>
                  <a:lnTo>
                    <a:pt x="2324" y="558"/>
                  </a:lnTo>
                  <a:cubicBezTo>
                    <a:pt x="2350" y="558"/>
                    <a:pt x="2363" y="545"/>
                    <a:pt x="2363" y="532"/>
                  </a:cubicBezTo>
                  <a:lnTo>
                    <a:pt x="2363" y="26"/>
                  </a:lnTo>
                  <a:cubicBezTo>
                    <a:pt x="2363" y="13"/>
                    <a:pt x="2350" y="0"/>
                    <a:pt x="2324" y="0"/>
                  </a:cubicBez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490975" y="1607850"/>
              <a:ext cx="63000" cy="18525"/>
            </a:xfrm>
            <a:custGeom>
              <a:rect b="b" l="l" r="r" t="t"/>
              <a:pathLst>
                <a:path extrusionOk="0" h="741" w="2520">
                  <a:moveTo>
                    <a:pt x="2363" y="156"/>
                  </a:moveTo>
                  <a:lnTo>
                    <a:pt x="2363" y="572"/>
                  </a:lnTo>
                  <a:lnTo>
                    <a:pt x="157" y="572"/>
                  </a:lnTo>
                  <a:lnTo>
                    <a:pt x="157" y="156"/>
                  </a:lnTo>
                  <a:close/>
                  <a:moveTo>
                    <a:pt x="118" y="0"/>
                  </a:moveTo>
                  <a:cubicBezTo>
                    <a:pt x="53" y="0"/>
                    <a:pt x="1" y="52"/>
                    <a:pt x="1" y="117"/>
                  </a:cubicBezTo>
                  <a:lnTo>
                    <a:pt x="1" y="623"/>
                  </a:lnTo>
                  <a:cubicBezTo>
                    <a:pt x="1" y="688"/>
                    <a:pt x="53" y="740"/>
                    <a:pt x="118" y="740"/>
                  </a:cubicBezTo>
                  <a:lnTo>
                    <a:pt x="2402" y="740"/>
                  </a:lnTo>
                  <a:cubicBezTo>
                    <a:pt x="2467" y="740"/>
                    <a:pt x="2519" y="675"/>
                    <a:pt x="2519" y="623"/>
                  </a:cubicBezTo>
                  <a:lnTo>
                    <a:pt x="2519" y="117"/>
                  </a:lnTo>
                  <a:cubicBezTo>
                    <a:pt x="2519" y="52"/>
                    <a:pt x="2467" y="0"/>
                    <a:pt x="240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497150" y="1579700"/>
              <a:ext cx="50325" cy="29800"/>
            </a:xfrm>
            <a:custGeom>
              <a:rect b="b" l="l" r="r" t="t"/>
              <a:pathLst>
                <a:path extrusionOk="0" h="1192" w="2013">
                  <a:moveTo>
                    <a:pt x="1000" y="0"/>
                  </a:moveTo>
                  <a:cubicBezTo>
                    <a:pt x="854" y="0"/>
                    <a:pt x="708" y="69"/>
                    <a:pt x="624" y="205"/>
                  </a:cubicBezTo>
                  <a:lnTo>
                    <a:pt x="1" y="1191"/>
                  </a:lnTo>
                  <a:lnTo>
                    <a:pt x="2012" y="1191"/>
                  </a:lnTo>
                  <a:lnTo>
                    <a:pt x="1376" y="205"/>
                  </a:lnTo>
                  <a:cubicBezTo>
                    <a:pt x="1292" y="69"/>
                    <a:pt x="1146" y="0"/>
                    <a:pt x="1000" y="0"/>
                  </a:cubicBez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495525" y="1577675"/>
              <a:ext cx="54875" cy="34100"/>
            </a:xfrm>
            <a:custGeom>
              <a:rect b="b" l="l" r="r" t="t"/>
              <a:pathLst>
                <a:path extrusionOk="0" h="1364" w="2195">
                  <a:moveTo>
                    <a:pt x="1091" y="156"/>
                  </a:moveTo>
                  <a:cubicBezTo>
                    <a:pt x="1208" y="156"/>
                    <a:pt x="1338" y="221"/>
                    <a:pt x="1402" y="338"/>
                  </a:cubicBezTo>
                  <a:lnTo>
                    <a:pt x="1948" y="1194"/>
                  </a:lnTo>
                  <a:lnTo>
                    <a:pt x="208" y="1194"/>
                  </a:lnTo>
                  <a:lnTo>
                    <a:pt x="779" y="338"/>
                  </a:lnTo>
                  <a:cubicBezTo>
                    <a:pt x="844" y="221"/>
                    <a:pt x="961" y="156"/>
                    <a:pt x="1091" y="156"/>
                  </a:cubicBezTo>
                  <a:close/>
                  <a:moveTo>
                    <a:pt x="1091" y="0"/>
                  </a:moveTo>
                  <a:cubicBezTo>
                    <a:pt x="909" y="0"/>
                    <a:pt x="728" y="78"/>
                    <a:pt x="637" y="234"/>
                  </a:cubicBezTo>
                  <a:lnTo>
                    <a:pt x="14" y="1233"/>
                  </a:lnTo>
                  <a:cubicBezTo>
                    <a:pt x="1" y="1246"/>
                    <a:pt x="1" y="1272"/>
                    <a:pt x="14" y="1311"/>
                  </a:cubicBezTo>
                  <a:cubicBezTo>
                    <a:pt x="14" y="1337"/>
                    <a:pt x="53" y="1363"/>
                    <a:pt x="79" y="1363"/>
                  </a:cubicBezTo>
                  <a:lnTo>
                    <a:pt x="2090" y="1363"/>
                  </a:lnTo>
                  <a:cubicBezTo>
                    <a:pt x="2116" y="1363"/>
                    <a:pt x="2142" y="1337"/>
                    <a:pt x="2181" y="1311"/>
                  </a:cubicBezTo>
                  <a:cubicBezTo>
                    <a:pt x="2194" y="1272"/>
                    <a:pt x="2194" y="1259"/>
                    <a:pt x="2181" y="1233"/>
                  </a:cubicBezTo>
                  <a:lnTo>
                    <a:pt x="1545" y="234"/>
                  </a:lnTo>
                  <a:cubicBezTo>
                    <a:pt x="1441" y="91"/>
                    <a:pt x="1273" y="0"/>
                    <a:pt x="1091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474425" y="1438125"/>
              <a:ext cx="41575" cy="180450"/>
            </a:xfrm>
            <a:custGeom>
              <a:rect b="b" l="l" r="r" t="t"/>
              <a:pathLst>
                <a:path extrusionOk="0" h="7218" w="1663">
                  <a:moveTo>
                    <a:pt x="1" y="1"/>
                  </a:moveTo>
                  <a:lnTo>
                    <a:pt x="183" y="7218"/>
                  </a:lnTo>
                  <a:lnTo>
                    <a:pt x="1442" y="3311"/>
                  </a:lnTo>
                  <a:cubicBezTo>
                    <a:pt x="1494" y="3155"/>
                    <a:pt x="1442" y="2999"/>
                    <a:pt x="1351" y="2960"/>
                  </a:cubicBezTo>
                  <a:lnTo>
                    <a:pt x="507" y="2623"/>
                  </a:lnTo>
                  <a:lnTo>
                    <a:pt x="1610" y="403"/>
                  </a:lnTo>
                  <a:cubicBezTo>
                    <a:pt x="1662" y="300"/>
                    <a:pt x="1610" y="157"/>
                    <a:pt x="1533" y="1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473150" y="1435875"/>
              <a:ext cx="43175" cy="182700"/>
            </a:xfrm>
            <a:custGeom>
              <a:rect b="b" l="l" r="r" t="t"/>
              <a:pathLst>
                <a:path extrusionOk="0" h="7308" w="1727">
                  <a:moveTo>
                    <a:pt x="26" y="0"/>
                  </a:moveTo>
                  <a:lnTo>
                    <a:pt x="0" y="169"/>
                  </a:lnTo>
                  <a:lnTo>
                    <a:pt x="1532" y="312"/>
                  </a:lnTo>
                  <a:cubicBezTo>
                    <a:pt x="1545" y="325"/>
                    <a:pt x="1584" y="390"/>
                    <a:pt x="1545" y="441"/>
                  </a:cubicBezTo>
                  <a:lnTo>
                    <a:pt x="415" y="2752"/>
                  </a:lnTo>
                  <a:lnTo>
                    <a:pt x="1350" y="3115"/>
                  </a:lnTo>
                  <a:cubicBezTo>
                    <a:pt x="1402" y="3141"/>
                    <a:pt x="1428" y="3271"/>
                    <a:pt x="1402" y="3362"/>
                  </a:cubicBezTo>
                  <a:lnTo>
                    <a:pt x="130" y="7256"/>
                  </a:lnTo>
                  <a:lnTo>
                    <a:pt x="299" y="7308"/>
                  </a:lnTo>
                  <a:lnTo>
                    <a:pt x="1532" y="3414"/>
                  </a:lnTo>
                  <a:cubicBezTo>
                    <a:pt x="1597" y="3232"/>
                    <a:pt x="1519" y="3024"/>
                    <a:pt x="1389" y="2972"/>
                  </a:cubicBezTo>
                  <a:lnTo>
                    <a:pt x="623" y="2661"/>
                  </a:lnTo>
                  <a:lnTo>
                    <a:pt x="1687" y="519"/>
                  </a:lnTo>
                  <a:cubicBezTo>
                    <a:pt x="1726" y="441"/>
                    <a:pt x="1726" y="325"/>
                    <a:pt x="1674" y="247"/>
                  </a:cubicBezTo>
                  <a:cubicBezTo>
                    <a:pt x="1649" y="195"/>
                    <a:pt x="1597" y="169"/>
                    <a:pt x="1545" y="16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564650" y="1573450"/>
              <a:ext cx="2950" cy="398825"/>
            </a:xfrm>
            <a:custGeom>
              <a:rect b="b" l="l" r="r" t="t"/>
              <a:pathLst>
                <a:path extrusionOk="0" h="15953" w="118">
                  <a:moveTo>
                    <a:pt x="117" y="15953"/>
                  </a:moveTo>
                  <a:lnTo>
                    <a:pt x="0" y="1"/>
                  </a:lnTo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562375" y="1571500"/>
              <a:ext cx="7500" cy="402725"/>
            </a:xfrm>
            <a:custGeom>
              <a:rect b="b" l="l" r="r" t="t"/>
              <a:pathLst>
                <a:path extrusionOk="0" h="16109" w="300">
                  <a:moveTo>
                    <a:pt x="91" y="1"/>
                  </a:moveTo>
                  <a:cubicBezTo>
                    <a:pt x="39" y="1"/>
                    <a:pt x="1" y="27"/>
                    <a:pt x="1" y="79"/>
                  </a:cubicBezTo>
                  <a:lnTo>
                    <a:pt x="130" y="16031"/>
                  </a:lnTo>
                  <a:cubicBezTo>
                    <a:pt x="130" y="16083"/>
                    <a:pt x="169" y="16109"/>
                    <a:pt x="221" y="16109"/>
                  </a:cubicBezTo>
                  <a:cubicBezTo>
                    <a:pt x="260" y="16109"/>
                    <a:pt x="299" y="16083"/>
                    <a:pt x="299" y="16031"/>
                  </a:cubicBezTo>
                  <a:lnTo>
                    <a:pt x="169" y="79"/>
                  </a:lnTo>
                  <a:cubicBezTo>
                    <a:pt x="169" y="27"/>
                    <a:pt x="130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115550" y="1417375"/>
              <a:ext cx="218075" cy="560175"/>
            </a:xfrm>
            <a:custGeom>
              <a:rect b="b" l="l" r="r" t="t"/>
              <a:pathLst>
                <a:path extrusionOk="0" h="22407" w="8723">
                  <a:moveTo>
                    <a:pt x="6231" y="0"/>
                  </a:moveTo>
                  <a:cubicBezTo>
                    <a:pt x="3907" y="26"/>
                    <a:pt x="1792" y="961"/>
                    <a:pt x="1285" y="3232"/>
                  </a:cubicBezTo>
                  <a:lnTo>
                    <a:pt x="117" y="7334"/>
                  </a:lnTo>
                  <a:cubicBezTo>
                    <a:pt x="0" y="7736"/>
                    <a:pt x="260" y="8165"/>
                    <a:pt x="662" y="8242"/>
                  </a:cubicBezTo>
                  <a:lnTo>
                    <a:pt x="4413" y="9463"/>
                  </a:lnTo>
                  <a:lnTo>
                    <a:pt x="1246" y="21676"/>
                  </a:lnTo>
                  <a:cubicBezTo>
                    <a:pt x="1160" y="22047"/>
                    <a:pt x="1426" y="22406"/>
                    <a:pt x="1810" y="22406"/>
                  </a:cubicBezTo>
                  <a:cubicBezTo>
                    <a:pt x="1830" y="22406"/>
                    <a:pt x="1850" y="22405"/>
                    <a:pt x="1869" y="22403"/>
                  </a:cubicBezTo>
                  <a:lnTo>
                    <a:pt x="5011" y="22131"/>
                  </a:lnTo>
                  <a:cubicBezTo>
                    <a:pt x="6802" y="21962"/>
                    <a:pt x="8165" y="20508"/>
                    <a:pt x="8204" y="18717"/>
                  </a:cubicBezTo>
                  <a:lnTo>
                    <a:pt x="8723" y="26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15875" y="1416075"/>
              <a:ext cx="221000" cy="564325"/>
            </a:xfrm>
            <a:custGeom>
              <a:rect b="b" l="l" r="r" t="t"/>
              <a:pathLst>
                <a:path extrusionOk="0" h="22573" w="8840">
                  <a:moveTo>
                    <a:pt x="6218" y="130"/>
                  </a:moveTo>
                  <a:lnTo>
                    <a:pt x="8632" y="182"/>
                  </a:lnTo>
                  <a:lnTo>
                    <a:pt x="8113" y="18795"/>
                  </a:lnTo>
                  <a:cubicBezTo>
                    <a:pt x="8087" y="20521"/>
                    <a:pt x="6737" y="21975"/>
                    <a:pt x="4998" y="22118"/>
                  </a:cubicBezTo>
                  <a:lnTo>
                    <a:pt x="1856" y="22390"/>
                  </a:lnTo>
                  <a:cubicBezTo>
                    <a:pt x="1842" y="22392"/>
                    <a:pt x="1828" y="22392"/>
                    <a:pt x="1815" y="22392"/>
                  </a:cubicBezTo>
                  <a:cubicBezTo>
                    <a:pt x="1664" y="22392"/>
                    <a:pt x="1535" y="22328"/>
                    <a:pt x="1428" y="22209"/>
                  </a:cubicBezTo>
                  <a:cubicBezTo>
                    <a:pt x="1337" y="22079"/>
                    <a:pt x="1285" y="21923"/>
                    <a:pt x="1337" y="21754"/>
                  </a:cubicBezTo>
                  <a:lnTo>
                    <a:pt x="4491" y="9540"/>
                  </a:lnTo>
                  <a:lnTo>
                    <a:pt x="4517" y="9463"/>
                  </a:lnTo>
                  <a:lnTo>
                    <a:pt x="688" y="8230"/>
                  </a:lnTo>
                  <a:cubicBezTo>
                    <a:pt x="507" y="8178"/>
                    <a:pt x="364" y="8087"/>
                    <a:pt x="260" y="7918"/>
                  </a:cubicBezTo>
                  <a:cubicBezTo>
                    <a:pt x="169" y="7762"/>
                    <a:pt x="130" y="7581"/>
                    <a:pt x="182" y="7399"/>
                  </a:cubicBezTo>
                  <a:lnTo>
                    <a:pt x="1350" y="3297"/>
                  </a:lnTo>
                  <a:cubicBezTo>
                    <a:pt x="1805" y="1311"/>
                    <a:pt x="3570" y="156"/>
                    <a:pt x="6218" y="130"/>
                  </a:cubicBezTo>
                  <a:close/>
                  <a:moveTo>
                    <a:pt x="6231" y="0"/>
                  </a:moveTo>
                  <a:cubicBezTo>
                    <a:pt x="3505" y="39"/>
                    <a:pt x="1675" y="1233"/>
                    <a:pt x="1220" y="3284"/>
                  </a:cubicBezTo>
                  <a:lnTo>
                    <a:pt x="52" y="7386"/>
                  </a:lnTo>
                  <a:cubicBezTo>
                    <a:pt x="0" y="7594"/>
                    <a:pt x="39" y="7827"/>
                    <a:pt x="143" y="8022"/>
                  </a:cubicBezTo>
                  <a:cubicBezTo>
                    <a:pt x="260" y="8217"/>
                    <a:pt x="455" y="8346"/>
                    <a:pt x="662" y="8385"/>
                  </a:cubicBezTo>
                  <a:lnTo>
                    <a:pt x="4349" y="9579"/>
                  </a:lnTo>
                  <a:lnTo>
                    <a:pt x="1207" y="21716"/>
                  </a:lnTo>
                  <a:cubicBezTo>
                    <a:pt x="1143" y="21923"/>
                    <a:pt x="1181" y="22144"/>
                    <a:pt x="1337" y="22313"/>
                  </a:cubicBezTo>
                  <a:cubicBezTo>
                    <a:pt x="1454" y="22455"/>
                    <a:pt x="1636" y="22533"/>
                    <a:pt x="1830" y="22533"/>
                  </a:cubicBezTo>
                  <a:cubicBezTo>
                    <a:pt x="1856" y="22533"/>
                    <a:pt x="1869" y="22533"/>
                    <a:pt x="1882" y="22572"/>
                  </a:cubicBezTo>
                  <a:lnTo>
                    <a:pt x="5036" y="22300"/>
                  </a:lnTo>
                  <a:cubicBezTo>
                    <a:pt x="6867" y="22131"/>
                    <a:pt x="8255" y="20638"/>
                    <a:pt x="8307" y="18808"/>
                  </a:cubicBezTo>
                  <a:lnTo>
                    <a:pt x="8840" y="39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18400" y="1767825"/>
              <a:ext cx="76950" cy="16250"/>
            </a:xfrm>
            <a:custGeom>
              <a:rect b="b" l="l" r="r" t="t"/>
              <a:pathLst>
                <a:path extrusionOk="0" h="650" w="3078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36"/>
                  </a:lnTo>
                  <a:cubicBezTo>
                    <a:pt x="1" y="636"/>
                    <a:pt x="1" y="649"/>
                    <a:pt x="27" y="649"/>
                  </a:cubicBezTo>
                  <a:lnTo>
                    <a:pt x="3038" y="649"/>
                  </a:lnTo>
                  <a:cubicBezTo>
                    <a:pt x="3051" y="649"/>
                    <a:pt x="3077" y="649"/>
                    <a:pt x="3051" y="636"/>
                  </a:cubicBezTo>
                  <a:lnTo>
                    <a:pt x="3051" y="13"/>
                  </a:lnTo>
                  <a:cubicBezTo>
                    <a:pt x="3051" y="13"/>
                    <a:pt x="3051" y="0"/>
                    <a:pt x="3038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216475" y="1765550"/>
              <a:ext cx="80825" cy="20475"/>
            </a:xfrm>
            <a:custGeom>
              <a:rect b="b" l="l" r="r" t="t"/>
              <a:pathLst>
                <a:path extrusionOk="0" h="819" w="3233">
                  <a:moveTo>
                    <a:pt x="3063" y="156"/>
                  </a:moveTo>
                  <a:lnTo>
                    <a:pt x="3063" y="663"/>
                  </a:lnTo>
                  <a:lnTo>
                    <a:pt x="156" y="663"/>
                  </a:lnTo>
                  <a:lnTo>
                    <a:pt x="156" y="156"/>
                  </a:lnTo>
                  <a:close/>
                  <a:moveTo>
                    <a:pt x="104" y="1"/>
                  </a:moveTo>
                  <a:cubicBezTo>
                    <a:pt x="52" y="1"/>
                    <a:pt x="0" y="40"/>
                    <a:pt x="0" y="104"/>
                  </a:cubicBezTo>
                  <a:lnTo>
                    <a:pt x="0" y="727"/>
                  </a:lnTo>
                  <a:cubicBezTo>
                    <a:pt x="0" y="766"/>
                    <a:pt x="26" y="818"/>
                    <a:pt x="104" y="818"/>
                  </a:cubicBezTo>
                  <a:lnTo>
                    <a:pt x="3115" y="818"/>
                  </a:lnTo>
                  <a:cubicBezTo>
                    <a:pt x="3180" y="818"/>
                    <a:pt x="3232" y="779"/>
                    <a:pt x="3219" y="727"/>
                  </a:cubicBezTo>
                  <a:lnTo>
                    <a:pt x="3219" y="104"/>
                  </a:lnTo>
                  <a:cubicBezTo>
                    <a:pt x="3219" y="52"/>
                    <a:pt x="3180" y="1"/>
                    <a:pt x="3115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76500" y="1432625"/>
              <a:ext cx="49675" cy="199250"/>
            </a:xfrm>
            <a:custGeom>
              <a:rect b="b" l="l" r="r" t="t"/>
              <a:pathLst>
                <a:path extrusionOk="0" h="7970" w="1987">
                  <a:moveTo>
                    <a:pt x="1986" y="0"/>
                  </a:moveTo>
                  <a:lnTo>
                    <a:pt x="143" y="182"/>
                  </a:lnTo>
                  <a:cubicBezTo>
                    <a:pt x="52" y="182"/>
                    <a:pt x="0" y="351"/>
                    <a:pt x="52" y="442"/>
                  </a:cubicBezTo>
                  <a:lnTo>
                    <a:pt x="1376" y="2908"/>
                  </a:lnTo>
                  <a:lnTo>
                    <a:pt x="351" y="3284"/>
                  </a:lnTo>
                  <a:cubicBezTo>
                    <a:pt x="247" y="3336"/>
                    <a:pt x="182" y="3505"/>
                    <a:pt x="247" y="3661"/>
                  </a:cubicBezTo>
                  <a:lnTo>
                    <a:pt x="1766" y="7970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75200" y="1430350"/>
              <a:ext cx="51300" cy="201525"/>
            </a:xfrm>
            <a:custGeom>
              <a:rect b="b" l="l" r="r" t="t"/>
              <a:pathLst>
                <a:path extrusionOk="0" h="8061" w="2052">
                  <a:moveTo>
                    <a:pt x="2038" y="0"/>
                  </a:moveTo>
                  <a:lnTo>
                    <a:pt x="221" y="156"/>
                  </a:lnTo>
                  <a:cubicBezTo>
                    <a:pt x="156" y="156"/>
                    <a:pt x="91" y="195"/>
                    <a:pt x="52" y="260"/>
                  </a:cubicBezTo>
                  <a:cubicBezTo>
                    <a:pt x="0" y="338"/>
                    <a:pt x="0" y="468"/>
                    <a:pt x="52" y="546"/>
                  </a:cubicBezTo>
                  <a:lnTo>
                    <a:pt x="1337" y="2934"/>
                  </a:lnTo>
                  <a:lnTo>
                    <a:pt x="390" y="3271"/>
                  </a:lnTo>
                  <a:cubicBezTo>
                    <a:pt x="247" y="3323"/>
                    <a:pt x="169" y="3557"/>
                    <a:pt x="234" y="3752"/>
                  </a:cubicBezTo>
                  <a:lnTo>
                    <a:pt x="1753" y="8061"/>
                  </a:lnTo>
                  <a:lnTo>
                    <a:pt x="1921" y="8022"/>
                  </a:lnTo>
                  <a:lnTo>
                    <a:pt x="390" y="3713"/>
                  </a:lnTo>
                  <a:cubicBezTo>
                    <a:pt x="351" y="3596"/>
                    <a:pt x="390" y="3453"/>
                    <a:pt x="455" y="3440"/>
                  </a:cubicBezTo>
                  <a:lnTo>
                    <a:pt x="1571" y="3038"/>
                  </a:lnTo>
                  <a:lnTo>
                    <a:pt x="195" y="481"/>
                  </a:lnTo>
                  <a:cubicBezTo>
                    <a:pt x="169" y="442"/>
                    <a:pt x="182" y="390"/>
                    <a:pt x="195" y="351"/>
                  </a:cubicBezTo>
                  <a:cubicBezTo>
                    <a:pt x="195" y="338"/>
                    <a:pt x="195" y="338"/>
                    <a:pt x="221" y="338"/>
                  </a:cubicBezTo>
                  <a:lnTo>
                    <a:pt x="2051" y="156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322250" y="1417700"/>
              <a:ext cx="163250" cy="417975"/>
            </a:xfrm>
            <a:custGeom>
              <a:rect b="b" l="l" r="r" t="t"/>
              <a:pathLst>
                <a:path extrusionOk="0" h="16719" w="6530">
                  <a:moveTo>
                    <a:pt x="520" y="0"/>
                  </a:moveTo>
                  <a:cubicBezTo>
                    <a:pt x="507" y="0"/>
                    <a:pt x="494" y="0"/>
                    <a:pt x="494" y="13"/>
                  </a:cubicBezTo>
                  <a:lnTo>
                    <a:pt x="26" y="16692"/>
                  </a:lnTo>
                  <a:cubicBezTo>
                    <a:pt x="0" y="16718"/>
                    <a:pt x="13" y="16718"/>
                    <a:pt x="39" y="16718"/>
                  </a:cubicBezTo>
                  <a:lnTo>
                    <a:pt x="6503" y="16718"/>
                  </a:lnTo>
                  <a:cubicBezTo>
                    <a:pt x="6529" y="16718"/>
                    <a:pt x="6529" y="16692"/>
                    <a:pt x="6529" y="16692"/>
                  </a:cubicBezTo>
                  <a:lnTo>
                    <a:pt x="5063" y="195"/>
                  </a:lnTo>
                  <a:cubicBezTo>
                    <a:pt x="5063" y="186"/>
                    <a:pt x="5056" y="177"/>
                    <a:pt x="5048" y="177"/>
                  </a:cubicBezTo>
                  <a:cubicBezTo>
                    <a:pt x="5044" y="177"/>
                    <a:pt x="5040" y="178"/>
                    <a:pt x="5037" y="182"/>
                  </a:cubicBezTo>
                  <a:lnTo>
                    <a:pt x="3219" y="1337"/>
                  </a:lnTo>
                  <a:cubicBezTo>
                    <a:pt x="3219" y="1337"/>
                    <a:pt x="3185" y="1354"/>
                    <a:pt x="3181" y="1354"/>
                  </a:cubicBezTo>
                  <a:cubicBezTo>
                    <a:pt x="3179" y="1354"/>
                    <a:pt x="3185" y="1350"/>
                    <a:pt x="3206" y="1337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320300" y="1415500"/>
              <a:ext cx="167150" cy="422125"/>
            </a:xfrm>
            <a:custGeom>
              <a:rect b="b" l="l" r="r" t="t"/>
              <a:pathLst>
                <a:path extrusionOk="0" h="16885" w="6686">
                  <a:moveTo>
                    <a:pt x="637" y="218"/>
                  </a:moveTo>
                  <a:lnTo>
                    <a:pt x="3168" y="1464"/>
                  </a:lnTo>
                  <a:lnTo>
                    <a:pt x="3181" y="1490"/>
                  </a:lnTo>
                  <a:cubicBezTo>
                    <a:pt x="3200" y="1514"/>
                    <a:pt x="3221" y="1522"/>
                    <a:pt x="3241" y="1522"/>
                  </a:cubicBezTo>
                  <a:cubicBezTo>
                    <a:pt x="3275" y="1522"/>
                    <a:pt x="3307" y="1498"/>
                    <a:pt x="3323" y="1490"/>
                  </a:cubicBezTo>
                  <a:lnTo>
                    <a:pt x="5063" y="387"/>
                  </a:lnTo>
                  <a:lnTo>
                    <a:pt x="6529" y="16715"/>
                  </a:lnTo>
                  <a:lnTo>
                    <a:pt x="169" y="16715"/>
                  </a:lnTo>
                  <a:lnTo>
                    <a:pt x="637" y="218"/>
                  </a:lnTo>
                  <a:close/>
                  <a:moveTo>
                    <a:pt x="572" y="1"/>
                  </a:moveTo>
                  <a:cubicBezTo>
                    <a:pt x="555" y="1"/>
                    <a:pt x="539" y="4"/>
                    <a:pt x="520" y="10"/>
                  </a:cubicBezTo>
                  <a:cubicBezTo>
                    <a:pt x="494" y="23"/>
                    <a:pt x="468" y="62"/>
                    <a:pt x="468" y="88"/>
                  </a:cubicBezTo>
                  <a:lnTo>
                    <a:pt x="1" y="16767"/>
                  </a:lnTo>
                  <a:cubicBezTo>
                    <a:pt x="1" y="16806"/>
                    <a:pt x="14" y="16832"/>
                    <a:pt x="40" y="16845"/>
                  </a:cubicBezTo>
                  <a:cubicBezTo>
                    <a:pt x="65" y="16871"/>
                    <a:pt x="78" y="16884"/>
                    <a:pt x="117" y="16884"/>
                  </a:cubicBezTo>
                  <a:lnTo>
                    <a:pt x="6581" y="16884"/>
                  </a:lnTo>
                  <a:cubicBezTo>
                    <a:pt x="6620" y="16884"/>
                    <a:pt x="6633" y="16871"/>
                    <a:pt x="6659" y="16845"/>
                  </a:cubicBezTo>
                  <a:cubicBezTo>
                    <a:pt x="6685" y="16832"/>
                    <a:pt x="6685" y="16806"/>
                    <a:pt x="6685" y="16767"/>
                  </a:cubicBezTo>
                  <a:lnTo>
                    <a:pt x="5205" y="270"/>
                  </a:lnTo>
                  <a:cubicBezTo>
                    <a:pt x="5193" y="231"/>
                    <a:pt x="5180" y="205"/>
                    <a:pt x="5141" y="192"/>
                  </a:cubicBezTo>
                  <a:cubicBezTo>
                    <a:pt x="5128" y="179"/>
                    <a:pt x="5111" y="173"/>
                    <a:pt x="5095" y="173"/>
                  </a:cubicBezTo>
                  <a:cubicBezTo>
                    <a:pt x="5079" y="173"/>
                    <a:pt x="5063" y="179"/>
                    <a:pt x="5050" y="192"/>
                  </a:cubicBezTo>
                  <a:lnTo>
                    <a:pt x="3259" y="1321"/>
                  </a:lnTo>
                  <a:lnTo>
                    <a:pt x="624" y="10"/>
                  </a:lnTo>
                  <a:cubicBezTo>
                    <a:pt x="604" y="4"/>
                    <a:pt x="588" y="1"/>
                    <a:pt x="5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334575" y="1417700"/>
              <a:ext cx="114250" cy="212725"/>
            </a:xfrm>
            <a:custGeom>
              <a:rect b="b" l="l" r="r" t="t"/>
              <a:pathLst>
                <a:path extrusionOk="0" h="8509" w="4570">
                  <a:moveTo>
                    <a:pt x="27" y="0"/>
                  </a:moveTo>
                  <a:cubicBezTo>
                    <a:pt x="14" y="0"/>
                    <a:pt x="1" y="0"/>
                    <a:pt x="1" y="13"/>
                  </a:cubicBezTo>
                  <a:lnTo>
                    <a:pt x="2298" y="8216"/>
                  </a:lnTo>
                  <a:cubicBezTo>
                    <a:pt x="2355" y="8411"/>
                    <a:pt x="2524" y="8509"/>
                    <a:pt x="2692" y="8509"/>
                  </a:cubicBezTo>
                  <a:cubicBezTo>
                    <a:pt x="2872" y="8509"/>
                    <a:pt x="3050" y="8398"/>
                    <a:pt x="3090" y="8178"/>
                  </a:cubicBezTo>
                  <a:cubicBezTo>
                    <a:pt x="3596" y="5387"/>
                    <a:pt x="4570" y="195"/>
                    <a:pt x="4570" y="195"/>
                  </a:cubicBezTo>
                  <a:cubicBezTo>
                    <a:pt x="4570" y="186"/>
                    <a:pt x="4563" y="177"/>
                    <a:pt x="4555" y="177"/>
                  </a:cubicBezTo>
                  <a:cubicBezTo>
                    <a:pt x="4551" y="177"/>
                    <a:pt x="4547" y="178"/>
                    <a:pt x="4544" y="182"/>
                  </a:cubicBezTo>
                  <a:lnTo>
                    <a:pt x="2726" y="1337"/>
                  </a:lnTo>
                  <a:cubicBezTo>
                    <a:pt x="2726" y="1337"/>
                    <a:pt x="2692" y="1354"/>
                    <a:pt x="2688" y="1354"/>
                  </a:cubicBezTo>
                  <a:cubicBezTo>
                    <a:pt x="2686" y="1354"/>
                    <a:pt x="2692" y="1350"/>
                    <a:pt x="2713" y="133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332625" y="1415500"/>
              <a:ext cx="118475" cy="216700"/>
            </a:xfrm>
            <a:custGeom>
              <a:rect b="b" l="l" r="r" t="t"/>
              <a:pathLst>
                <a:path extrusionOk="0" h="8668" w="4739">
                  <a:moveTo>
                    <a:pt x="196" y="218"/>
                  </a:moveTo>
                  <a:lnTo>
                    <a:pt x="2675" y="1464"/>
                  </a:lnTo>
                  <a:lnTo>
                    <a:pt x="2688" y="1477"/>
                  </a:lnTo>
                  <a:cubicBezTo>
                    <a:pt x="2708" y="1508"/>
                    <a:pt x="2730" y="1518"/>
                    <a:pt x="2752" y="1518"/>
                  </a:cubicBezTo>
                  <a:cubicBezTo>
                    <a:pt x="2784" y="1518"/>
                    <a:pt x="2815" y="1493"/>
                    <a:pt x="2830" y="1477"/>
                  </a:cubicBezTo>
                  <a:lnTo>
                    <a:pt x="4531" y="400"/>
                  </a:lnTo>
                  <a:lnTo>
                    <a:pt x="4531" y="400"/>
                  </a:lnTo>
                  <a:cubicBezTo>
                    <a:pt x="4375" y="1256"/>
                    <a:pt x="3544" y="5734"/>
                    <a:pt x="3077" y="8253"/>
                  </a:cubicBezTo>
                  <a:cubicBezTo>
                    <a:pt x="3038" y="8434"/>
                    <a:pt x="2882" y="8512"/>
                    <a:pt x="2766" y="8512"/>
                  </a:cubicBezTo>
                  <a:cubicBezTo>
                    <a:pt x="2662" y="8512"/>
                    <a:pt x="2493" y="8447"/>
                    <a:pt x="2441" y="8266"/>
                  </a:cubicBezTo>
                  <a:lnTo>
                    <a:pt x="196" y="218"/>
                  </a:lnTo>
                  <a:close/>
                  <a:moveTo>
                    <a:pt x="92" y="1"/>
                  </a:moveTo>
                  <a:cubicBezTo>
                    <a:pt x="75" y="1"/>
                    <a:pt x="59" y="4"/>
                    <a:pt x="40" y="10"/>
                  </a:cubicBezTo>
                  <a:cubicBezTo>
                    <a:pt x="14" y="23"/>
                    <a:pt x="1" y="62"/>
                    <a:pt x="1" y="88"/>
                  </a:cubicBezTo>
                  <a:lnTo>
                    <a:pt x="1" y="127"/>
                  </a:lnTo>
                  <a:lnTo>
                    <a:pt x="2298" y="8317"/>
                  </a:lnTo>
                  <a:cubicBezTo>
                    <a:pt x="2363" y="8564"/>
                    <a:pt x="2571" y="8668"/>
                    <a:pt x="2766" y="8668"/>
                  </a:cubicBezTo>
                  <a:cubicBezTo>
                    <a:pt x="2766" y="8668"/>
                    <a:pt x="2791" y="8668"/>
                    <a:pt x="2804" y="8655"/>
                  </a:cubicBezTo>
                  <a:cubicBezTo>
                    <a:pt x="2999" y="8655"/>
                    <a:pt x="3207" y="8525"/>
                    <a:pt x="3259" y="8266"/>
                  </a:cubicBezTo>
                  <a:cubicBezTo>
                    <a:pt x="3765" y="5488"/>
                    <a:pt x="4738" y="283"/>
                    <a:pt x="4738" y="283"/>
                  </a:cubicBezTo>
                  <a:lnTo>
                    <a:pt x="4738" y="270"/>
                  </a:lnTo>
                  <a:cubicBezTo>
                    <a:pt x="4712" y="231"/>
                    <a:pt x="4700" y="205"/>
                    <a:pt x="4674" y="192"/>
                  </a:cubicBezTo>
                  <a:cubicBezTo>
                    <a:pt x="4654" y="179"/>
                    <a:pt x="4638" y="173"/>
                    <a:pt x="4622" y="173"/>
                  </a:cubicBezTo>
                  <a:cubicBezTo>
                    <a:pt x="4605" y="173"/>
                    <a:pt x="4589" y="179"/>
                    <a:pt x="4570" y="192"/>
                  </a:cubicBezTo>
                  <a:lnTo>
                    <a:pt x="2791" y="1321"/>
                  </a:lnTo>
                  <a:lnTo>
                    <a:pt x="144" y="10"/>
                  </a:lnTo>
                  <a:cubicBezTo>
                    <a:pt x="124" y="4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377100" y="1495250"/>
              <a:ext cx="47075" cy="136575"/>
            </a:xfrm>
            <a:custGeom>
              <a:rect b="b" l="l" r="r" t="t"/>
              <a:pathLst>
                <a:path extrusionOk="0" h="5463" w="1883">
                  <a:moveTo>
                    <a:pt x="351" y="0"/>
                  </a:moveTo>
                  <a:lnTo>
                    <a:pt x="0" y="2999"/>
                  </a:lnTo>
                  <a:lnTo>
                    <a:pt x="610" y="5179"/>
                  </a:lnTo>
                  <a:cubicBezTo>
                    <a:pt x="666" y="5371"/>
                    <a:pt x="824" y="5462"/>
                    <a:pt x="983" y="5462"/>
                  </a:cubicBezTo>
                  <a:cubicBezTo>
                    <a:pt x="1159" y="5462"/>
                    <a:pt x="1335" y="5351"/>
                    <a:pt x="1376" y="5140"/>
                  </a:cubicBezTo>
                  <a:cubicBezTo>
                    <a:pt x="1506" y="4362"/>
                    <a:pt x="1687" y="3401"/>
                    <a:pt x="1882" y="2415"/>
                  </a:cubicBezTo>
                  <a:lnTo>
                    <a:pt x="1506" y="20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375150" y="1493300"/>
              <a:ext cx="50950" cy="140200"/>
            </a:xfrm>
            <a:custGeom>
              <a:rect b="b" l="l" r="r" t="t"/>
              <a:pathLst>
                <a:path extrusionOk="0" h="5608" w="2038">
                  <a:moveTo>
                    <a:pt x="480" y="169"/>
                  </a:moveTo>
                  <a:lnTo>
                    <a:pt x="1506" y="351"/>
                  </a:lnTo>
                  <a:lnTo>
                    <a:pt x="1869" y="2493"/>
                  </a:lnTo>
                  <a:lnTo>
                    <a:pt x="1363" y="5192"/>
                  </a:lnTo>
                  <a:cubicBezTo>
                    <a:pt x="1324" y="5361"/>
                    <a:pt x="1181" y="5452"/>
                    <a:pt x="1065" y="5452"/>
                  </a:cubicBezTo>
                  <a:cubicBezTo>
                    <a:pt x="961" y="5452"/>
                    <a:pt x="805" y="5400"/>
                    <a:pt x="766" y="5218"/>
                  </a:cubicBezTo>
                  <a:lnTo>
                    <a:pt x="156" y="3064"/>
                  </a:lnTo>
                  <a:lnTo>
                    <a:pt x="480" y="169"/>
                  </a:lnTo>
                  <a:close/>
                  <a:moveTo>
                    <a:pt x="454" y="1"/>
                  </a:moveTo>
                  <a:cubicBezTo>
                    <a:pt x="416" y="1"/>
                    <a:pt x="403" y="1"/>
                    <a:pt x="390" y="14"/>
                  </a:cubicBezTo>
                  <a:cubicBezTo>
                    <a:pt x="364" y="14"/>
                    <a:pt x="351" y="39"/>
                    <a:pt x="351" y="65"/>
                  </a:cubicBezTo>
                  <a:lnTo>
                    <a:pt x="0" y="3064"/>
                  </a:lnTo>
                  <a:lnTo>
                    <a:pt x="0" y="3090"/>
                  </a:lnTo>
                  <a:lnTo>
                    <a:pt x="610" y="5270"/>
                  </a:lnTo>
                  <a:cubicBezTo>
                    <a:pt x="675" y="5517"/>
                    <a:pt x="883" y="5608"/>
                    <a:pt x="1065" y="5608"/>
                  </a:cubicBezTo>
                  <a:lnTo>
                    <a:pt x="1103" y="5608"/>
                  </a:lnTo>
                  <a:cubicBezTo>
                    <a:pt x="1272" y="5595"/>
                    <a:pt x="1493" y="5478"/>
                    <a:pt x="1532" y="5218"/>
                  </a:cubicBezTo>
                  <a:lnTo>
                    <a:pt x="2038" y="2506"/>
                  </a:lnTo>
                  <a:lnTo>
                    <a:pt x="2038" y="2480"/>
                  </a:lnTo>
                  <a:lnTo>
                    <a:pt x="1662" y="273"/>
                  </a:lnTo>
                  <a:cubicBezTo>
                    <a:pt x="1662" y="234"/>
                    <a:pt x="1636" y="208"/>
                    <a:pt x="1597" y="208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322250" y="1835000"/>
              <a:ext cx="162275" cy="675"/>
            </a:xfrm>
            <a:custGeom>
              <a:rect b="b" l="l" r="r" t="t"/>
              <a:pathLst>
                <a:path extrusionOk="0" h="27" w="6491">
                  <a:moveTo>
                    <a:pt x="0" y="0"/>
                  </a:moveTo>
                  <a:cubicBezTo>
                    <a:pt x="0" y="26"/>
                    <a:pt x="26" y="26"/>
                    <a:pt x="26" y="26"/>
                  </a:cubicBezTo>
                  <a:lnTo>
                    <a:pt x="649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320300" y="1832725"/>
              <a:ext cx="166500" cy="4900"/>
            </a:xfrm>
            <a:custGeom>
              <a:rect b="b" l="l" r="r" t="t"/>
              <a:pathLst>
                <a:path extrusionOk="0" h="196" w="6660">
                  <a:moveTo>
                    <a:pt x="78" y="0"/>
                  </a:moveTo>
                  <a:cubicBezTo>
                    <a:pt x="53" y="0"/>
                    <a:pt x="1" y="26"/>
                    <a:pt x="1" y="78"/>
                  </a:cubicBezTo>
                  <a:cubicBezTo>
                    <a:pt x="1" y="117"/>
                    <a:pt x="14" y="143"/>
                    <a:pt x="40" y="156"/>
                  </a:cubicBezTo>
                  <a:cubicBezTo>
                    <a:pt x="65" y="182"/>
                    <a:pt x="78" y="195"/>
                    <a:pt x="117" y="195"/>
                  </a:cubicBezTo>
                  <a:lnTo>
                    <a:pt x="6581" y="195"/>
                  </a:lnTo>
                  <a:cubicBezTo>
                    <a:pt x="6633" y="195"/>
                    <a:pt x="6659" y="143"/>
                    <a:pt x="6659" y="91"/>
                  </a:cubicBezTo>
                  <a:cubicBezTo>
                    <a:pt x="6659" y="52"/>
                    <a:pt x="6620" y="13"/>
                    <a:pt x="6568" y="13"/>
                  </a:cubicBezTo>
                  <a:lnTo>
                    <a:pt x="130" y="13"/>
                  </a:lnTo>
                  <a:cubicBezTo>
                    <a:pt x="117" y="13"/>
                    <a:pt x="104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343025" y="1459300"/>
              <a:ext cx="108400" cy="36625"/>
            </a:xfrm>
            <a:custGeom>
              <a:rect b="b" l="l" r="r" t="t"/>
              <a:pathLst>
                <a:path extrusionOk="0" h="1465" w="4336">
                  <a:moveTo>
                    <a:pt x="2330" y="1"/>
                  </a:moveTo>
                  <a:cubicBezTo>
                    <a:pt x="2317" y="1"/>
                    <a:pt x="2304" y="4"/>
                    <a:pt x="2285" y="11"/>
                  </a:cubicBezTo>
                  <a:lnTo>
                    <a:pt x="52" y="1322"/>
                  </a:lnTo>
                  <a:cubicBezTo>
                    <a:pt x="0" y="1361"/>
                    <a:pt x="0" y="1399"/>
                    <a:pt x="13" y="1438"/>
                  </a:cubicBezTo>
                  <a:cubicBezTo>
                    <a:pt x="26" y="1451"/>
                    <a:pt x="52" y="1464"/>
                    <a:pt x="78" y="1464"/>
                  </a:cubicBezTo>
                  <a:lnTo>
                    <a:pt x="130" y="1464"/>
                  </a:lnTo>
                  <a:lnTo>
                    <a:pt x="2337" y="166"/>
                  </a:lnTo>
                  <a:lnTo>
                    <a:pt x="4206" y="1231"/>
                  </a:lnTo>
                  <a:cubicBezTo>
                    <a:pt x="4219" y="1234"/>
                    <a:pt x="4231" y="1236"/>
                    <a:pt x="4242" y="1236"/>
                  </a:cubicBezTo>
                  <a:cubicBezTo>
                    <a:pt x="4276" y="1236"/>
                    <a:pt x="4303" y="1221"/>
                    <a:pt x="4322" y="1192"/>
                  </a:cubicBezTo>
                  <a:cubicBezTo>
                    <a:pt x="4335" y="1140"/>
                    <a:pt x="4322" y="1101"/>
                    <a:pt x="4284" y="1075"/>
                  </a:cubicBezTo>
                  <a:lnTo>
                    <a:pt x="2375" y="11"/>
                  </a:lnTo>
                  <a:cubicBezTo>
                    <a:pt x="2356" y="4"/>
                    <a:pt x="2343" y="1"/>
                    <a:pt x="233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70925" y="1461175"/>
              <a:ext cx="59400" cy="42750"/>
            </a:xfrm>
            <a:custGeom>
              <a:rect b="b" l="l" r="r" t="t"/>
              <a:pathLst>
                <a:path extrusionOk="0" h="1710" w="2376">
                  <a:moveTo>
                    <a:pt x="1208" y="1"/>
                  </a:moveTo>
                  <a:lnTo>
                    <a:pt x="0" y="701"/>
                  </a:lnTo>
                  <a:lnTo>
                    <a:pt x="585" y="1428"/>
                  </a:lnTo>
                  <a:cubicBezTo>
                    <a:pt x="739" y="1615"/>
                    <a:pt x="964" y="1709"/>
                    <a:pt x="1189" y="1709"/>
                  </a:cubicBezTo>
                  <a:cubicBezTo>
                    <a:pt x="1418" y="1709"/>
                    <a:pt x="1648" y="1612"/>
                    <a:pt x="1805" y="1415"/>
                  </a:cubicBezTo>
                  <a:lnTo>
                    <a:pt x="2376" y="675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368975" y="1458650"/>
              <a:ext cx="62975" cy="47000"/>
            </a:xfrm>
            <a:custGeom>
              <a:rect b="b" l="l" r="r" t="t"/>
              <a:pathLst>
                <a:path extrusionOk="0" h="1880" w="2519">
                  <a:moveTo>
                    <a:pt x="1273" y="192"/>
                  </a:moveTo>
                  <a:lnTo>
                    <a:pt x="2324" y="815"/>
                  </a:lnTo>
                  <a:lnTo>
                    <a:pt x="1805" y="1464"/>
                  </a:lnTo>
                  <a:cubicBezTo>
                    <a:pt x="1675" y="1620"/>
                    <a:pt x="1480" y="1724"/>
                    <a:pt x="1273" y="1724"/>
                  </a:cubicBezTo>
                  <a:cubicBezTo>
                    <a:pt x="1052" y="1724"/>
                    <a:pt x="857" y="1620"/>
                    <a:pt x="727" y="1464"/>
                  </a:cubicBezTo>
                  <a:lnTo>
                    <a:pt x="195" y="815"/>
                  </a:lnTo>
                  <a:lnTo>
                    <a:pt x="1273" y="192"/>
                  </a:lnTo>
                  <a:close/>
                  <a:moveTo>
                    <a:pt x="1273" y="1"/>
                  </a:moveTo>
                  <a:cubicBezTo>
                    <a:pt x="1260" y="1"/>
                    <a:pt x="1247" y="4"/>
                    <a:pt x="1234" y="11"/>
                  </a:cubicBezTo>
                  <a:lnTo>
                    <a:pt x="27" y="712"/>
                  </a:lnTo>
                  <a:cubicBezTo>
                    <a:pt x="14" y="712"/>
                    <a:pt x="1" y="751"/>
                    <a:pt x="1" y="764"/>
                  </a:cubicBezTo>
                  <a:cubicBezTo>
                    <a:pt x="1" y="776"/>
                    <a:pt x="1" y="815"/>
                    <a:pt x="14" y="828"/>
                  </a:cubicBezTo>
                  <a:lnTo>
                    <a:pt x="598" y="1555"/>
                  </a:lnTo>
                  <a:cubicBezTo>
                    <a:pt x="766" y="1776"/>
                    <a:pt x="1013" y="1880"/>
                    <a:pt x="1273" y="1880"/>
                  </a:cubicBezTo>
                  <a:cubicBezTo>
                    <a:pt x="1545" y="1880"/>
                    <a:pt x="1792" y="1750"/>
                    <a:pt x="1935" y="1542"/>
                  </a:cubicBezTo>
                  <a:lnTo>
                    <a:pt x="2493" y="815"/>
                  </a:lnTo>
                  <a:cubicBezTo>
                    <a:pt x="2519" y="802"/>
                    <a:pt x="2519" y="764"/>
                    <a:pt x="2519" y="751"/>
                  </a:cubicBezTo>
                  <a:cubicBezTo>
                    <a:pt x="2519" y="725"/>
                    <a:pt x="2493" y="712"/>
                    <a:pt x="2480" y="699"/>
                  </a:cubicBezTo>
                  <a:lnTo>
                    <a:pt x="1312" y="11"/>
                  </a:lnTo>
                  <a:cubicBezTo>
                    <a:pt x="1299" y="4"/>
                    <a:pt x="1286" y="1"/>
                    <a:pt x="127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399150" y="1670475"/>
              <a:ext cx="8150" cy="8125"/>
            </a:xfrm>
            <a:custGeom>
              <a:rect b="b" l="l" r="r" t="t"/>
              <a:pathLst>
                <a:path extrusionOk="0" h="325" w="326">
                  <a:moveTo>
                    <a:pt x="156" y="0"/>
                  </a:moveTo>
                  <a:cubicBezTo>
                    <a:pt x="66" y="0"/>
                    <a:pt x="1" y="65"/>
                    <a:pt x="1" y="156"/>
                  </a:cubicBezTo>
                  <a:cubicBezTo>
                    <a:pt x="1" y="247"/>
                    <a:pt x="66" y="325"/>
                    <a:pt x="156" y="325"/>
                  </a:cubicBezTo>
                  <a:cubicBezTo>
                    <a:pt x="247" y="325"/>
                    <a:pt x="325" y="247"/>
                    <a:pt x="325" y="156"/>
                  </a:cubicBezTo>
                  <a:cubicBezTo>
                    <a:pt x="325" y="65"/>
                    <a:pt x="247" y="0"/>
                    <a:pt x="15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396875" y="1668525"/>
              <a:ext cx="12700" cy="12025"/>
            </a:xfrm>
            <a:custGeom>
              <a:rect b="b" l="l" r="r" t="t"/>
              <a:pathLst>
                <a:path extrusionOk="0" h="481" w="508">
                  <a:moveTo>
                    <a:pt x="247" y="156"/>
                  </a:moveTo>
                  <a:cubicBezTo>
                    <a:pt x="299" y="156"/>
                    <a:pt x="351" y="195"/>
                    <a:pt x="325" y="234"/>
                  </a:cubicBezTo>
                  <a:cubicBezTo>
                    <a:pt x="325" y="286"/>
                    <a:pt x="299" y="325"/>
                    <a:pt x="247" y="325"/>
                  </a:cubicBezTo>
                  <a:cubicBezTo>
                    <a:pt x="196" y="325"/>
                    <a:pt x="170" y="286"/>
                    <a:pt x="170" y="234"/>
                  </a:cubicBezTo>
                  <a:cubicBezTo>
                    <a:pt x="170" y="195"/>
                    <a:pt x="196" y="156"/>
                    <a:pt x="247" y="156"/>
                  </a:cubicBezTo>
                  <a:close/>
                  <a:moveTo>
                    <a:pt x="247" y="1"/>
                  </a:moveTo>
                  <a:cubicBezTo>
                    <a:pt x="118" y="1"/>
                    <a:pt x="1" y="104"/>
                    <a:pt x="1" y="234"/>
                  </a:cubicBezTo>
                  <a:cubicBezTo>
                    <a:pt x="1" y="364"/>
                    <a:pt x="118" y="481"/>
                    <a:pt x="247" y="481"/>
                  </a:cubicBezTo>
                  <a:cubicBezTo>
                    <a:pt x="390" y="481"/>
                    <a:pt x="507" y="390"/>
                    <a:pt x="494" y="234"/>
                  </a:cubicBezTo>
                  <a:cubicBezTo>
                    <a:pt x="494" y="104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399150" y="1732775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156" y="1"/>
                  </a:moveTo>
                  <a:cubicBezTo>
                    <a:pt x="66" y="1"/>
                    <a:pt x="1" y="78"/>
                    <a:pt x="1" y="169"/>
                  </a:cubicBezTo>
                  <a:cubicBezTo>
                    <a:pt x="1" y="260"/>
                    <a:pt x="66" y="325"/>
                    <a:pt x="156" y="325"/>
                  </a:cubicBezTo>
                  <a:cubicBezTo>
                    <a:pt x="247" y="325"/>
                    <a:pt x="325" y="260"/>
                    <a:pt x="325" y="169"/>
                  </a:cubicBezTo>
                  <a:cubicBezTo>
                    <a:pt x="325" y="78"/>
                    <a:pt x="247" y="1"/>
                    <a:pt x="15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396875" y="1730825"/>
              <a:ext cx="12700" cy="12350"/>
            </a:xfrm>
            <a:custGeom>
              <a:rect b="b" l="l" r="r" t="t"/>
              <a:pathLst>
                <a:path extrusionOk="0" h="494" w="508">
                  <a:moveTo>
                    <a:pt x="247" y="144"/>
                  </a:moveTo>
                  <a:cubicBezTo>
                    <a:pt x="299" y="144"/>
                    <a:pt x="351" y="195"/>
                    <a:pt x="325" y="221"/>
                  </a:cubicBezTo>
                  <a:cubicBezTo>
                    <a:pt x="325" y="273"/>
                    <a:pt x="299" y="312"/>
                    <a:pt x="247" y="312"/>
                  </a:cubicBezTo>
                  <a:cubicBezTo>
                    <a:pt x="196" y="312"/>
                    <a:pt x="170" y="273"/>
                    <a:pt x="170" y="221"/>
                  </a:cubicBezTo>
                  <a:cubicBezTo>
                    <a:pt x="170" y="182"/>
                    <a:pt x="196" y="144"/>
                    <a:pt x="247" y="144"/>
                  </a:cubicBezTo>
                  <a:close/>
                  <a:moveTo>
                    <a:pt x="247" y="1"/>
                  </a:moveTo>
                  <a:cubicBezTo>
                    <a:pt x="118" y="1"/>
                    <a:pt x="1" y="118"/>
                    <a:pt x="1" y="247"/>
                  </a:cubicBezTo>
                  <a:cubicBezTo>
                    <a:pt x="1" y="377"/>
                    <a:pt x="118" y="494"/>
                    <a:pt x="247" y="494"/>
                  </a:cubicBezTo>
                  <a:cubicBezTo>
                    <a:pt x="390" y="494"/>
                    <a:pt x="507" y="377"/>
                    <a:pt x="494" y="247"/>
                  </a:cubicBezTo>
                  <a:cubicBezTo>
                    <a:pt x="494" y="118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098025" y="1157400"/>
              <a:ext cx="152850" cy="283350"/>
            </a:xfrm>
            <a:custGeom>
              <a:rect b="b" l="l" r="r" t="t"/>
              <a:pathLst>
                <a:path extrusionOk="0" h="11334" w="6114">
                  <a:moveTo>
                    <a:pt x="2979" y="0"/>
                  </a:moveTo>
                  <a:cubicBezTo>
                    <a:pt x="2588" y="0"/>
                    <a:pt x="2314" y="474"/>
                    <a:pt x="2389" y="924"/>
                  </a:cubicBezTo>
                  <a:lnTo>
                    <a:pt x="2661" y="2443"/>
                  </a:lnTo>
                  <a:cubicBezTo>
                    <a:pt x="1934" y="2689"/>
                    <a:pt x="1311" y="3351"/>
                    <a:pt x="1311" y="3351"/>
                  </a:cubicBezTo>
                  <a:cubicBezTo>
                    <a:pt x="403" y="3857"/>
                    <a:pt x="0" y="4948"/>
                    <a:pt x="377" y="5921"/>
                  </a:cubicBezTo>
                  <a:lnTo>
                    <a:pt x="792" y="7025"/>
                  </a:lnTo>
                  <a:lnTo>
                    <a:pt x="312" y="11074"/>
                  </a:lnTo>
                  <a:lnTo>
                    <a:pt x="4855" y="11334"/>
                  </a:lnTo>
                  <a:lnTo>
                    <a:pt x="5231" y="8660"/>
                  </a:lnTo>
                  <a:cubicBezTo>
                    <a:pt x="5231" y="8660"/>
                    <a:pt x="6114" y="5597"/>
                    <a:pt x="4725" y="3793"/>
                  </a:cubicBezTo>
                  <a:cubicBezTo>
                    <a:pt x="4543" y="3572"/>
                    <a:pt x="3778" y="859"/>
                    <a:pt x="3778" y="859"/>
                  </a:cubicBezTo>
                  <a:cubicBezTo>
                    <a:pt x="3557" y="275"/>
                    <a:pt x="3297" y="15"/>
                    <a:pt x="3025" y="2"/>
                  </a:cubicBezTo>
                  <a:cubicBezTo>
                    <a:pt x="3009" y="1"/>
                    <a:pt x="2994" y="0"/>
                    <a:pt x="2979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096075" y="1155475"/>
              <a:ext cx="157075" cy="287875"/>
            </a:xfrm>
            <a:custGeom>
              <a:rect b="b" l="l" r="r" t="t"/>
              <a:pathLst>
                <a:path extrusionOk="0" h="11515" w="6283">
                  <a:moveTo>
                    <a:pt x="3044" y="182"/>
                  </a:moveTo>
                  <a:cubicBezTo>
                    <a:pt x="3055" y="182"/>
                    <a:pt x="3066" y="182"/>
                    <a:pt x="3077" y="183"/>
                  </a:cubicBezTo>
                  <a:cubicBezTo>
                    <a:pt x="3362" y="209"/>
                    <a:pt x="3583" y="469"/>
                    <a:pt x="3778" y="988"/>
                  </a:cubicBezTo>
                  <a:cubicBezTo>
                    <a:pt x="3856" y="1261"/>
                    <a:pt x="4556" y="3714"/>
                    <a:pt x="4738" y="3934"/>
                  </a:cubicBezTo>
                  <a:cubicBezTo>
                    <a:pt x="6088" y="5674"/>
                    <a:pt x="5244" y="8685"/>
                    <a:pt x="5218" y="8724"/>
                  </a:cubicBezTo>
                  <a:lnTo>
                    <a:pt x="5218" y="8737"/>
                  </a:lnTo>
                  <a:lnTo>
                    <a:pt x="4855" y="11346"/>
                  </a:lnTo>
                  <a:lnTo>
                    <a:pt x="468" y="11112"/>
                  </a:lnTo>
                  <a:lnTo>
                    <a:pt x="935" y="7153"/>
                  </a:lnTo>
                  <a:lnTo>
                    <a:pt x="935" y="7115"/>
                  </a:lnTo>
                  <a:lnTo>
                    <a:pt x="520" y="6011"/>
                  </a:lnTo>
                  <a:cubicBezTo>
                    <a:pt x="156" y="5090"/>
                    <a:pt x="546" y="4038"/>
                    <a:pt x="1428" y="3558"/>
                  </a:cubicBezTo>
                  <a:lnTo>
                    <a:pt x="1441" y="3545"/>
                  </a:lnTo>
                  <a:cubicBezTo>
                    <a:pt x="1441" y="3545"/>
                    <a:pt x="2051" y="2883"/>
                    <a:pt x="2752" y="2649"/>
                  </a:cubicBezTo>
                  <a:cubicBezTo>
                    <a:pt x="2791" y="2636"/>
                    <a:pt x="2804" y="2585"/>
                    <a:pt x="2804" y="2559"/>
                  </a:cubicBezTo>
                  <a:lnTo>
                    <a:pt x="2532" y="1027"/>
                  </a:lnTo>
                  <a:cubicBezTo>
                    <a:pt x="2493" y="767"/>
                    <a:pt x="2558" y="508"/>
                    <a:pt x="2713" y="352"/>
                  </a:cubicBezTo>
                  <a:cubicBezTo>
                    <a:pt x="2808" y="245"/>
                    <a:pt x="2925" y="182"/>
                    <a:pt x="3044" y="182"/>
                  </a:cubicBezTo>
                  <a:close/>
                  <a:moveTo>
                    <a:pt x="3079" y="0"/>
                  </a:moveTo>
                  <a:cubicBezTo>
                    <a:pt x="2898" y="0"/>
                    <a:pt x="2731" y="89"/>
                    <a:pt x="2609" y="222"/>
                  </a:cubicBezTo>
                  <a:cubicBezTo>
                    <a:pt x="2428" y="430"/>
                    <a:pt x="2350" y="741"/>
                    <a:pt x="2402" y="1027"/>
                  </a:cubicBezTo>
                  <a:lnTo>
                    <a:pt x="2661" y="2494"/>
                  </a:lnTo>
                  <a:cubicBezTo>
                    <a:pt x="1999" y="2740"/>
                    <a:pt x="1428" y="3324"/>
                    <a:pt x="1350" y="3402"/>
                  </a:cubicBezTo>
                  <a:cubicBezTo>
                    <a:pt x="403" y="3909"/>
                    <a:pt x="1" y="5038"/>
                    <a:pt x="377" y="6050"/>
                  </a:cubicBezTo>
                  <a:lnTo>
                    <a:pt x="779" y="7115"/>
                  </a:lnTo>
                  <a:lnTo>
                    <a:pt x="286" y="11151"/>
                  </a:lnTo>
                  <a:cubicBezTo>
                    <a:pt x="286" y="11190"/>
                    <a:pt x="286" y="11203"/>
                    <a:pt x="312" y="11216"/>
                  </a:cubicBezTo>
                  <a:cubicBezTo>
                    <a:pt x="325" y="11242"/>
                    <a:pt x="351" y="11255"/>
                    <a:pt x="377" y="11255"/>
                  </a:cubicBezTo>
                  <a:lnTo>
                    <a:pt x="4920" y="11515"/>
                  </a:lnTo>
                  <a:cubicBezTo>
                    <a:pt x="4959" y="11515"/>
                    <a:pt x="4998" y="11476"/>
                    <a:pt x="5011" y="11450"/>
                  </a:cubicBezTo>
                  <a:lnTo>
                    <a:pt x="5400" y="8750"/>
                  </a:lnTo>
                  <a:cubicBezTo>
                    <a:pt x="5465" y="8555"/>
                    <a:pt x="6283" y="5609"/>
                    <a:pt x="4881" y="3818"/>
                  </a:cubicBezTo>
                  <a:cubicBezTo>
                    <a:pt x="4764" y="3675"/>
                    <a:pt x="4245" y="1975"/>
                    <a:pt x="3959" y="910"/>
                  </a:cubicBezTo>
                  <a:cubicBezTo>
                    <a:pt x="3726" y="326"/>
                    <a:pt x="3453" y="28"/>
                    <a:pt x="3116" y="2"/>
                  </a:cubicBezTo>
                  <a:cubicBezTo>
                    <a:pt x="3103" y="1"/>
                    <a:pt x="3091" y="0"/>
                    <a:pt x="307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091850" y="1248675"/>
              <a:ext cx="52600" cy="57475"/>
            </a:xfrm>
            <a:custGeom>
              <a:rect b="b" l="l" r="r" t="t"/>
              <a:pathLst>
                <a:path extrusionOk="0" h="2299" w="2104">
                  <a:moveTo>
                    <a:pt x="544" y="0"/>
                  </a:moveTo>
                  <a:cubicBezTo>
                    <a:pt x="404" y="0"/>
                    <a:pt x="299" y="84"/>
                    <a:pt x="221" y="206"/>
                  </a:cubicBezTo>
                  <a:cubicBezTo>
                    <a:pt x="1" y="466"/>
                    <a:pt x="40" y="855"/>
                    <a:pt x="247" y="1115"/>
                  </a:cubicBezTo>
                  <a:lnTo>
                    <a:pt x="961" y="1998"/>
                  </a:lnTo>
                  <a:cubicBezTo>
                    <a:pt x="1197" y="2204"/>
                    <a:pt x="1381" y="2299"/>
                    <a:pt x="1552" y="2299"/>
                  </a:cubicBezTo>
                  <a:cubicBezTo>
                    <a:pt x="1607" y="2299"/>
                    <a:pt x="1661" y="2289"/>
                    <a:pt x="1714" y="2270"/>
                  </a:cubicBezTo>
                  <a:cubicBezTo>
                    <a:pt x="2000" y="2153"/>
                    <a:pt x="2104" y="1777"/>
                    <a:pt x="1922" y="1517"/>
                  </a:cubicBezTo>
                  <a:lnTo>
                    <a:pt x="1208" y="466"/>
                  </a:lnTo>
                  <a:cubicBezTo>
                    <a:pt x="1156" y="401"/>
                    <a:pt x="1130" y="349"/>
                    <a:pt x="1078" y="310"/>
                  </a:cubicBezTo>
                  <a:cubicBezTo>
                    <a:pt x="862" y="88"/>
                    <a:pt x="685" y="0"/>
                    <a:pt x="544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089900" y="1246975"/>
              <a:ext cx="54550" cy="60750"/>
            </a:xfrm>
            <a:custGeom>
              <a:rect b="b" l="l" r="r" t="t"/>
              <a:pathLst>
                <a:path extrusionOk="0" h="2430" w="2182">
                  <a:moveTo>
                    <a:pt x="624" y="145"/>
                  </a:moveTo>
                  <a:cubicBezTo>
                    <a:pt x="754" y="145"/>
                    <a:pt x="910" y="236"/>
                    <a:pt x="1117" y="391"/>
                  </a:cubicBezTo>
                  <a:cubicBezTo>
                    <a:pt x="1156" y="443"/>
                    <a:pt x="1208" y="469"/>
                    <a:pt x="1234" y="534"/>
                  </a:cubicBezTo>
                  <a:lnTo>
                    <a:pt x="1948" y="1585"/>
                  </a:lnTo>
                  <a:cubicBezTo>
                    <a:pt x="2013" y="1702"/>
                    <a:pt x="2052" y="1845"/>
                    <a:pt x="2000" y="1975"/>
                  </a:cubicBezTo>
                  <a:cubicBezTo>
                    <a:pt x="1961" y="2092"/>
                    <a:pt x="1883" y="2195"/>
                    <a:pt x="1766" y="2221"/>
                  </a:cubicBezTo>
                  <a:cubicBezTo>
                    <a:pt x="1720" y="2240"/>
                    <a:pt x="1674" y="2249"/>
                    <a:pt x="1626" y="2249"/>
                  </a:cubicBezTo>
                  <a:cubicBezTo>
                    <a:pt x="1471" y="2249"/>
                    <a:pt x="1303" y="2154"/>
                    <a:pt x="1104" y="1975"/>
                  </a:cubicBezTo>
                  <a:lnTo>
                    <a:pt x="390" y="1105"/>
                  </a:lnTo>
                  <a:cubicBezTo>
                    <a:pt x="196" y="859"/>
                    <a:pt x="183" y="521"/>
                    <a:pt x="364" y="287"/>
                  </a:cubicBezTo>
                  <a:cubicBezTo>
                    <a:pt x="429" y="210"/>
                    <a:pt x="507" y="145"/>
                    <a:pt x="598" y="145"/>
                  </a:cubicBezTo>
                  <a:close/>
                  <a:moveTo>
                    <a:pt x="617" y="1"/>
                  </a:moveTo>
                  <a:cubicBezTo>
                    <a:pt x="607" y="1"/>
                    <a:pt x="596" y="1"/>
                    <a:pt x="585" y="2"/>
                  </a:cubicBezTo>
                  <a:cubicBezTo>
                    <a:pt x="455" y="2"/>
                    <a:pt x="325" y="80"/>
                    <a:pt x="235" y="210"/>
                  </a:cubicBezTo>
                  <a:cubicBezTo>
                    <a:pt x="1" y="495"/>
                    <a:pt x="14" y="923"/>
                    <a:pt x="261" y="1209"/>
                  </a:cubicBezTo>
                  <a:lnTo>
                    <a:pt x="974" y="2105"/>
                  </a:lnTo>
                  <a:cubicBezTo>
                    <a:pt x="1221" y="2325"/>
                    <a:pt x="1429" y="2429"/>
                    <a:pt x="1623" y="2429"/>
                  </a:cubicBezTo>
                  <a:cubicBezTo>
                    <a:pt x="1688" y="2429"/>
                    <a:pt x="1753" y="2416"/>
                    <a:pt x="1805" y="2403"/>
                  </a:cubicBezTo>
                  <a:cubicBezTo>
                    <a:pt x="1948" y="2351"/>
                    <a:pt x="2078" y="2221"/>
                    <a:pt x="2130" y="2053"/>
                  </a:cubicBezTo>
                  <a:cubicBezTo>
                    <a:pt x="2182" y="1884"/>
                    <a:pt x="2143" y="1689"/>
                    <a:pt x="2052" y="1546"/>
                  </a:cubicBezTo>
                  <a:lnTo>
                    <a:pt x="1338" y="482"/>
                  </a:lnTo>
                  <a:cubicBezTo>
                    <a:pt x="1286" y="417"/>
                    <a:pt x="1247" y="378"/>
                    <a:pt x="1208" y="326"/>
                  </a:cubicBezTo>
                  <a:cubicBezTo>
                    <a:pt x="987" y="106"/>
                    <a:pt x="801" y="1"/>
                    <a:pt x="61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112625" y="1233250"/>
              <a:ext cx="52275" cy="57475"/>
            </a:xfrm>
            <a:custGeom>
              <a:rect b="b" l="l" r="r" t="t"/>
              <a:pathLst>
                <a:path extrusionOk="0" h="2299" w="2091">
                  <a:moveTo>
                    <a:pt x="555" y="1"/>
                  </a:moveTo>
                  <a:cubicBezTo>
                    <a:pt x="411" y="1"/>
                    <a:pt x="300" y="89"/>
                    <a:pt x="208" y="213"/>
                  </a:cubicBezTo>
                  <a:cubicBezTo>
                    <a:pt x="1" y="460"/>
                    <a:pt x="39" y="862"/>
                    <a:pt x="247" y="1109"/>
                  </a:cubicBezTo>
                  <a:lnTo>
                    <a:pt x="961" y="1992"/>
                  </a:lnTo>
                  <a:cubicBezTo>
                    <a:pt x="1195" y="2196"/>
                    <a:pt x="1377" y="2298"/>
                    <a:pt x="1541" y="2298"/>
                  </a:cubicBezTo>
                  <a:cubicBezTo>
                    <a:pt x="1596" y="2298"/>
                    <a:pt x="1649" y="2287"/>
                    <a:pt x="1701" y="2264"/>
                  </a:cubicBezTo>
                  <a:cubicBezTo>
                    <a:pt x="1999" y="2160"/>
                    <a:pt x="2090" y="1784"/>
                    <a:pt x="1922" y="1524"/>
                  </a:cubicBezTo>
                  <a:lnTo>
                    <a:pt x="1208" y="460"/>
                  </a:lnTo>
                  <a:cubicBezTo>
                    <a:pt x="1156" y="395"/>
                    <a:pt x="1117" y="356"/>
                    <a:pt x="1078" y="304"/>
                  </a:cubicBezTo>
                  <a:cubicBezTo>
                    <a:pt x="866" y="86"/>
                    <a:pt x="695" y="1"/>
                    <a:pt x="555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110675" y="1231400"/>
              <a:ext cx="54225" cy="61075"/>
            </a:xfrm>
            <a:custGeom>
              <a:rect b="b" l="l" r="r" t="t"/>
              <a:pathLst>
                <a:path extrusionOk="0" h="2443" w="2169">
                  <a:moveTo>
                    <a:pt x="637" y="158"/>
                  </a:moveTo>
                  <a:cubicBezTo>
                    <a:pt x="766" y="158"/>
                    <a:pt x="922" y="248"/>
                    <a:pt x="1130" y="391"/>
                  </a:cubicBezTo>
                  <a:cubicBezTo>
                    <a:pt x="1169" y="443"/>
                    <a:pt x="1221" y="482"/>
                    <a:pt x="1247" y="547"/>
                  </a:cubicBezTo>
                  <a:lnTo>
                    <a:pt x="1961" y="1598"/>
                  </a:lnTo>
                  <a:cubicBezTo>
                    <a:pt x="2025" y="1715"/>
                    <a:pt x="2064" y="1858"/>
                    <a:pt x="2013" y="1988"/>
                  </a:cubicBezTo>
                  <a:cubicBezTo>
                    <a:pt x="1974" y="2105"/>
                    <a:pt x="1896" y="2182"/>
                    <a:pt x="1779" y="2234"/>
                  </a:cubicBezTo>
                  <a:cubicBezTo>
                    <a:pt x="1735" y="2252"/>
                    <a:pt x="1691" y="2260"/>
                    <a:pt x="1646" y="2260"/>
                  </a:cubicBezTo>
                  <a:cubicBezTo>
                    <a:pt x="1489" y="2260"/>
                    <a:pt x="1319" y="2159"/>
                    <a:pt x="1117" y="1988"/>
                  </a:cubicBezTo>
                  <a:lnTo>
                    <a:pt x="403" y="1105"/>
                  </a:lnTo>
                  <a:cubicBezTo>
                    <a:pt x="208" y="872"/>
                    <a:pt x="195" y="521"/>
                    <a:pt x="377" y="300"/>
                  </a:cubicBezTo>
                  <a:cubicBezTo>
                    <a:pt x="442" y="223"/>
                    <a:pt x="520" y="158"/>
                    <a:pt x="611" y="158"/>
                  </a:cubicBezTo>
                  <a:close/>
                  <a:moveTo>
                    <a:pt x="614" y="1"/>
                  </a:moveTo>
                  <a:cubicBezTo>
                    <a:pt x="604" y="1"/>
                    <a:pt x="595" y="1"/>
                    <a:pt x="585" y="2"/>
                  </a:cubicBezTo>
                  <a:cubicBezTo>
                    <a:pt x="455" y="2"/>
                    <a:pt x="325" y="93"/>
                    <a:pt x="221" y="223"/>
                  </a:cubicBezTo>
                  <a:cubicBezTo>
                    <a:pt x="1" y="508"/>
                    <a:pt x="14" y="936"/>
                    <a:pt x="260" y="1222"/>
                  </a:cubicBezTo>
                  <a:lnTo>
                    <a:pt x="974" y="2118"/>
                  </a:lnTo>
                  <a:cubicBezTo>
                    <a:pt x="1221" y="2325"/>
                    <a:pt x="1428" y="2442"/>
                    <a:pt x="1623" y="2442"/>
                  </a:cubicBezTo>
                  <a:cubicBezTo>
                    <a:pt x="1688" y="2442"/>
                    <a:pt x="1753" y="2429"/>
                    <a:pt x="1805" y="2403"/>
                  </a:cubicBezTo>
                  <a:cubicBezTo>
                    <a:pt x="1948" y="2364"/>
                    <a:pt x="2077" y="2234"/>
                    <a:pt x="2129" y="2066"/>
                  </a:cubicBezTo>
                  <a:cubicBezTo>
                    <a:pt x="2168" y="1884"/>
                    <a:pt x="2142" y="1689"/>
                    <a:pt x="2038" y="1546"/>
                  </a:cubicBezTo>
                  <a:lnTo>
                    <a:pt x="1325" y="495"/>
                  </a:lnTo>
                  <a:cubicBezTo>
                    <a:pt x="1286" y="430"/>
                    <a:pt x="1247" y="378"/>
                    <a:pt x="1195" y="326"/>
                  </a:cubicBezTo>
                  <a:cubicBezTo>
                    <a:pt x="985" y="117"/>
                    <a:pt x="799" y="1"/>
                    <a:pt x="6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133725" y="1209600"/>
              <a:ext cx="52250" cy="57300"/>
            </a:xfrm>
            <a:custGeom>
              <a:rect b="b" l="l" r="r" t="t"/>
              <a:pathLst>
                <a:path extrusionOk="0" h="2292" w="2090">
                  <a:moveTo>
                    <a:pt x="540" y="1"/>
                  </a:moveTo>
                  <a:cubicBezTo>
                    <a:pt x="399" y="1"/>
                    <a:pt x="292" y="82"/>
                    <a:pt x="208" y="199"/>
                  </a:cubicBezTo>
                  <a:cubicBezTo>
                    <a:pt x="0" y="459"/>
                    <a:pt x="39" y="848"/>
                    <a:pt x="247" y="1107"/>
                  </a:cubicBezTo>
                  <a:lnTo>
                    <a:pt x="961" y="1977"/>
                  </a:lnTo>
                  <a:cubicBezTo>
                    <a:pt x="1197" y="2194"/>
                    <a:pt x="1382" y="2291"/>
                    <a:pt x="1547" y="2291"/>
                  </a:cubicBezTo>
                  <a:cubicBezTo>
                    <a:pt x="1600" y="2291"/>
                    <a:pt x="1651" y="2281"/>
                    <a:pt x="1701" y="2263"/>
                  </a:cubicBezTo>
                  <a:cubicBezTo>
                    <a:pt x="1999" y="2146"/>
                    <a:pt x="2090" y="1769"/>
                    <a:pt x="1921" y="1510"/>
                  </a:cubicBezTo>
                  <a:lnTo>
                    <a:pt x="1207" y="459"/>
                  </a:lnTo>
                  <a:cubicBezTo>
                    <a:pt x="1155" y="394"/>
                    <a:pt x="1116" y="342"/>
                    <a:pt x="1078" y="290"/>
                  </a:cubicBezTo>
                  <a:cubicBezTo>
                    <a:pt x="857" y="82"/>
                    <a:pt x="682" y="1"/>
                    <a:pt x="540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131775" y="1208050"/>
              <a:ext cx="54200" cy="60725"/>
            </a:xfrm>
            <a:custGeom>
              <a:rect b="b" l="l" r="r" t="t"/>
              <a:pathLst>
                <a:path extrusionOk="0" h="2429" w="2168">
                  <a:moveTo>
                    <a:pt x="610" y="144"/>
                  </a:moveTo>
                  <a:cubicBezTo>
                    <a:pt x="740" y="144"/>
                    <a:pt x="909" y="248"/>
                    <a:pt x="1117" y="391"/>
                  </a:cubicBezTo>
                  <a:cubicBezTo>
                    <a:pt x="1143" y="443"/>
                    <a:pt x="1194" y="469"/>
                    <a:pt x="1233" y="533"/>
                  </a:cubicBezTo>
                  <a:lnTo>
                    <a:pt x="1947" y="1585"/>
                  </a:lnTo>
                  <a:cubicBezTo>
                    <a:pt x="2012" y="1702"/>
                    <a:pt x="2038" y="1844"/>
                    <a:pt x="1999" y="1974"/>
                  </a:cubicBezTo>
                  <a:cubicBezTo>
                    <a:pt x="1960" y="2091"/>
                    <a:pt x="1882" y="2195"/>
                    <a:pt x="1766" y="2221"/>
                  </a:cubicBezTo>
                  <a:cubicBezTo>
                    <a:pt x="1720" y="2239"/>
                    <a:pt x="1673" y="2248"/>
                    <a:pt x="1626" y="2248"/>
                  </a:cubicBezTo>
                  <a:cubicBezTo>
                    <a:pt x="1470" y="2248"/>
                    <a:pt x="1302" y="2153"/>
                    <a:pt x="1104" y="1974"/>
                  </a:cubicBezTo>
                  <a:lnTo>
                    <a:pt x="390" y="1105"/>
                  </a:lnTo>
                  <a:cubicBezTo>
                    <a:pt x="195" y="858"/>
                    <a:pt x="182" y="521"/>
                    <a:pt x="351" y="287"/>
                  </a:cubicBezTo>
                  <a:cubicBezTo>
                    <a:pt x="416" y="209"/>
                    <a:pt x="507" y="144"/>
                    <a:pt x="597" y="144"/>
                  </a:cubicBezTo>
                  <a:close/>
                  <a:moveTo>
                    <a:pt x="617" y="0"/>
                  </a:moveTo>
                  <a:cubicBezTo>
                    <a:pt x="606" y="0"/>
                    <a:pt x="595" y="1"/>
                    <a:pt x="584" y="1"/>
                  </a:cubicBezTo>
                  <a:cubicBezTo>
                    <a:pt x="455" y="1"/>
                    <a:pt x="325" y="79"/>
                    <a:pt x="221" y="209"/>
                  </a:cubicBezTo>
                  <a:cubicBezTo>
                    <a:pt x="0" y="495"/>
                    <a:pt x="13" y="923"/>
                    <a:pt x="260" y="1221"/>
                  </a:cubicBezTo>
                  <a:lnTo>
                    <a:pt x="974" y="2104"/>
                  </a:lnTo>
                  <a:cubicBezTo>
                    <a:pt x="1220" y="2325"/>
                    <a:pt x="1428" y="2429"/>
                    <a:pt x="1623" y="2429"/>
                  </a:cubicBezTo>
                  <a:cubicBezTo>
                    <a:pt x="1675" y="2429"/>
                    <a:pt x="1740" y="2416"/>
                    <a:pt x="1805" y="2403"/>
                  </a:cubicBezTo>
                  <a:cubicBezTo>
                    <a:pt x="1947" y="2351"/>
                    <a:pt x="2077" y="2221"/>
                    <a:pt x="2129" y="2052"/>
                  </a:cubicBezTo>
                  <a:cubicBezTo>
                    <a:pt x="2168" y="1883"/>
                    <a:pt x="2142" y="1689"/>
                    <a:pt x="2038" y="1546"/>
                  </a:cubicBezTo>
                  <a:lnTo>
                    <a:pt x="1324" y="482"/>
                  </a:lnTo>
                  <a:cubicBezTo>
                    <a:pt x="1285" y="417"/>
                    <a:pt x="1246" y="378"/>
                    <a:pt x="1194" y="326"/>
                  </a:cubicBezTo>
                  <a:cubicBezTo>
                    <a:pt x="986" y="105"/>
                    <a:pt x="801" y="0"/>
                    <a:pt x="61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151250" y="1264700"/>
              <a:ext cx="62975" cy="76450"/>
            </a:xfrm>
            <a:custGeom>
              <a:rect b="b" l="l" r="r" t="t"/>
              <a:pathLst>
                <a:path extrusionOk="0" h="3058" w="2519">
                  <a:moveTo>
                    <a:pt x="1188" y="0"/>
                  </a:moveTo>
                  <a:cubicBezTo>
                    <a:pt x="501" y="0"/>
                    <a:pt x="0" y="181"/>
                    <a:pt x="0" y="656"/>
                  </a:cubicBezTo>
                  <a:cubicBezTo>
                    <a:pt x="0" y="1158"/>
                    <a:pt x="1077" y="1379"/>
                    <a:pt x="1683" y="1465"/>
                  </a:cubicBezTo>
                  <a:lnTo>
                    <a:pt x="1683" y="1465"/>
                  </a:lnTo>
                  <a:lnTo>
                    <a:pt x="2518" y="163"/>
                  </a:lnTo>
                  <a:cubicBezTo>
                    <a:pt x="2054" y="62"/>
                    <a:pt x="1589" y="0"/>
                    <a:pt x="1188" y="0"/>
                  </a:cubicBezTo>
                  <a:close/>
                  <a:moveTo>
                    <a:pt x="1683" y="1465"/>
                  </a:moveTo>
                  <a:lnTo>
                    <a:pt x="1642" y="1529"/>
                  </a:lnTo>
                  <a:lnTo>
                    <a:pt x="1642" y="1529"/>
                  </a:lnTo>
                  <a:cubicBezTo>
                    <a:pt x="1730" y="1516"/>
                    <a:pt x="1826" y="1509"/>
                    <a:pt x="1930" y="1509"/>
                  </a:cubicBezTo>
                  <a:cubicBezTo>
                    <a:pt x="1973" y="1509"/>
                    <a:pt x="2018" y="1510"/>
                    <a:pt x="2064" y="1512"/>
                  </a:cubicBezTo>
                  <a:cubicBezTo>
                    <a:pt x="2075" y="1513"/>
                    <a:pt x="2082" y="1513"/>
                    <a:pt x="2085" y="1513"/>
                  </a:cubicBezTo>
                  <a:cubicBezTo>
                    <a:pt x="2102" y="1513"/>
                    <a:pt x="1932" y="1501"/>
                    <a:pt x="1683" y="1465"/>
                  </a:cubicBezTo>
                  <a:close/>
                  <a:moveTo>
                    <a:pt x="1642" y="1529"/>
                  </a:moveTo>
                  <a:cubicBezTo>
                    <a:pt x="416" y="1710"/>
                    <a:pt x="662" y="3057"/>
                    <a:pt x="662" y="3057"/>
                  </a:cubicBezTo>
                  <a:lnTo>
                    <a:pt x="1642" y="152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149300" y="1262850"/>
              <a:ext cx="66875" cy="80225"/>
            </a:xfrm>
            <a:custGeom>
              <a:rect b="b" l="l" r="r" t="t"/>
              <a:pathLst>
                <a:path extrusionOk="0" h="3209" w="2675">
                  <a:moveTo>
                    <a:pt x="1267" y="0"/>
                  </a:moveTo>
                  <a:cubicBezTo>
                    <a:pt x="855" y="0"/>
                    <a:pt x="459" y="65"/>
                    <a:pt x="221" y="262"/>
                  </a:cubicBezTo>
                  <a:cubicBezTo>
                    <a:pt x="78" y="366"/>
                    <a:pt x="0" y="535"/>
                    <a:pt x="0" y="730"/>
                  </a:cubicBezTo>
                  <a:cubicBezTo>
                    <a:pt x="0" y="1210"/>
                    <a:pt x="792" y="1457"/>
                    <a:pt x="1454" y="1573"/>
                  </a:cubicBezTo>
                  <a:cubicBezTo>
                    <a:pt x="1246" y="1638"/>
                    <a:pt x="1078" y="1755"/>
                    <a:pt x="948" y="1898"/>
                  </a:cubicBezTo>
                  <a:cubicBezTo>
                    <a:pt x="532" y="2378"/>
                    <a:pt x="662" y="3118"/>
                    <a:pt x="662" y="3144"/>
                  </a:cubicBezTo>
                  <a:cubicBezTo>
                    <a:pt x="675" y="3183"/>
                    <a:pt x="714" y="3209"/>
                    <a:pt x="740" y="3209"/>
                  </a:cubicBezTo>
                  <a:cubicBezTo>
                    <a:pt x="792" y="3196"/>
                    <a:pt x="818" y="3157"/>
                    <a:pt x="805" y="3092"/>
                  </a:cubicBezTo>
                  <a:cubicBezTo>
                    <a:pt x="805" y="3092"/>
                    <a:pt x="688" y="2417"/>
                    <a:pt x="1065" y="1989"/>
                  </a:cubicBezTo>
                  <a:cubicBezTo>
                    <a:pt x="1277" y="1777"/>
                    <a:pt x="1585" y="1661"/>
                    <a:pt x="2010" y="1661"/>
                  </a:cubicBezTo>
                  <a:cubicBezTo>
                    <a:pt x="2053" y="1661"/>
                    <a:pt x="2097" y="1662"/>
                    <a:pt x="2142" y="1664"/>
                  </a:cubicBezTo>
                  <a:cubicBezTo>
                    <a:pt x="2181" y="1664"/>
                    <a:pt x="2233" y="1638"/>
                    <a:pt x="2233" y="1586"/>
                  </a:cubicBezTo>
                  <a:cubicBezTo>
                    <a:pt x="2233" y="1560"/>
                    <a:pt x="2207" y="1509"/>
                    <a:pt x="2155" y="1509"/>
                  </a:cubicBezTo>
                  <a:cubicBezTo>
                    <a:pt x="1428" y="1444"/>
                    <a:pt x="156" y="1197"/>
                    <a:pt x="156" y="730"/>
                  </a:cubicBezTo>
                  <a:cubicBezTo>
                    <a:pt x="156" y="587"/>
                    <a:pt x="208" y="470"/>
                    <a:pt x="325" y="392"/>
                  </a:cubicBezTo>
                  <a:cubicBezTo>
                    <a:pt x="507" y="252"/>
                    <a:pt x="840" y="180"/>
                    <a:pt x="1273" y="180"/>
                  </a:cubicBezTo>
                  <a:cubicBezTo>
                    <a:pt x="1643" y="180"/>
                    <a:pt x="2086" y="233"/>
                    <a:pt x="2570" y="340"/>
                  </a:cubicBezTo>
                  <a:cubicBezTo>
                    <a:pt x="2622" y="340"/>
                    <a:pt x="2661" y="327"/>
                    <a:pt x="2674" y="275"/>
                  </a:cubicBezTo>
                  <a:cubicBezTo>
                    <a:pt x="2674" y="224"/>
                    <a:pt x="2661" y="198"/>
                    <a:pt x="2609" y="172"/>
                  </a:cubicBezTo>
                  <a:cubicBezTo>
                    <a:pt x="2315" y="100"/>
                    <a:pt x="1778" y="0"/>
                    <a:pt x="126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045850" y="1347025"/>
              <a:ext cx="196275" cy="367875"/>
            </a:xfrm>
            <a:custGeom>
              <a:rect b="b" l="l" r="r" t="t"/>
              <a:pathLst>
                <a:path extrusionOk="0" h="14715" w="7851">
                  <a:moveTo>
                    <a:pt x="2175" y="1"/>
                  </a:moveTo>
                  <a:cubicBezTo>
                    <a:pt x="2150" y="1"/>
                    <a:pt x="2126" y="18"/>
                    <a:pt x="2126" y="50"/>
                  </a:cubicBezTo>
                  <a:lnTo>
                    <a:pt x="439" y="10914"/>
                  </a:lnTo>
                  <a:cubicBezTo>
                    <a:pt x="1" y="13002"/>
                    <a:pt x="1658" y="14715"/>
                    <a:pt x="3527" y="14715"/>
                  </a:cubicBezTo>
                  <a:cubicBezTo>
                    <a:pt x="4039" y="14715"/>
                    <a:pt x="4567" y="14586"/>
                    <a:pt x="5073" y="14301"/>
                  </a:cubicBezTo>
                  <a:lnTo>
                    <a:pt x="7669" y="12900"/>
                  </a:lnTo>
                  <a:lnTo>
                    <a:pt x="7150" y="7902"/>
                  </a:lnTo>
                  <a:lnTo>
                    <a:pt x="7850" y="1438"/>
                  </a:lnTo>
                  <a:lnTo>
                    <a:pt x="7850" y="1438"/>
                  </a:lnTo>
                  <a:cubicBezTo>
                    <a:pt x="7546" y="1472"/>
                    <a:pt x="7240" y="1489"/>
                    <a:pt x="6936" y="1489"/>
                  </a:cubicBezTo>
                  <a:cubicBezTo>
                    <a:pt x="5256" y="1489"/>
                    <a:pt x="3602" y="980"/>
                    <a:pt x="2217" y="24"/>
                  </a:cubicBezTo>
                  <a:cubicBezTo>
                    <a:pt x="2207" y="8"/>
                    <a:pt x="2191" y="1"/>
                    <a:pt x="2175" y="1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048050" y="1345775"/>
              <a:ext cx="195700" cy="371450"/>
            </a:xfrm>
            <a:custGeom>
              <a:rect b="b" l="l" r="r" t="t"/>
              <a:pathLst>
                <a:path extrusionOk="0" h="14858" w="7828">
                  <a:moveTo>
                    <a:pt x="2075" y="0"/>
                  </a:moveTo>
                  <a:cubicBezTo>
                    <a:pt x="2055" y="0"/>
                    <a:pt x="2034" y="3"/>
                    <a:pt x="2012" y="9"/>
                  </a:cubicBezTo>
                  <a:cubicBezTo>
                    <a:pt x="1973" y="35"/>
                    <a:pt x="1935" y="74"/>
                    <a:pt x="1935" y="126"/>
                  </a:cubicBezTo>
                  <a:lnTo>
                    <a:pt x="260" y="10964"/>
                  </a:lnTo>
                  <a:cubicBezTo>
                    <a:pt x="1" y="12210"/>
                    <a:pt x="494" y="13456"/>
                    <a:pt x="1532" y="14222"/>
                  </a:cubicBezTo>
                  <a:cubicBezTo>
                    <a:pt x="2103" y="14637"/>
                    <a:pt x="2765" y="14858"/>
                    <a:pt x="3427" y="14858"/>
                  </a:cubicBezTo>
                  <a:cubicBezTo>
                    <a:pt x="3985" y="14858"/>
                    <a:pt x="4518" y="14702"/>
                    <a:pt x="5037" y="14429"/>
                  </a:cubicBezTo>
                  <a:lnTo>
                    <a:pt x="7633" y="13027"/>
                  </a:lnTo>
                  <a:lnTo>
                    <a:pt x="7555" y="12885"/>
                  </a:lnTo>
                  <a:lnTo>
                    <a:pt x="4933" y="14286"/>
                  </a:lnTo>
                  <a:cubicBezTo>
                    <a:pt x="4456" y="14554"/>
                    <a:pt x="3937" y="14686"/>
                    <a:pt x="3421" y="14686"/>
                  </a:cubicBezTo>
                  <a:cubicBezTo>
                    <a:pt x="2786" y="14686"/>
                    <a:pt x="2154" y="14486"/>
                    <a:pt x="1610" y="14092"/>
                  </a:cubicBezTo>
                  <a:cubicBezTo>
                    <a:pt x="624" y="13365"/>
                    <a:pt x="169" y="12171"/>
                    <a:pt x="416" y="10977"/>
                  </a:cubicBezTo>
                  <a:lnTo>
                    <a:pt x="2077" y="151"/>
                  </a:lnTo>
                  <a:cubicBezTo>
                    <a:pt x="3495" y="1111"/>
                    <a:pt x="5142" y="1620"/>
                    <a:pt x="6822" y="1620"/>
                  </a:cubicBezTo>
                  <a:cubicBezTo>
                    <a:pt x="7096" y="1620"/>
                    <a:pt x="7371" y="1607"/>
                    <a:pt x="7646" y="1579"/>
                  </a:cubicBezTo>
                  <a:lnTo>
                    <a:pt x="7646" y="1579"/>
                  </a:lnTo>
                  <a:lnTo>
                    <a:pt x="6945" y="7952"/>
                  </a:lnTo>
                  <a:lnTo>
                    <a:pt x="7113" y="7978"/>
                  </a:lnTo>
                  <a:lnTo>
                    <a:pt x="7827" y="1398"/>
                  </a:lnTo>
                  <a:lnTo>
                    <a:pt x="7724" y="1424"/>
                  </a:lnTo>
                  <a:cubicBezTo>
                    <a:pt x="7420" y="1457"/>
                    <a:pt x="7117" y="1474"/>
                    <a:pt x="6814" y="1474"/>
                  </a:cubicBezTo>
                  <a:cubicBezTo>
                    <a:pt x="5149" y="1474"/>
                    <a:pt x="3515" y="966"/>
                    <a:pt x="2142" y="22"/>
                  </a:cubicBezTo>
                  <a:cubicBezTo>
                    <a:pt x="2127" y="6"/>
                    <a:pt x="2103" y="0"/>
                    <a:pt x="207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209325" y="1397575"/>
              <a:ext cx="15275" cy="14650"/>
            </a:xfrm>
            <a:custGeom>
              <a:rect b="b" l="l" r="r" t="t"/>
              <a:pathLst>
                <a:path extrusionOk="0" h="586" w="611">
                  <a:moveTo>
                    <a:pt x="286" y="0"/>
                  </a:moveTo>
                  <a:cubicBezTo>
                    <a:pt x="130" y="13"/>
                    <a:pt x="1" y="143"/>
                    <a:pt x="13" y="299"/>
                  </a:cubicBezTo>
                  <a:cubicBezTo>
                    <a:pt x="26" y="460"/>
                    <a:pt x="145" y="585"/>
                    <a:pt x="302" y="585"/>
                  </a:cubicBezTo>
                  <a:cubicBezTo>
                    <a:pt x="309" y="585"/>
                    <a:pt x="317" y="585"/>
                    <a:pt x="325" y="585"/>
                  </a:cubicBezTo>
                  <a:cubicBezTo>
                    <a:pt x="481" y="559"/>
                    <a:pt x="611" y="429"/>
                    <a:pt x="598" y="273"/>
                  </a:cubicBezTo>
                  <a:cubicBezTo>
                    <a:pt x="585" y="130"/>
                    <a:pt x="455" y="0"/>
                    <a:pt x="286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207700" y="1395300"/>
              <a:ext cx="19500" cy="18850"/>
            </a:xfrm>
            <a:custGeom>
              <a:rect b="b" l="l" r="r" t="t"/>
              <a:pathLst>
                <a:path extrusionOk="0" h="754" w="780">
                  <a:moveTo>
                    <a:pt x="364" y="182"/>
                  </a:moveTo>
                  <a:cubicBezTo>
                    <a:pt x="416" y="182"/>
                    <a:pt x="468" y="195"/>
                    <a:pt x="520" y="221"/>
                  </a:cubicBezTo>
                  <a:cubicBezTo>
                    <a:pt x="546" y="247"/>
                    <a:pt x="585" y="312"/>
                    <a:pt x="585" y="364"/>
                  </a:cubicBezTo>
                  <a:cubicBezTo>
                    <a:pt x="585" y="481"/>
                    <a:pt x="494" y="585"/>
                    <a:pt x="390" y="585"/>
                  </a:cubicBezTo>
                  <a:cubicBezTo>
                    <a:pt x="273" y="585"/>
                    <a:pt x="156" y="507"/>
                    <a:pt x="156" y="390"/>
                  </a:cubicBezTo>
                  <a:cubicBezTo>
                    <a:pt x="156" y="351"/>
                    <a:pt x="169" y="299"/>
                    <a:pt x="208" y="247"/>
                  </a:cubicBezTo>
                  <a:cubicBezTo>
                    <a:pt x="260" y="221"/>
                    <a:pt x="299" y="182"/>
                    <a:pt x="364" y="182"/>
                  </a:cubicBezTo>
                  <a:close/>
                  <a:moveTo>
                    <a:pt x="351" y="1"/>
                  </a:moveTo>
                  <a:cubicBezTo>
                    <a:pt x="260" y="27"/>
                    <a:pt x="156" y="53"/>
                    <a:pt x="91" y="130"/>
                  </a:cubicBezTo>
                  <a:cubicBezTo>
                    <a:pt x="27" y="221"/>
                    <a:pt x="1" y="312"/>
                    <a:pt x="1" y="416"/>
                  </a:cubicBezTo>
                  <a:cubicBezTo>
                    <a:pt x="14" y="611"/>
                    <a:pt x="169" y="753"/>
                    <a:pt x="364" y="753"/>
                  </a:cubicBezTo>
                  <a:lnTo>
                    <a:pt x="416" y="753"/>
                  </a:lnTo>
                  <a:cubicBezTo>
                    <a:pt x="611" y="740"/>
                    <a:pt x="779" y="572"/>
                    <a:pt x="753" y="364"/>
                  </a:cubicBezTo>
                  <a:cubicBezTo>
                    <a:pt x="740" y="260"/>
                    <a:pt x="702" y="169"/>
                    <a:pt x="624" y="104"/>
                  </a:cubicBezTo>
                  <a:cubicBezTo>
                    <a:pt x="546" y="40"/>
                    <a:pt x="455" y="1"/>
                    <a:pt x="35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160975" y="1414825"/>
              <a:ext cx="77250" cy="17500"/>
            </a:xfrm>
            <a:custGeom>
              <a:rect b="b" l="l" r="r" t="t"/>
              <a:pathLst>
                <a:path extrusionOk="0" h="700" w="3090">
                  <a:moveTo>
                    <a:pt x="100" y="1"/>
                  </a:moveTo>
                  <a:cubicBezTo>
                    <a:pt x="76" y="1"/>
                    <a:pt x="49" y="15"/>
                    <a:pt x="26" y="37"/>
                  </a:cubicBezTo>
                  <a:cubicBezTo>
                    <a:pt x="1" y="63"/>
                    <a:pt x="13" y="115"/>
                    <a:pt x="52" y="154"/>
                  </a:cubicBezTo>
                  <a:cubicBezTo>
                    <a:pt x="78" y="180"/>
                    <a:pt x="857" y="699"/>
                    <a:pt x="2687" y="699"/>
                  </a:cubicBezTo>
                  <a:lnTo>
                    <a:pt x="3012" y="699"/>
                  </a:lnTo>
                  <a:cubicBezTo>
                    <a:pt x="3064" y="699"/>
                    <a:pt x="3090" y="673"/>
                    <a:pt x="3090" y="621"/>
                  </a:cubicBezTo>
                  <a:cubicBezTo>
                    <a:pt x="3090" y="570"/>
                    <a:pt x="3064" y="544"/>
                    <a:pt x="3012" y="544"/>
                  </a:cubicBezTo>
                  <a:cubicBezTo>
                    <a:pt x="2906" y="547"/>
                    <a:pt x="2803" y="549"/>
                    <a:pt x="2704" y="549"/>
                  </a:cubicBezTo>
                  <a:cubicBezTo>
                    <a:pt x="913" y="549"/>
                    <a:pt x="156" y="24"/>
                    <a:pt x="143" y="24"/>
                  </a:cubicBezTo>
                  <a:cubicBezTo>
                    <a:pt x="132" y="8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4"/>
          <p:cNvSpPr txBox="1"/>
          <p:nvPr/>
        </p:nvSpPr>
        <p:spPr>
          <a:xfrm>
            <a:off x="5563138" y="1138288"/>
            <a:ext cx="2260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2502019" y="2052325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work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2502007" y="1596071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Leadership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2502013" y="2493204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5655925" y="169040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Equipier polyvalent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716049" y="251660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Stage monteur video canal + 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5716059" y="3431825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Enqueteur RTM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5716040" y="3731432"/>
            <a:ext cx="23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3407525" y="2934064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3407525" y="2934075"/>
            <a:ext cx="1122600" cy="33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4946773" y="2912625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2501988" y="2934066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5808074" y="1571088"/>
            <a:ext cx="2892300" cy="3007800"/>
          </a:xfrm>
          <a:prstGeom prst="roundRect">
            <a:avLst>
              <a:gd fmla="val 11476" name="adj"/>
            </a:avLst>
          </a:prstGeom>
          <a:solidFill>
            <a:srgbClr val="FFEE5A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15"/>
          <p:cNvSpPr txBox="1"/>
          <p:nvPr>
            <p:ph type="title"/>
          </p:nvPr>
        </p:nvSpPr>
        <p:spPr>
          <a:xfrm>
            <a:off x="1932750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Lucas Ribard</a:t>
            </a:r>
            <a:endParaRPr sz="2600"/>
          </a:p>
        </p:txBody>
      </p:sp>
      <p:sp>
        <p:nvSpPr>
          <p:cNvPr id="221" name="Google Shape;221;p15"/>
          <p:cNvSpPr/>
          <p:nvPr/>
        </p:nvSpPr>
        <p:spPr>
          <a:xfrm>
            <a:off x="1005975" y="3729002"/>
            <a:ext cx="2892300" cy="956700"/>
          </a:xfrm>
          <a:prstGeom prst="roundRect">
            <a:avLst>
              <a:gd fmla="val 16667" name="adj"/>
            </a:avLst>
          </a:prstGeom>
          <a:solidFill>
            <a:srgbClr val="FFEE5A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2080138" y="1906574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3" name="Google Shape;223;p15"/>
          <p:cNvSpPr/>
          <p:nvPr/>
        </p:nvSpPr>
        <p:spPr>
          <a:xfrm>
            <a:off x="2080137" y="1906575"/>
            <a:ext cx="744000" cy="338700"/>
          </a:xfrm>
          <a:prstGeom prst="roundRect">
            <a:avLst>
              <a:gd fmla="val 50000" name="adj"/>
            </a:avLst>
          </a:prstGeom>
          <a:solidFill>
            <a:srgbClr val="FFEE5A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4" name="Google Shape;224;p15"/>
          <p:cNvSpPr/>
          <p:nvPr/>
        </p:nvSpPr>
        <p:spPr>
          <a:xfrm>
            <a:off x="2080138" y="2347452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5" name="Google Shape;225;p15"/>
          <p:cNvSpPr/>
          <p:nvPr/>
        </p:nvSpPr>
        <p:spPr>
          <a:xfrm>
            <a:off x="2080138" y="2346900"/>
            <a:ext cx="869700" cy="338700"/>
          </a:xfrm>
          <a:prstGeom prst="roundRect">
            <a:avLst>
              <a:gd fmla="val 50000" name="adj"/>
            </a:avLst>
          </a:prstGeom>
          <a:solidFill>
            <a:srgbClr val="FFF34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6" name="Google Shape;226;p15"/>
          <p:cNvSpPr/>
          <p:nvPr/>
        </p:nvSpPr>
        <p:spPr>
          <a:xfrm>
            <a:off x="2080138" y="1467650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7" name="Google Shape;227;p15"/>
          <p:cNvSpPr/>
          <p:nvPr/>
        </p:nvSpPr>
        <p:spPr>
          <a:xfrm>
            <a:off x="2080138" y="1467650"/>
            <a:ext cx="744000" cy="338700"/>
          </a:xfrm>
          <a:prstGeom prst="roundRect">
            <a:avLst>
              <a:gd fmla="val 50000" name="adj"/>
            </a:avLst>
          </a:prstGeom>
          <a:solidFill>
            <a:srgbClr val="FFEE5A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8" name="Google Shape;228;p15"/>
          <p:cNvSpPr txBox="1"/>
          <p:nvPr/>
        </p:nvSpPr>
        <p:spPr>
          <a:xfrm>
            <a:off x="3654939" y="1842671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3654932" y="1403746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3654935" y="2283550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1042612" y="992688"/>
            <a:ext cx="2577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Habileté professionnelle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053224" y="3345105"/>
            <a:ext cx="178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Passion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074931" y="3731807"/>
            <a:ext cx="2577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Jeux Video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Dessin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Cinéma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5808051" y="1046726"/>
            <a:ext cx="252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053232" y="1903038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work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053219" y="1446784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Leadership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1053225" y="2343916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5845989" y="1656070"/>
            <a:ext cx="2721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 Pro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Système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numérique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Option RISC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911617" y="2265413"/>
            <a:ext cx="2590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5845988" y="2617038"/>
            <a:ext cx="2721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BTS S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ystème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numérique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Option IR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5845999" y="3578035"/>
            <a:ext cx="2721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 stages en entreprise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6044361" y="3959991"/>
            <a:ext cx="2590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2080138" y="2819552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4" name="Google Shape;244;p15"/>
          <p:cNvSpPr/>
          <p:nvPr/>
        </p:nvSpPr>
        <p:spPr>
          <a:xfrm>
            <a:off x="2080138" y="2819000"/>
            <a:ext cx="869700" cy="338700"/>
          </a:xfrm>
          <a:prstGeom prst="roundRect">
            <a:avLst>
              <a:gd fmla="val 50000" name="adj"/>
            </a:avLst>
          </a:prstGeom>
          <a:solidFill>
            <a:srgbClr val="FFF34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5" name="Google Shape;245;p15"/>
          <p:cNvSpPr txBox="1"/>
          <p:nvPr/>
        </p:nvSpPr>
        <p:spPr>
          <a:xfrm>
            <a:off x="3654935" y="2755650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1053225" y="2816016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42356">
            <a:off x="8429173" y="4289497"/>
            <a:ext cx="654602" cy="84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/>
          <p:nvPr/>
        </p:nvSpPr>
        <p:spPr>
          <a:xfrm>
            <a:off x="4943733" y="2342725"/>
            <a:ext cx="2591100" cy="2725200"/>
          </a:xfrm>
          <a:prstGeom prst="roundRect">
            <a:avLst>
              <a:gd fmla="val 11476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53" name="Google Shape;253;p16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 Nicolai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2025300" y="691676"/>
            <a:ext cx="509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                      PRESENTATION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390050" y="4109302"/>
            <a:ext cx="2892300" cy="95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1359775" y="2145449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1359775" y="2145450"/>
            <a:ext cx="1131600" cy="33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1359775" y="2563202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1359775" y="2557625"/>
            <a:ext cx="734100" cy="33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1359775" y="1733263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359775" y="1722350"/>
            <a:ext cx="734100" cy="33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3057052" y="2113496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3057044" y="1701309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3057048" y="2525688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300400" y="1129625"/>
            <a:ext cx="2577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Habileté professionnelle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390049" y="3504030"/>
            <a:ext cx="178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Passion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438181" y="4136007"/>
            <a:ext cx="2577300" cy="90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Sport automobile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 &amp; innovation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5108863" y="1687038"/>
            <a:ext cx="2260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332869" y="2113500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work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332882" y="1690396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Leadership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438163" y="2597204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943725" y="426435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  Réstauration      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5020225" y="2778728"/>
            <a:ext cx="24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Préparation de commande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5020234" y="350915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Paysagisme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438175" y="2998866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1359763" y="3065564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7" name="Google Shape;277;p16"/>
          <p:cNvSpPr/>
          <p:nvPr/>
        </p:nvSpPr>
        <p:spPr>
          <a:xfrm>
            <a:off x="1359763" y="3065013"/>
            <a:ext cx="869700" cy="33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8" name="Google Shape;278;p16"/>
          <p:cNvSpPr txBox="1"/>
          <p:nvPr/>
        </p:nvSpPr>
        <p:spPr>
          <a:xfrm>
            <a:off x="2934560" y="3001663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5563158" y="1613400"/>
            <a:ext cx="2591100" cy="2725200"/>
          </a:xfrm>
          <a:prstGeom prst="roundRect">
            <a:avLst>
              <a:gd fmla="val 11476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pierre</a:t>
            </a:r>
            <a:r>
              <a:rPr lang="en"/>
              <a:t> rouard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2025300" y="691676"/>
            <a:ext cx="509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                      PRESENTATION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588650" y="3390327"/>
            <a:ext cx="2892300" cy="95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3407525" y="2059249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3407525" y="2059250"/>
            <a:ext cx="883200" cy="338700"/>
          </a:xfrm>
          <a:prstGeom prst="roundRect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3407525" y="2500127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3407525" y="2499575"/>
            <a:ext cx="734100" cy="338700"/>
          </a:xfrm>
          <a:prstGeom prst="roundRect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407525" y="1620325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3407525" y="1620325"/>
            <a:ext cx="883200" cy="338700"/>
          </a:xfrm>
          <a:prstGeom prst="roundRect">
            <a:avLst>
              <a:gd fmla="val 50000" name="adj"/>
            </a:avLst>
          </a:prstGeom>
          <a:solidFill>
            <a:srgbClr val="EC3A3B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4982327" y="1995346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4982319" y="1556421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4982323" y="2436225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2491400" y="1141975"/>
            <a:ext cx="2577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Habileté professionnelle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491399" y="2939905"/>
            <a:ext cx="178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Passion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2657606" y="3393132"/>
            <a:ext cx="2577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Esport (jeux d'équipe)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Cinéma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 &amp; innovation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" name="Google Shape;299;p17"/>
          <p:cNvGrpSpPr/>
          <p:nvPr/>
        </p:nvGrpSpPr>
        <p:grpSpPr>
          <a:xfrm>
            <a:off x="837342" y="1155449"/>
            <a:ext cx="1555834" cy="3446073"/>
            <a:chOff x="1045850" y="1155475"/>
            <a:chExt cx="740450" cy="1640050"/>
          </a:xfrm>
        </p:grpSpPr>
        <p:sp>
          <p:nvSpPr>
            <p:cNvPr id="300" name="Google Shape;300;p17"/>
            <p:cNvSpPr/>
            <p:nvPr/>
          </p:nvSpPr>
          <p:spPr>
            <a:xfrm>
              <a:off x="1537075" y="1942075"/>
              <a:ext cx="140200" cy="189675"/>
            </a:xfrm>
            <a:custGeom>
              <a:rect b="b" l="l" r="r" t="t"/>
              <a:pathLst>
                <a:path extrusionOk="0" h="7587" w="5608">
                  <a:moveTo>
                    <a:pt x="584" y="1"/>
                  </a:moveTo>
                  <a:lnTo>
                    <a:pt x="909" y="2272"/>
                  </a:lnTo>
                  <a:cubicBezTo>
                    <a:pt x="922" y="2454"/>
                    <a:pt x="857" y="2622"/>
                    <a:pt x="740" y="2752"/>
                  </a:cubicBezTo>
                  <a:cubicBezTo>
                    <a:pt x="104" y="3479"/>
                    <a:pt x="0" y="4518"/>
                    <a:pt x="454" y="5361"/>
                  </a:cubicBezTo>
                  <a:lnTo>
                    <a:pt x="987" y="6335"/>
                  </a:lnTo>
                  <a:cubicBezTo>
                    <a:pt x="1332" y="7290"/>
                    <a:pt x="1809" y="7587"/>
                    <a:pt x="2260" y="7587"/>
                  </a:cubicBezTo>
                  <a:cubicBezTo>
                    <a:pt x="2520" y="7587"/>
                    <a:pt x="2772" y="7488"/>
                    <a:pt x="2985" y="7360"/>
                  </a:cubicBezTo>
                  <a:lnTo>
                    <a:pt x="4361" y="6490"/>
                  </a:lnTo>
                  <a:cubicBezTo>
                    <a:pt x="5140" y="6140"/>
                    <a:pt x="5607" y="5348"/>
                    <a:pt x="5529" y="4505"/>
                  </a:cubicBezTo>
                  <a:lnTo>
                    <a:pt x="5192" y="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535775" y="1940450"/>
              <a:ext cx="144425" cy="193100"/>
            </a:xfrm>
            <a:custGeom>
              <a:rect b="b" l="l" r="r" t="t"/>
              <a:pathLst>
                <a:path extrusionOk="0" h="7724" w="5777">
                  <a:moveTo>
                    <a:pt x="766" y="156"/>
                  </a:moveTo>
                  <a:lnTo>
                    <a:pt x="5218" y="182"/>
                  </a:lnTo>
                  <a:lnTo>
                    <a:pt x="5543" y="4557"/>
                  </a:lnTo>
                  <a:cubicBezTo>
                    <a:pt x="5594" y="5374"/>
                    <a:pt x="5127" y="6140"/>
                    <a:pt x="4400" y="6478"/>
                  </a:cubicBezTo>
                  <a:lnTo>
                    <a:pt x="4374" y="6478"/>
                  </a:lnTo>
                  <a:lnTo>
                    <a:pt x="2998" y="7334"/>
                  </a:lnTo>
                  <a:cubicBezTo>
                    <a:pt x="2816" y="7449"/>
                    <a:pt x="2578" y="7564"/>
                    <a:pt x="2319" y="7564"/>
                  </a:cubicBezTo>
                  <a:cubicBezTo>
                    <a:pt x="2227" y="7564"/>
                    <a:pt x="2133" y="7550"/>
                    <a:pt x="2038" y="7516"/>
                  </a:cubicBezTo>
                  <a:cubicBezTo>
                    <a:pt x="1688" y="7386"/>
                    <a:pt x="1376" y="6997"/>
                    <a:pt x="1129" y="6348"/>
                  </a:cubicBezTo>
                  <a:lnTo>
                    <a:pt x="597" y="5374"/>
                  </a:lnTo>
                  <a:cubicBezTo>
                    <a:pt x="156" y="4570"/>
                    <a:pt x="273" y="3557"/>
                    <a:pt x="883" y="2856"/>
                  </a:cubicBezTo>
                  <a:cubicBezTo>
                    <a:pt x="1026" y="2713"/>
                    <a:pt x="1090" y="2519"/>
                    <a:pt x="1065" y="2324"/>
                  </a:cubicBezTo>
                  <a:lnTo>
                    <a:pt x="766" y="156"/>
                  </a:lnTo>
                  <a:close/>
                  <a:moveTo>
                    <a:pt x="701" y="1"/>
                  </a:moveTo>
                  <a:cubicBezTo>
                    <a:pt x="662" y="1"/>
                    <a:pt x="649" y="27"/>
                    <a:pt x="636" y="40"/>
                  </a:cubicBezTo>
                  <a:cubicBezTo>
                    <a:pt x="610" y="53"/>
                    <a:pt x="610" y="92"/>
                    <a:pt x="610" y="105"/>
                  </a:cubicBezTo>
                  <a:lnTo>
                    <a:pt x="922" y="2363"/>
                  </a:lnTo>
                  <a:cubicBezTo>
                    <a:pt x="922" y="2506"/>
                    <a:pt x="870" y="2649"/>
                    <a:pt x="779" y="2765"/>
                  </a:cubicBezTo>
                  <a:cubicBezTo>
                    <a:pt x="117" y="3505"/>
                    <a:pt x="0" y="4596"/>
                    <a:pt x="467" y="5478"/>
                  </a:cubicBezTo>
                  <a:lnTo>
                    <a:pt x="987" y="6426"/>
                  </a:lnTo>
                  <a:cubicBezTo>
                    <a:pt x="1233" y="7114"/>
                    <a:pt x="1571" y="7529"/>
                    <a:pt x="1999" y="7685"/>
                  </a:cubicBezTo>
                  <a:cubicBezTo>
                    <a:pt x="2090" y="7711"/>
                    <a:pt x="2207" y="7724"/>
                    <a:pt x="2324" y="7724"/>
                  </a:cubicBezTo>
                  <a:cubicBezTo>
                    <a:pt x="2557" y="7724"/>
                    <a:pt x="2817" y="7646"/>
                    <a:pt x="3102" y="7516"/>
                  </a:cubicBezTo>
                  <a:lnTo>
                    <a:pt x="4478" y="6659"/>
                  </a:lnTo>
                  <a:cubicBezTo>
                    <a:pt x="5270" y="6283"/>
                    <a:pt x="5776" y="5452"/>
                    <a:pt x="5724" y="4583"/>
                  </a:cubicBezTo>
                  <a:lnTo>
                    <a:pt x="5387" y="117"/>
                  </a:lnTo>
                  <a:cubicBezTo>
                    <a:pt x="5387" y="66"/>
                    <a:pt x="5348" y="40"/>
                    <a:pt x="5309" y="40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556850" y="2001125"/>
              <a:ext cx="19175" cy="41575"/>
            </a:xfrm>
            <a:custGeom>
              <a:rect b="b" l="l" r="r" t="t"/>
              <a:pathLst>
                <a:path extrusionOk="0" h="1663" w="767">
                  <a:moveTo>
                    <a:pt x="144" y="1"/>
                  </a:moveTo>
                  <a:lnTo>
                    <a:pt x="1" y="1662"/>
                  </a:lnTo>
                  <a:lnTo>
                    <a:pt x="390" y="1520"/>
                  </a:lnTo>
                  <a:cubicBezTo>
                    <a:pt x="637" y="1429"/>
                    <a:pt x="767" y="1143"/>
                    <a:pt x="663" y="90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1553950" y="1999075"/>
              <a:ext cx="23375" cy="45900"/>
            </a:xfrm>
            <a:custGeom>
              <a:rect b="b" l="l" r="r" t="t"/>
              <a:pathLst>
                <a:path extrusionOk="0" h="1836" w="935">
                  <a:moveTo>
                    <a:pt x="238" y="1"/>
                  </a:moveTo>
                  <a:cubicBezTo>
                    <a:pt x="221" y="1"/>
                    <a:pt x="205" y="7"/>
                    <a:pt x="195" y="18"/>
                  </a:cubicBezTo>
                  <a:cubicBezTo>
                    <a:pt x="143" y="44"/>
                    <a:pt x="143" y="96"/>
                    <a:pt x="156" y="122"/>
                  </a:cubicBezTo>
                  <a:lnTo>
                    <a:pt x="688" y="1017"/>
                  </a:lnTo>
                  <a:cubicBezTo>
                    <a:pt x="766" y="1225"/>
                    <a:pt x="649" y="1459"/>
                    <a:pt x="454" y="1537"/>
                  </a:cubicBezTo>
                  <a:lnTo>
                    <a:pt x="65" y="1679"/>
                  </a:lnTo>
                  <a:cubicBezTo>
                    <a:pt x="13" y="1705"/>
                    <a:pt x="0" y="1731"/>
                    <a:pt x="13" y="1783"/>
                  </a:cubicBezTo>
                  <a:cubicBezTo>
                    <a:pt x="39" y="1809"/>
                    <a:pt x="65" y="1835"/>
                    <a:pt x="104" y="1835"/>
                  </a:cubicBezTo>
                  <a:lnTo>
                    <a:pt x="117" y="1835"/>
                  </a:lnTo>
                  <a:lnTo>
                    <a:pt x="506" y="1679"/>
                  </a:lnTo>
                  <a:cubicBezTo>
                    <a:pt x="792" y="1576"/>
                    <a:pt x="935" y="1251"/>
                    <a:pt x="831" y="953"/>
                  </a:cubicBezTo>
                  <a:lnTo>
                    <a:pt x="312" y="44"/>
                  </a:lnTo>
                  <a:cubicBezTo>
                    <a:pt x="289" y="14"/>
                    <a:pt x="261" y="1"/>
                    <a:pt x="23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543550" y="2050450"/>
              <a:ext cx="75000" cy="27050"/>
            </a:xfrm>
            <a:custGeom>
              <a:rect b="b" l="l" r="r" t="t"/>
              <a:pathLst>
                <a:path extrusionOk="0" h="1082" w="3000">
                  <a:moveTo>
                    <a:pt x="2999" y="1"/>
                  </a:moveTo>
                  <a:lnTo>
                    <a:pt x="1" y="429"/>
                  </a:lnTo>
                  <a:lnTo>
                    <a:pt x="429" y="819"/>
                  </a:lnTo>
                  <a:cubicBezTo>
                    <a:pt x="624" y="993"/>
                    <a:pt x="872" y="1081"/>
                    <a:pt x="1124" y="1081"/>
                  </a:cubicBezTo>
                  <a:cubicBezTo>
                    <a:pt x="1341" y="1081"/>
                    <a:pt x="1561" y="1016"/>
                    <a:pt x="1753" y="883"/>
                  </a:cubicBezTo>
                  <a:lnTo>
                    <a:pt x="2999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540950" y="2048475"/>
              <a:ext cx="79850" cy="30875"/>
            </a:xfrm>
            <a:custGeom>
              <a:rect b="b" l="l" r="r" t="t"/>
              <a:pathLst>
                <a:path extrusionOk="0" h="1235" w="3194">
                  <a:moveTo>
                    <a:pt x="3096" y="1"/>
                  </a:moveTo>
                  <a:cubicBezTo>
                    <a:pt x="3081" y="1"/>
                    <a:pt x="3066" y="5"/>
                    <a:pt x="3051" y="15"/>
                  </a:cubicBezTo>
                  <a:lnTo>
                    <a:pt x="1805" y="885"/>
                  </a:lnTo>
                  <a:cubicBezTo>
                    <a:pt x="1630" y="1012"/>
                    <a:pt x="1426" y="1074"/>
                    <a:pt x="1225" y="1074"/>
                  </a:cubicBezTo>
                  <a:cubicBezTo>
                    <a:pt x="994" y="1074"/>
                    <a:pt x="765" y="992"/>
                    <a:pt x="585" y="833"/>
                  </a:cubicBezTo>
                  <a:lnTo>
                    <a:pt x="144" y="443"/>
                  </a:lnTo>
                  <a:cubicBezTo>
                    <a:pt x="131" y="424"/>
                    <a:pt x="111" y="414"/>
                    <a:pt x="92" y="414"/>
                  </a:cubicBezTo>
                  <a:cubicBezTo>
                    <a:pt x="72" y="414"/>
                    <a:pt x="53" y="424"/>
                    <a:pt x="40" y="443"/>
                  </a:cubicBezTo>
                  <a:cubicBezTo>
                    <a:pt x="1" y="469"/>
                    <a:pt x="1" y="521"/>
                    <a:pt x="40" y="547"/>
                  </a:cubicBezTo>
                  <a:lnTo>
                    <a:pt x="468" y="936"/>
                  </a:lnTo>
                  <a:cubicBezTo>
                    <a:pt x="702" y="1131"/>
                    <a:pt x="961" y="1235"/>
                    <a:pt x="1234" y="1235"/>
                  </a:cubicBezTo>
                  <a:cubicBezTo>
                    <a:pt x="1481" y="1235"/>
                    <a:pt x="1701" y="1170"/>
                    <a:pt x="1896" y="1027"/>
                  </a:cubicBezTo>
                  <a:lnTo>
                    <a:pt x="3155" y="145"/>
                  </a:lnTo>
                  <a:cubicBezTo>
                    <a:pt x="3181" y="119"/>
                    <a:pt x="3194" y="67"/>
                    <a:pt x="3168" y="28"/>
                  </a:cubicBezTo>
                  <a:cubicBezTo>
                    <a:pt x="3144" y="12"/>
                    <a:pt x="3120" y="1"/>
                    <a:pt x="309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558475" y="2071550"/>
              <a:ext cx="79525" cy="35725"/>
            </a:xfrm>
            <a:custGeom>
              <a:rect b="b" l="l" r="r" t="t"/>
              <a:pathLst>
                <a:path extrusionOk="0" h="1429" w="3181">
                  <a:moveTo>
                    <a:pt x="3181" y="0"/>
                  </a:moveTo>
                  <a:lnTo>
                    <a:pt x="1" y="883"/>
                  </a:lnTo>
                  <a:lnTo>
                    <a:pt x="144" y="1039"/>
                  </a:lnTo>
                  <a:cubicBezTo>
                    <a:pt x="260" y="1182"/>
                    <a:pt x="403" y="1298"/>
                    <a:pt x="585" y="1363"/>
                  </a:cubicBezTo>
                  <a:cubicBezTo>
                    <a:pt x="700" y="1407"/>
                    <a:pt x="822" y="1428"/>
                    <a:pt x="945" y="1428"/>
                  </a:cubicBezTo>
                  <a:cubicBezTo>
                    <a:pt x="1156" y="1428"/>
                    <a:pt x="1370" y="1365"/>
                    <a:pt x="1558" y="1234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555875" y="2070325"/>
              <a:ext cx="84400" cy="39550"/>
            </a:xfrm>
            <a:custGeom>
              <a:rect b="b" l="l" r="r" t="t"/>
              <a:pathLst>
                <a:path extrusionOk="0" h="1582" w="3376">
                  <a:moveTo>
                    <a:pt x="3282" y="0"/>
                  </a:moveTo>
                  <a:cubicBezTo>
                    <a:pt x="3266" y="0"/>
                    <a:pt x="3249" y="7"/>
                    <a:pt x="3233" y="24"/>
                  </a:cubicBezTo>
                  <a:lnTo>
                    <a:pt x="1623" y="1257"/>
                  </a:lnTo>
                  <a:cubicBezTo>
                    <a:pt x="1451" y="1363"/>
                    <a:pt x="1257" y="1423"/>
                    <a:pt x="1060" y="1423"/>
                  </a:cubicBezTo>
                  <a:cubicBezTo>
                    <a:pt x="945" y="1423"/>
                    <a:pt x="829" y="1403"/>
                    <a:pt x="715" y="1360"/>
                  </a:cubicBezTo>
                  <a:cubicBezTo>
                    <a:pt x="572" y="1322"/>
                    <a:pt x="429" y="1218"/>
                    <a:pt x="312" y="1075"/>
                  </a:cubicBezTo>
                  <a:lnTo>
                    <a:pt x="170" y="906"/>
                  </a:lnTo>
                  <a:cubicBezTo>
                    <a:pt x="148" y="885"/>
                    <a:pt x="127" y="875"/>
                    <a:pt x="105" y="875"/>
                  </a:cubicBezTo>
                  <a:cubicBezTo>
                    <a:pt x="88" y="875"/>
                    <a:pt x="70" y="882"/>
                    <a:pt x="53" y="893"/>
                  </a:cubicBezTo>
                  <a:cubicBezTo>
                    <a:pt x="27" y="932"/>
                    <a:pt x="1" y="971"/>
                    <a:pt x="40" y="1010"/>
                  </a:cubicBezTo>
                  <a:lnTo>
                    <a:pt x="183" y="1166"/>
                  </a:lnTo>
                  <a:cubicBezTo>
                    <a:pt x="312" y="1334"/>
                    <a:pt x="481" y="1451"/>
                    <a:pt x="650" y="1516"/>
                  </a:cubicBezTo>
                  <a:cubicBezTo>
                    <a:pt x="780" y="1555"/>
                    <a:pt x="910" y="1581"/>
                    <a:pt x="1039" y="1581"/>
                  </a:cubicBezTo>
                  <a:cubicBezTo>
                    <a:pt x="1286" y="1581"/>
                    <a:pt x="1520" y="1490"/>
                    <a:pt x="1714" y="1386"/>
                  </a:cubicBezTo>
                  <a:lnTo>
                    <a:pt x="3337" y="153"/>
                  </a:lnTo>
                  <a:cubicBezTo>
                    <a:pt x="3363" y="114"/>
                    <a:pt x="3376" y="62"/>
                    <a:pt x="3350" y="37"/>
                  </a:cubicBezTo>
                  <a:cubicBezTo>
                    <a:pt x="3327" y="14"/>
                    <a:pt x="3304" y="0"/>
                    <a:pt x="328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433550" y="2762725"/>
              <a:ext cx="350475" cy="30850"/>
            </a:xfrm>
            <a:custGeom>
              <a:rect b="b" l="l" r="r" t="t"/>
              <a:pathLst>
                <a:path extrusionOk="0" h="1234" w="14019">
                  <a:moveTo>
                    <a:pt x="1" y="0"/>
                  </a:moveTo>
                  <a:lnTo>
                    <a:pt x="14" y="1233"/>
                  </a:lnTo>
                  <a:lnTo>
                    <a:pt x="14019" y="1233"/>
                  </a:lnTo>
                  <a:lnTo>
                    <a:pt x="14019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431600" y="2760775"/>
              <a:ext cx="354375" cy="34750"/>
            </a:xfrm>
            <a:custGeom>
              <a:rect b="b" l="l" r="r" t="t"/>
              <a:pathLst>
                <a:path extrusionOk="0" h="1390" w="14175">
                  <a:moveTo>
                    <a:pt x="14019" y="156"/>
                  </a:moveTo>
                  <a:lnTo>
                    <a:pt x="14019" y="1234"/>
                  </a:lnTo>
                  <a:lnTo>
                    <a:pt x="169" y="1234"/>
                  </a:lnTo>
                  <a:lnTo>
                    <a:pt x="156" y="156"/>
                  </a:lnTo>
                  <a:close/>
                  <a:moveTo>
                    <a:pt x="79" y="1"/>
                  </a:moveTo>
                  <a:cubicBezTo>
                    <a:pt x="40" y="1"/>
                    <a:pt x="27" y="1"/>
                    <a:pt x="14" y="14"/>
                  </a:cubicBezTo>
                  <a:cubicBezTo>
                    <a:pt x="1" y="26"/>
                    <a:pt x="1" y="65"/>
                    <a:pt x="1" y="78"/>
                  </a:cubicBezTo>
                  <a:lnTo>
                    <a:pt x="14" y="1311"/>
                  </a:lnTo>
                  <a:cubicBezTo>
                    <a:pt x="14" y="1363"/>
                    <a:pt x="40" y="1389"/>
                    <a:pt x="92" y="1389"/>
                  </a:cubicBezTo>
                  <a:lnTo>
                    <a:pt x="14097" y="1389"/>
                  </a:lnTo>
                  <a:cubicBezTo>
                    <a:pt x="14149" y="1389"/>
                    <a:pt x="14175" y="1350"/>
                    <a:pt x="14175" y="1311"/>
                  </a:cubicBezTo>
                  <a:lnTo>
                    <a:pt x="14175" y="78"/>
                  </a:lnTo>
                  <a:cubicBezTo>
                    <a:pt x="14175" y="26"/>
                    <a:pt x="14149" y="1"/>
                    <a:pt x="1409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443925" y="2548550"/>
              <a:ext cx="160325" cy="95100"/>
            </a:xfrm>
            <a:custGeom>
              <a:rect b="b" l="l" r="r" t="t"/>
              <a:pathLst>
                <a:path extrusionOk="0" h="3804" w="6413">
                  <a:moveTo>
                    <a:pt x="40" y="1"/>
                  </a:moveTo>
                  <a:lnTo>
                    <a:pt x="1" y="3752"/>
                  </a:lnTo>
                  <a:lnTo>
                    <a:pt x="6387" y="3804"/>
                  </a:lnTo>
                  <a:lnTo>
                    <a:pt x="6413" y="53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442000" y="2546275"/>
              <a:ext cx="164200" cy="99325"/>
            </a:xfrm>
            <a:custGeom>
              <a:rect b="b" l="l" r="r" t="t"/>
              <a:pathLst>
                <a:path extrusionOk="0" h="3973" w="6568">
                  <a:moveTo>
                    <a:pt x="195" y="170"/>
                  </a:moveTo>
                  <a:lnTo>
                    <a:pt x="6412" y="222"/>
                  </a:lnTo>
                  <a:lnTo>
                    <a:pt x="6373" y="3830"/>
                  </a:lnTo>
                  <a:lnTo>
                    <a:pt x="169" y="3765"/>
                  </a:lnTo>
                  <a:lnTo>
                    <a:pt x="195" y="170"/>
                  </a:lnTo>
                  <a:close/>
                  <a:moveTo>
                    <a:pt x="117" y="1"/>
                  </a:moveTo>
                  <a:cubicBezTo>
                    <a:pt x="65" y="1"/>
                    <a:pt x="39" y="27"/>
                    <a:pt x="39" y="79"/>
                  </a:cubicBezTo>
                  <a:lnTo>
                    <a:pt x="0" y="3830"/>
                  </a:lnTo>
                  <a:cubicBezTo>
                    <a:pt x="0" y="3856"/>
                    <a:pt x="0" y="3869"/>
                    <a:pt x="13" y="3895"/>
                  </a:cubicBezTo>
                  <a:cubicBezTo>
                    <a:pt x="39" y="3895"/>
                    <a:pt x="65" y="3908"/>
                    <a:pt x="78" y="3908"/>
                  </a:cubicBezTo>
                  <a:lnTo>
                    <a:pt x="6464" y="3973"/>
                  </a:lnTo>
                  <a:cubicBezTo>
                    <a:pt x="6503" y="3973"/>
                    <a:pt x="6542" y="3934"/>
                    <a:pt x="6542" y="3895"/>
                  </a:cubicBezTo>
                  <a:lnTo>
                    <a:pt x="6568" y="131"/>
                  </a:lnTo>
                  <a:cubicBezTo>
                    <a:pt x="6568" y="92"/>
                    <a:pt x="6568" y="79"/>
                    <a:pt x="6555" y="66"/>
                  </a:cubicBezTo>
                  <a:cubicBezTo>
                    <a:pt x="6542" y="66"/>
                    <a:pt x="6503" y="40"/>
                    <a:pt x="6490" y="40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433550" y="2600150"/>
              <a:ext cx="351125" cy="162275"/>
            </a:xfrm>
            <a:custGeom>
              <a:rect b="b" l="l" r="r" t="t"/>
              <a:pathLst>
                <a:path extrusionOk="0" h="6491" w="14045">
                  <a:moveTo>
                    <a:pt x="377" y="1"/>
                  </a:moveTo>
                  <a:lnTo>
                    <a:pt x="1" y="6348"/>
                  </a:lnTo>
                  <a:lnTo>
                    <a:pt x="2558" y="6426"/>
                  </a:lnTo>
                  <a:lnTo>
                    <a:pt x="3972" y="6387"/>
                  </a:lnTo>
                  <a:lnTo>
                    <a:pt x="14032" y="6490"/>
                  </a:lnTo>
                  <a:cubicBezTo>
                    <a:pt x="14045" y="5543"/>
                    <a:pt x="13396" y="4673"/>
                    <a:pt x="12357" y="4232"/>
                  </a:cubicBezTo>
                  <a:lnTo>
                    <a:pt x="6763" y="1896"/>
                  </a:lnTo>
                  <a:lnTo>
                    <a:pt x="6815" y="13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431600" y="2597550"/>
              <a:ext cx="354700" cy="166825"/>
            </a:xfrm>
            <a:custGeom>
              <a:rect b="b" l="l" r="r" t="t"/>
              <a:pathLst>
                <a:path extrusionOk="0" h="6673" w="14188">
                  <a:moveTo>
                    <a:pt x="533" y="182"/>
                  </a:moveTo>
                  <a:lnTo>
                    <a:pt x="6815" y="312"/>
                  </a:lnTo>
                  <a:lnTo>
                    <a:pt x="6763" y="2000"/>
                  </a:lnTo>
                  <a:cubicBezTo>
                    <a:pt x="6763" y="2039"/>
                    <a:pt x="6776" y="2064"/>
                    <a:pt x="6815" y="2077"/>
                  </a:cubicBezTo>
                  <a:lnTo>
                    <a:pt x="12409" y="4414"/>
                  </a:lnTo>
                  <a:cubicBezTo>
                    <a:pt x="13383" y="4829"/>
                    <a:pt x="13993" y="5621"/>
                    <a:pt x="14032" y="6517"/>
                  </a:cubicBezTo>
                  <a:lnTo>
                    <a:pt x="4050" y="6413"/>
                  </a:lnTo>
                  <a:lnTo>
                    <a:pt x="2662" y="6452"/>
                  </a:lnTo>
                  <a:lnTo>
                    <a:pt x="169" y="6361"/>
                  </a:lnTo>
                  <a:lnTo>
                    <a:pt x="533" y="182"/>
                  </a:lnTo>
                  <a:close/>
                  <a:moveTo>
                    <a:pt x="455" y="1"/>
                  </a:moveTo>
                  <a:cubicBezTo>
                    <a:pt x="403" y="1"/>
                    <a:pt x="364" y="40"/>
                    <a:pt x="364" y="79"/>
                  </a:cubicBezTo>
                  <a:lnTo>
                    <a:pt x="1" y="6426"/>
                  </a:lnTo>
                  <a:cubicBezTo>
                    <a:pt x="1" y="6465"/>
                    <a:pt x="1" y="6478"/>
                    <a:pt x="14" y="6491"/>
                  </a:cubicBezTo>
                  <a:cubicBezTo>
                    <a:pt x="27" y="6504"/>
                    <a:pt x="53" y="6530"/>
                    <a:pt x="79" y="6530"/>
                  </a:cubicBezTo>
                  <a:lnTo>
                    <a:pt x="2636" y="6607"/>
                  </a:lnTo>
                  <a:lnTo>
                    <a:pt x="4050" y="6568"/>
                  </a:lnTo>
                  <a:lnTo>
                    <a:pt x="14110" y="6672"/>
                  </a:lnTo>
                  <a:lnTo>
                    <a:pt x="14162" y="6672"/>
                  </a:lnTo>
                  <a:cubicBezTo>
                    <a:pt x="14162" y="6659"/>
                    <a:pt x="14175" y="6620"/>
                    <a:pt x="14175" y="6607"/>
                  </a:cubicBezTo>
                  <a:cubicBezTo>
                    <a:pt x="14188" y="5621"/>
                    <a:pt x="13526" y="4725"/>
                    <a:pt x="12461" y="4271"/>
                  </a:cubicBezTo>
                  <a:lnTo>
                    <a:pt x="6919" y="1948"/>
                  </a:lnTo>
                  <a:lnTo>
                    <a:pt x="6971" y="234"/>
                  </a:lnTo>
                  <a:cubicBezTo>
                    <a:pt x="6971" y="195"/>
                    <a:pt x="6971" y="182"/>
                    <a:pt x="6958" y="169"/>
                  </a:cubicBezTo>
                  <a:cubicBezTo>
                    <a:pt x="6945" y="156"/>
                    <a:pt x="6906" y="131"/>
                    <a:pt x="6893" y="131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632150" y="2669275"/>
              <a:ext cx="23050" cy="23375"/>
            </a:xfrm>
            <a:custGeom>
              <a:rect b="b" l="l" r="r" t="t"/>
              <a:pathLst>
                <a:path extrusionOk="0" h="935" w="922">
                  <a:moveTo>
                    <a:pt x="922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629875" y="2667575"/>
              <a:ext cx="27275" cy="27025"/>
            </a:xfrm>
            <a:custGeom>
              <a:rect b="b" l="l" r="r" t="t"/>
              <a:pathLst>
                <a:path extrusionOk="0" h="1081" w="1091">
                  <a:moveTo>
                    <a:pt x="998" y="0"/>
                  </a:moveTo>
                  <a:cubicBezTo>
                    <a:pt x="977" y="0"/>
                    <a:pt x="954" y="10"/>
                    <a:pt x="935" y="29"/>
                  </a:cubicBezTo>
                  <a:lnTo>
                    <a:pt x="26" y="951"/>
                  </a:lnTo>
                  <a:cubicBezTo>
                    <a:pt x="0" y="990"/>
                    <a:pt x="0" y="1029"/>
                    <a:pt x="26" y="1068"/>
                  </a:cubicBezTo>
                  <a:cubicBezTo>
                    <a:pt x="52" y="1081"/>
                    <a:pt x="78" y="1081"/>
                    <a:pt x="91" y="1081"/>
                  </a:cubicBezTo>
                  <a:cubicBezTo>
                    <a:pt x="130" y="1081"/>
                    <a:pt x="143" y="1081"/>
                    <a:pt x="143" y="1068"/>
                  </a:cubicBezTo>
                  <a:lnTo>
                    <a:pt x="1052" y="146"/>
                  </a:lnTo>
                  <a:cubicBezTo>
                    <a:pt x="1091" y="107"/>
                    <a:pt x="1091" y="55"/>
                    <a:pt x="1052" y="29"/>
                  </a:cubicBezTo>
                  <a:cubicBezTo>
                    <a:pt x="1039" y="10"/>
                    <a:pt x="1019" y="0"/>
                    <a:pt x="99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614625" y="2662775"/>
              <a:ext cx="23375" cy="23400"/>
            </a:xfrm>
            <a:custGeom>
              <a:rect b="b" l="l" r="r" t="t"/>
              <a:pathLst>
                <a:path extrusionOk="0" h="936" w="935">
                  <a:moveTo>
                    <a:pt x="935" y="1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612350" y="2661075"/>
              <a:ext cx="27275" cy="27050"/>
            </a:xfrm>
            <a:custGeom>
              <a:rect b="b" l="l" r="r" t="t"/>
              <a:pathLst>
                <a:path extrusionOk="0" h="1082" w="1091">
                  <a:moveTo>
                    <a:pt x="1000" y="0"/>
                  </a:moveTo>
                  <a:cubicBezTo>
                    <a:pt x="980" y="0"/>
                    <a:pt x="961" y="10"/>
                    <a:pt x="948" y="30"/>
                  </a:cubicBezTo>
                  <a:lnTo>
                    <a:pt x="39" y="951"/>
                  </a:lnTo>
                  <a:cubicBezTo>
                    <a:pt x="0" y="990"/>
                    <a:pt x="0" y="1029"/>
                    <a:pt x="39" y="1068"/>
                  </a:cubicBezTo>
                  <a:cubicBezTo>
                    <a:pt x="52" y="1081"/>
                    <a:pt x="78" y="1081"/>
                    <a:pt x="104" y="1081"/>
                  </a:cubicBezTo>
                  <a:cubicBezTo>
                    <a:pt x="130" y="1081"/>
                    <a:pt x="143" y="1068"/>
                    <a:pt x="143" y="1068"/>
                  </a:cubicBezTo>
                  <a:lnTo>
                    <a:pt x="1052" y="147"/>
                  </a:lnTo>
                  <a:cubicBezTo>
                    <a:pt x="1091" y="108"/>
                    <a:pt x="1091" y="56"/>
                    <a:pt x="1052" y="30"/>
                  </a:cubicBezTo>
                  <a:cubicBezTo>
                    <a:pt x="1039" y="10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599700" y="2656625"/>
              <a:ext cx="22725" cy="23375"/>
            </a:xfrm>
            <a:custGeom>
              <a:rect b="b" l="l" r="r" t="t"/>
              <a:pathLst>
                <a:path extrusionOk="0" h="935" w="909">
                  <a:moveTo>
                    <a:pt x="909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597425" y="2655150"/>
              <a:ext cx="27275" cy="26800"/>
            </a:xfrm>
            <a:custGeom>
              <a:rect b="b" l="l" r="r" t="t"/>
              <a:pathLst>
                <a:path extrusionOk="0" h="1072" w="1091">
                  <a:moveTo>
                    <a:pt x="998" y="1"/>
                  </a:moveTo>
                  <a:cubicBezTo>
                    <a:pt x="977" y="1"/>
                    <a:pt x="954" y="7"/>
                    <a:pt x="935" y="20"/>
                  </a:cubicBezTo>
                  <a:lnTo>
                    <a:pt x="26" y="942"/>
                  </a:lnTo>
                  <a:cubicBezTo>
                    <a:pt x="0" y="981"/>
                    <a:pt x="0" y="1033"/>
                    <a:pt x="26" y="1058"/>
                  </a:cubicBezTo>
                  <a:cubicBezTo>
                    <a:pt x="52" y="1071"/>
                    <a:pt x="78" y="1071"/>
                    <a:pt x="91" y="1071"/>
                  </a:cubicBezTo>
                  <a:cubicBezTo>
                    <a:pt x="117" y="1071"/>
                    <a:pt x="130" y="1058"/>
                    <a:pt x="143" y="1058"/>
                  </a:cubicBezTo>
                  <a:lnTo>
                    <a:pt x="1052" y="137"/>
                  </a:lnTo>
                  <a:cubicBezTo>
                    <a:pt x="1091" y="98"/>
                    <a:pt x="1091" y="59"/>
                    <a:pt x="1052" y="20"/>
                  </a:cubicBezTo>
                  <a:cubicBezTo>
                    <a:pt x="1039" y="7"/>
                    <a:pt x="1019" y="1"/>
                    <a:pt x="99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636675" y="2624825"/>
              <a:ext cx="39300" cy="38625"/>
            </a:xfrm>
            <a:custGeom>
              <a:rect b="b" l="l" r="r" t="t"/>
              <a:pathLst>
                <a:path extrusionOk="0" h="1545" w="1572">
                  <a:moveTo>
                    <a:pt x="961" y="169"/>
                  </a:moveTo>
                  <a:cubicBezTo>
                    <a:pt x="1091" y="169"/>
                    <a:pt x="1208" y="208"/>
                    <a:pt x="1286" y="312"/>
                  </a:cubicBezTo>
                  <a:cubicBezTo>
                    <a:pt x="1364" y="389"/>
                    <a:pt x="1416" y="506"/>
                    <a:pt x="1416" y="623"/>
                  </a:cubicBezTo>
                  <a:cubicBezTo>
                    <a:pt x="1416" y="727"/>
                    <a:pt x="1364" y="844"/>
                    <a:pt x="1286" y="922"/>
                  </a:cubicBezTo>
                  <a:cubicBezTo>
                    <a:pt x="1143" y="1051"/>
                    <a:pt x="559" y="1246"/>
                    <a:pt x="209" y="1350"/>
                  </a:cubicBezTo>
                  <a:cubicBezTo>
                    <a:pt x="312" y="1012"/>
                    <a:pt x="520" y="428"/>
                    <a:pt x="650" y="299"/>
                  </a:cubicBezTo>
                  <a:cubicBezTo>
                    <a:pt x="728" y="208"/>
                    <a:pt x="845" y="169"/>
                    <a:pt x="961" y="169"/>
                  </a:cubicBezTo>
                  <a:close/>
                  <a:moveTo>
                    <a:pt x="974" y="0"/>
                  </a:moveTo>
                  <a:cubicBezTo>
                    <a:pt x="819" y="13"/>
                    <a:pt x="663" y="65"/>
                    <a:pt x="559" y="182"/>
                  </a:cubicBezTo>
                  <a:cubicBezTo>
                    <a:pt x="325" y="389"/>
                    <a:pt x="53" y="1337"/>
                    <a:pt x="14" y="1441"/>
                  </a:cubicBezTo>
                  <a:cubicBezTo>
                    <a:pt x="1" y="1480"/>
                    <a:pt x="14" y="1506"/>
                    <a:pt x="40" y="1519"/>
                  </a:cubicBezTo>
                  <a:cubicBezTo>
                    <a:pt x="53" y="1519"/>
                    <a:pt x="79" y="1545"/>
                    <a:pt x="105" y="1545"/>
                  </a:cubicBezTo>
                  <a:cubicBezTo>
                    <a:pt x="105" y="1545"/>
                    <a:pt x="118" y="1545"/>
                    <a:pt x="118" y="1532"/>
                  </a:cubicBezTo>
                  <a:cubicBezTo>
                    <a:pt x="235" y="1493"/>
                    <a:pt x="1182" y="1233"/>
                    <a:pt x="1403" y="1025"/>
                  </a:cubicBezTo>
                  <a:cubicBezTo>
                    <a:pt x="1507" y="909"/>
                    <a:pt x="1571" y="766"/>
                    <a:pt x="1571" y="597"/>
                  </a:cubicBezTo>
                  <a:cubicBezTo>
                    <a:pt x="1571" y="454"/>
                    <a:pt x="1507" y="286"/>
                    <a:pt x="1403" y="182"/>
                  </a:cubicBezTo>
                  <a:cubicBezTo>
                    <a:pt x="1286" y="65"/>
                    <a:pt x="1143" y="0"/>
                    <a:pt x="97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605850" y="2618850"/>
              <a:ext cx="34425" cy="44600"/>
            </a:xfrm>
            <a:custGeom>
              <a:rect b="b" l="l" r="r" t="t"/>
              <a:pathLst>
                <a:path extrusionOk="0" h="1784" w="1377">
                  <a:moveTo>
                    <a:pt x="702" y="174"/>
                  </a:moveTo>
                  <a:cubicBezTo>
                    <a:pt x="844" y="174"/>
                    <a:pt x="1013" y="278"/>
                    <a:pt x="1091" y="408"/>
                  </a:cubicBezTo>
                  <a:cubicBezTo>
                    <a:pt x="1182" y="564"/>
                    <a:pt x="1208" y="1187"/>
                    <a:pt x="1208" y="1537"/>
                  </a:cubicBezTo>
                  <a:cubicBezTo>
                    <a:pt x="909" y="1342"/>
                    <a:pt x="403" y="992"/>
                    <a:pt x="312" y="823"/>
                  </a:cubicBezTo>
                  <a:cubicBezTo>
                    <a:pt x="195" y="615"/>
                    <a:pt x="273" y="343"/>
                    <a:pt x="494" y="226"/>
                  </a:cubicBezTo>
                  <a:cubicBezTo>
                    <a:pt x="559" y="187"/>
                    <a:pt x="637" y="174"/>
                    <a:pt x="702" y="174"/>
                  </a:cubicBezTo>
                  <a:close/>
                  <a:moveTo>
                    <a:pt x="688" y="1"/>
                  </a:moveTo>
                  <a:cubicBezTo>
                    <a:pt x="591" y="1"/>
                    <a:pt x="494" y="23"/>
                    <a:pt x="403" y="70"/>
                  </a:cubicBezTo>
                  <a:cubicBezTo>
                    <a:pt x="118" y="239"/>
                    <a:pt x="1" y="615"/>
                    <a:pt x="170" y="901"/>
                  </a:cubicBezTo>
                  <a:cubicBezTo>
                    <a:pt x="312" y="1174"/>
                    <a:pt x="1143" y="1706"/>
                    <a:pt x="1234" y="1758"/>
                  </a:cubicBezTo>
                  <a:cubicBezTo>
                    <a:pt x="1247" y="1784"/>
                    <a:pt x="1273" y="1784"/>
                    <a:pt x="1286" y="1784"/>
                  </a:cubicBezTo>
                  <a:cubicBezTo>
                    <a:pt x="1299" y="1784"/>
                    <a:pt x="1299" y="1784"/>
                    <a:pt x="1312" y="1745"/>
                  </a:cubicBezTo>
                  <a:cubicBezTo>
                    <a:pt x="1351" y="1732"/>
                    <a:pt x="1364" y="1719"/>
                    <a:pt x="1364" y="1680"/>
                  </a:cubicBezTo>
                  <a:cubicBezTo>
                    <a:pt x="1364" y="1563"/>
                    <a:pt x="1377" y="576"/>
                    <a:pt x="1234" y="317"/>
                  </a:cubicBezTo>
                  <a:cubicBezTo>
                    <a:pt x="1125" y="118"/>
                    <a:pt x="910" y="1"/>
                    <a:pt x="68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138250" y="2493400"/>
              <a:ext cx="153200" cy="203800"/>
            </a:xfrm>
            <a:custGeom>
              <a:rect b="b" l="l" r="r" t="t"/>
              <a:pathLst>
                <a:path extrusionOk="0" h="8152" w="6128">
                  <a:moveTo>
                    <a:pt x="53" y="0"/>
                  </a:moveTo>
                  <a:lnTo>
                    <a:pt x="1" y="8151"/>
                  </a:lnTo>
                  <a:lnTo>
                    <a:pt x="6114" y="8151"/>
                  </a:lnTo>
                  <a:lnTo>
                    <a:pt x="6127" y="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136325" y="2491300"/>
              <a:ext cx="156750" cy="207850"/>
            </a:xfrm>
            <a:custGeom>
              <a:rect b="b" l="l" r="r" t="t"/>
              <a:pathLst>
                <a:path extrusionOk="0" h="8314" w="6270">
                  <a:moveTo>
                    <a:pt x="208" y="188"/>
                  </a:moveTo>
                  <a:lnTo>
                    <a:pt x="6114" y="253"/>
                  </a:lnTo>
                  <a:lnTo>
                    <a:pt x="6101" y="8171"/>
                  </a:lnTo>
                  <a:lnTo>
                    <a:pt x="156" y="8171"/>
                  </a:lnTo>
                  <a:lnTo>
                    <a:pt x="208" y="188"/>
                  </a:lnTo>
                  <a:close/>
                  <a:moveTo>
                    <a:pt x="102" y="1"/>
                  </a:moveTo>
                  <a:cubicBezTo>
                    <a:pt x="83" y="1"/>
                    <a:pt x="74" y="10"/>
                    <a:pt x="65" y="19"/>
                  </a:cubicBezTo>
                  <a:cubicBezTo>
                    <a:pt x="65" y="32"/>
                    <a:pt x="39" y="71"/>
                    <a:pt x="39" y="84"/>
                  </a:cubicBezTo>
                  <a:lnTo>
                    <a:pt x="0" y="8235"/>
                  </a:lnTo>
                  <a:cubicBezTo>
                    <a:pt x="0" y="8261"/>
                    <a:pt x="0" y="8274"/>
                    <a:pt x="13" y="8300"/>
                  </a:cubicBezTo>
                  <a:cubicBezTo>
                    <a:pt x="26" y="8300"/>
                    <a:pt x="65" y="8313"/>
                    <a:pt x="78" y="8313"/>
                  </a:cubicBezTo>
                  <a:lnTo>
                    <a:pt x="6178" y="8300"/>
                  </a:lnTo>
                  <a:cubicBezTo>
                    <a:pt x="6230" y="8300"/>
                    <a:pt x="6256" y="8261"/>
                    <a:pt x="6256" y="8210"/>
                  </a:cubicBezTo>
                  <a:lnTo>
                    <a:pt x="6269" y="136"/>
                  </a:lnTo>
                  <a:cubicBezTo>
                    <a:pt x="6269" y="84"/>
                    <a:pt x="6243" y="58"/>
                    <a:pt x="6191" y="58"/>
                  </a:cubicBezTo>
                  <a:lnTo>
                    <a:pt x="130" y="6"/>
                  </a:lnTo>
                  <a:cubicBezTo>
                    <a:pt x="118" y="3"/>
                    <a:pt x="109" y="1"/>
                    <a:pt x="10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123975" y="2603075"/>
              <a:ext cx="180450" cy="120725"/>
            </a:xfrm>
            <a:custGeom>
              <a:rect b="b" l="l" r="r" t="t"/>
              <a:pathLst>
                <a:path extrusionOk="0" h="4829" w="7218">
                  <a:moveTo>
                    <a:pt x="1" y="0"/>
                  </a:moveTo>
                  <a:lnTo>
                    <a:pt x="1" y="4829"/>
                  </a:lnTo>
                  <a:lnTo>
                    <a:pt x="7218" y="4829"/>
                  </a:lnTo>
                  <a:lnTo>
                    <a:pt x="7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122025" y="2601450"/>
              <a:ext cx="184350" cy="124300"/>
            </a:xfrm>
            <a:custGeom>
              <a:rect b="b" l="l" r="r" t="t"/>
              <a:pathLst>
                <a:path extrusionOk="0" h="4972" w="7374">
                  <a:moveTo>
                    <a:pt x="7205" y="156"/>
                  </a:moveTo>
                  <a:lnTo>
                    <a:pt x="7205" y="4816"/>
                  </a:lnTo>
                  <a:lnTo>
                    <a:pt x="144" y="4816"/>
                  </a:lnTo>
                  <a:lnTo>
                    <a:pt x="144" y="156"/>
                  </a:lnTo>
                  <a:close/>
                  <a:moveTo>
                    <a:pt x="79" y="0"/>
                  </a:moveTo>
                  <a:cubicBezTo>
                    <a:pt x="27" y="0"/>
                    <a:pt x="1" y="26"/>
                    <a:pt x="1" y="78"/>
                  </a:cubicBezTo>
                  <a:lnTo>
                    <a:pt x="1" y="4894"/>
                  </a:lnTo>
                  <a:cubicBezTo>
                    <a:pt x="1" y="4946"/>
                    <a:pt x="27" y="4972"/>
                    <a:pt x="79" y="4972"/>
                  </a:cubicBezTo>
                  <a:lnTo>
                    <a:pt x="7296" y="4972"/>
                  </a:lnTo>
                  <a:cubicBezTo>
                    <a:pt x="7335" y="4972"/>
                    <a:pt x="7373" y="4933"/>
                    <a:pt x="7373" y="4894"/>
                  </a:cubicBezTo>
                  <a:lnTo>
                    <a:pt x="7373" y="78"/>
                  </a:lnTo>
                  <a:cubicBezTo>
                    <a:pt x="7373" y="26"/>
                    <a:pt x="7347" y="0"/>
                    <a:pt x="729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156750" y="2631300"/>
              <a:ext cx="112625" cy="92500"/>
            </a:xfrm>
            <a:custGeom>
              <a:rect b="b" l="l" r="r" t="t"/>
              <a:pathLst>
                <a:path extrusionOk="0" h="3700" w="4505">
                  <a:moveTo>
                    <a:pt x="1805" y="1"/>
                  </a:moveTo>
                  <a:cubicBezTo>
                    <a:pt x="819" y="1"/>
                    <a:pt x="1" y="805"/>
                    <a:pt x="1" y="1805"/>
                  </a:cubicBezTo>
                  <a:lnTo>
                    <a:pt x="1" y="1896"/>
                  </a:lnTo>
                  <a:cubicBezTo>
                    <a:pt x="27" y="2882"/>
                    <a:pt x="819" y="3700"/>
                    <a:pt x="1805" y="3700"/>
                  </a:cubicBezTo>
                  <a:lnTo>
                    <a:pt x="2701" y="3700"/>
                  </a:lnTo>
                  <a:cubicBezTo>
                    <a:pt x="3687" y="3700"/>
                    <a:pt x="4505" y="2882"/>
                    <a:pt x="4505" y="1896"/>
                  </a:cubicBezTo>
                  <a:lnTo>
                    <a:pt x="4505" y="1805"/>
                  </a:lnTo>
                  <a:cubicBezTo>
                    <a:pt x="4505" y="805"/>
                    <a:pt x="3687" y="1"/>
                    <a:pt x="2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154800" y="2629350"/>
              <a:ext cx="116525" cy="96400"/>
            </a:xfrm>
            <a:custGeom>
              <a:rect b="b" l="l" r="r" t="t"/>
              <a:pathLst>
                <a:path extrusionOk="0" h="3856" w="4661">
                  <a:moveTo>
                    <a:pt x="2779" y="156"/>
                  </a:moveTo>
                  <a:cubicBezTo>
                    <a:pt x="3739" y="156"/>
                    <a:pt x="4492" y="935"/>
                    <a:pt x="4492" y="1883"/>
                  </a:cubicBezTo>
                  <a:lnTo>
                    <a:pt x="4492" y="1974"/>
                  </a:lnTo>
                  <a:cubicBezTo>
                    <a:pt x="4492" y="2934"/>
                    <a:pt x="3713" y="3700"/>
                    <a:pt x="2779" y="3700"/>
                  </a:cubicBezTo>
                  <a:lnTo>
                    <a:pt x="1883" y="3700"/>
                  </a:lnTo>
                  <a:cubicBezTo>
                    <a:pt x="922" y="3700"/>
                    <a:pt x="170" y="2921"/>
                    <a:pt x="170" y="1974"/>
                  </a:cubicBezTo>
                  <a:lnTo>
                    <a:pt x="170" y="1883"/>
                  </a:lnTo>
                  <a:cubicBezTo>
                    <a:pt x="170" y="922"/>
                    <a:pt x="948" y="156"/>
                    <a:pt x="1883" y="156"/>
                  </a:cubicBezTo>
                  <a:close/>
                  <a:moveTo>
                    <a:pt x="1883" y="1"/>
                  </a:moveTo>
                  <a:cubicBezTo>
                    <a:pt x="845" y="1"/>
                    <a:pt x="1" y="844"/>
                    <a:pt x="1" y="1883"/>
                  </a:cubicBezTo>
                  <a:lnTo>
                    <a:pt x="1" y="1974"/>
                  </a:lnTo>
                  <a:cubicBezTo>
                    <a:pt x="1" y="3012"/>
                    <a:pt x="845" y="3856"/>
                    <a:pt x="1883" y="3856"/>
                  </a:cubicBezTo>
                  <a:lnTo>
                    <a:pt x="2779" y="3856"/>
                  </a:lnTo>
                  <a:cubicBezTo>
                    <a:pt x="3817" y="3856"/>
                    <a:pt x="4661" y="3012"/>
                    <a:pt x="4661" y="1974"/>
                  </a:cubicBezTo>
                  <a:lnTo>
                    <a:pt x="4661" y="1883"/>
                  </a:lnTo>
                  <a:cubicBezTo>
                    <a:pt x="4661" y="844"/>
                    <a:pt x="3817" y="1"/>
                    <a:pt x="2779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169725" y="2660175"/>
              <a:ext cx="83750" cy="3925"/>
            </a:xfrm>
            <a:custGeom>
              <a:rect b="b" l="l" r="r" t="t"/>
              <a:pathLst>
                <a:path extrusionOk="0" h="157" w="3350">
                  <a:moveTo>
                    <a:pt x="92" y="1"/>
                  </a:moveTo>
                  <a:cubicBezTo>
                    <a:pt x="40" y="1"/>
                    <a:pt x="1" y="27"/>
                    <a:pt x="1" y="79"/>
                  </a:cubicBezTo>
                  <a:cubicBezTo>
                    <a:pt x="1" y="131"/>
                    <a:pt x="40" y="157"/>
                    <a:pt x="92" y="157"/>
                  </a:cubicBezTo>
                  <a:lnTo>
                    <a:pt x="3272" y="157"/>
                  </a:lnTo>
                  <a:cubicBezTo>
                    <a:pt x="3311" y="157"/>
                    <a:pt x="3350" y="131"/>
                    <a:pt x="3350" y="79"/>
                  </a:cubicBezTo>
                  <a:cubicBezTo>
                    <a:pt x="3350" y="27"/>
                    <a:pt x="3311" y="1"/>
                    <a:pt x="32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110025" y="2681925"/>
              <a:ext cx="203175" cy="88275"/>
            </a:xfrm>
            <a:custGeom>
              <a:rect b="b" l="l" r="r" t="t"/>
              <a:pathLst>
                <a:path extrusionOk="0" h="3531" w="8127">
                  <a:moveTo>
                    <a:pt x="2090" y="0"/>
                  </a:moveTo>
                  <a:cubicBezTo>
                    <a:pt x="935" y="0"/>
                    <a:pt x="1" y="935"/>
                    <a:pt x="1" y="2077"/>
                  </a:cubicBezTo>
                  <a:lnTo>
                    <a:pt x="1" y="3531"/>
                  </a:lnTo>
                  <a:lnTo>
                    <a:pt x="8126" y="3531"/>
                  </a:lnTo>
                  <a:lnTo>
                    <a:pt x="8126" y="2077"/>
                  </a:lnTo>
                  <a:cubicBezTo>
                    <a:pt x="8126" y="935"/>
                    <a:pt x="7191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108725" y="2679975"/>
              <a:ext cx="206725" cy="92175"/>
            </a:xfrm>
            <a:custGeom>
              <a:rect b="b" l="l" r="r" t="t"/>
              <a:pathLst>
                <a:path extrusionOk="0" h="3687" w="8269">
                  <a:moveTo>
                    <a:pt x="6101" y="169"/>
                  </a:moveTo>
                  <a:cubicBezTo>
                    <a:pt x="7205" y="169"/>
                    <a:pt x="8087" y="1052"/>
                    <a:pt x="8087" y="2155"/>
                  </a:cubicBezTo>
                  <a:lnTo>
                    <a:pt x="8087" y="3518"/>
                  </a:lnTo>
                  <a:lnTo>
                    <a:pt x="144" y="3518"/>
                  </a:lnTo>
                  <a:lnTo>
                    <a:pt x="144" y="2155"/>
                  </a:lnTo>
                  <a:cubicBezTo>
                    <a:pt x="144" y="1052"/>
                    <a:pt x="1026" y="169"/>
                    <a:pt x="2142" y="169"/>
                  </a:cubicBezTo>
                  <a:close/>
                  <a:moveTo>
                    <a:pt x="2155" y="1"/>
                  </a:moveTo>
                  <a:cubicBezTo>
                    <a:pt x="974" y="1"/>
                    <a:pt x="1" y="974"/>
                    <a:pt x="1" y="2155"/>
                  </a:cubicBezTo>
                  <a:lnTo>
                    <a:pt x="1" y="3609"/>
                  </a:lnTo>
                  <a:cubicBezTo>
                    <a:pt x="1" y="3648"/>
                    <a:pt x="27" y="3687"/>
                    <a:pt x="79" y="3687"/>
                  </a:cubicBezTo>
                  <a:lnTo>
                    <a:pt x="8178" y="3687"/>
                  </a:lnTo>
                  <a:cubicBezTo>
                    <a:pt x="8217" y="3687"/>
                    <a:pt x="8256" y="3635"/>
                    <a:pt x="8269" y="3609"/>
                  </a:cubicBezTo>
                  <a:lnTo>
                    <a:pt x="8269" y="2155"/>
                  </a:lnTo>
                  <a:cubicBezTo>
                    <a:pt x="8269" y="974"/>
                    <a:pt x="7295" y="1"/>
                    <a:pt x="61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105475" y="2769525"/>
              <a:ext cx="212575" cy="23725"/>
            </a:xfrm>
            <a:custGeom>
              <a:rect b="b" l="l" r="r" t="t"/>
              <a:pathLst>
                <a:path extrusionOk="0" h="949" w="8503">
                  <a:moveTo>
                    <a:pt x="1" y="1"/>
                  </a:moveTo>
                  <a:lnTo>
                    <a:pt x="1" y="949"/>
                  </a:lnTo>
                  <a:lnTo>
                    <a:pt x="8503" y="949"/>
                  </a:lnTo>
                  <a:lnTo>
                    <a:pt x="8503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103225" y="2767925"/>
              <a:ext cx="216775" cy="27275"/>
            </a:xfrm>
            <a:custGeom>
              <a:rect b="b" l="l" r="r" t="t"/>
              <a:pathLst>
                <a:path extrusionOk="0" h="1091" w="8671">
                  <a:moveTo>
                    <a:pt x="8489" y="169"/>
                  </a:moveTo>
                  <a:lnTo>
                    <a:pt x="8489" y="935"/>
                  </a:lnTo>
                  <a:lnTo>
                    <a:pt x="169" y="935"/>
                  </a:lnTo>
                  <a:lnTo>
                    <a:pt x="156" y="169"/>
                  </a:lnTo>
                  <a:close/>
                  <a:moveTo>
                    <a:pt x="91" y="0"/>
                  </a:moveTo>
                  <a:cubicBezTo>
                    <a:pt x="52" y="0"/>
                    <a:pt x="39" y="0"/>
                    <a:pt x="13" y="13"/>
                  </a:cubicBezTo>
                  <a:cubicBezTo>
                    <a:pt x="13" y="39"/>
                    <a:pt x="0" y="65"/>
                    <a:pt x="0" y="78"/>
                  </a:cubicBezTo>
                  <a:lnTo>
                    <a:pt x="13" y="1013"/>
                  </a:lnTo>
                  <a:cubicBezTo>
                    <a:pt x="13" y="1051"/>
                    <a:pt x="52" y="1090"/>
                    <a:pt x="104" y="1090"/>
                  </a:cubicBezTo>
                  <a:lnTo>
                    <a:pt x="8593" y="1090"/>
                  </a:lnTo>
                  <a:cubicBezTo>
                    <a:pt x="8619" y="1090"/>
                    <a:pt x="8671" y="1064"/>
                    <a:pt x="8671" y="1013"/>
                  </a:cubicBezTo>
                  <a:lnTo>
                    <a:pt x="8671" y="78"/>
                  </a:lnTo>
                  <a:cubicBezTo>
                    <a:pt x="8671" y="39"/>
                    <a:pt x="8632" y="0"/>
                    <a:pt x="85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103875" y="1847000"/>
              <a:ext cx="534125" cy="735975"/>
            </a:xfrm>
            <a:custGeom>
              <a:rect b="b" l="l" r="r" t="t"/>
              <a:pathLst>
                <a:path extrusionOk="0" h="29439" w="21365">
                  <a:moveTo>
                    <a:pt x="3972" y="0"/>
                  </a:moveTo>
                  <a:lnTo>
                    <a:pt x="0" y="29374"/>
                  </a:lnTo>
                  <a:lnTo>
                    <a:pt x="9371" y="29439"/>
                  </a:lnTo>
                  <a:lnTo>
                    <a:pt x="11877" y="13694"/>
                  </a:lnTo>
                  <a:lnTo>
                    <a:pt x="12811" y="29439"/>
                  </a:lnTo>
                  <a:lnTo>
                    <a:pt x="21365" y="29374"/>
                  </a:lnTo>
                  <a:lnTo>
                    <a:pt x="17990" y="26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98175" y="2058900"/>
              <a:ext cx="26000" cy="146700"/>
            </a:xfrm>
            <a:custGeom>
              <a:rect b="b" l="l" r="r" t="t"/>
              <a:pathLst>
                <a:path extrusionOk="0" h="5868" w="1040">
                  <a:moveTo>
                    <a:pt x="1039" y="0"/>
                  </a:moveTo>
                  <a:lnTo>
                    <a:pt x="1" y="5867"/>
                  </a:lnTo>
                </a:path>
              </a:pathLst>
            </a:custGeom>
            <a:solidFill>
              <a:srgbClr val="5B8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396225" y="2056875"/>
              <a:ext cx="30525" cy="150675"/>
            </a:xfrm>
            <a:custGeom>
              <a:rect b="b" l="l" r="r" t="t"/>
              <a:pathLst>
                <a:path extrusionOk="0" h="6027" w="1221">
                  <a:moveTo>
                    <a:pt x="1109" y="0"/>
                  </a:moveTo>
                  <a:cubicBezTo>
                    <a:pt x="1075" y="0"/>
                    <a:pt x="1039" y="25"/>
                    <a:pt x="1039" y="68"/>
                  </a:cubicBezTo>
                  <a:lnTo>
                    <a:pt x="1" y="5922"/>
                  </a:lnTo>
                  <a:cubicBezTo>
                    <a:pt x="1" y="5974"/>
                    <a:pt x="14" y="6013"/>
                    <a:pt x="79" y="6026"/>
                  </a:cubicBezTo>
                  <a:cubicBezTo>
                    <a:pt x="118" y="6026"/>
                    <a:pt x="144" y="5987"/>
                    <a:pt x="157" y="5961"/>
                  </a:cubicBezTo>
                  <a:lnTo>
                    <a:pt x="1195" y="107"/>
                  </a:lnTo>
                  <a:cubicBezTo>
                    <a:pt x="1221" y="55"/>
                    <a:pt x="1182" y="3"/>
                    <a:pt x="1130" y="3"/>
                  </a:cubicBezTo>
                  <a:cubicBezTo>
                    <a:pt x="1123" y="1"/>
                    <a:pt x="1116" y="0"/>
                    <a:pt x="1109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9657" y="0"/>
                  </a:move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close/>
                </a:path>
              </a:pathLst>
            </a:custGeom>
            <a:solidFill>
              <a:srgbClr val="3A2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098025" y="2537200"/>
              <a:ext cx="251175" cy="50650"/>
            </a:xfrm>
            <a:custGeom>
              <a:rect b="b" l="l" r="r" t="t"/>
              <a:pathLst>
                <a:path extrusionOk="0" h="2026" w="10047">
                  <a:moveTo>
                    <a:pt x="9735" y="169"/>
                  </a:moveTo>
                  <a:cubicBezTo>
                    <a:pt x="9787" y="169"/>
                    <a:pt x="9813" y="169"/>
                    <a:pt x="9852" y="208"/>
                  </a:cubicBezTo>
                  <a:cubicBezTo>
                    <a:pt x="9865" y="247"/>
                    <a:pt x="9878" y="273"/>
                    <a:pt x="9878" y="312"/>
                  </a:cubicBezTo>
                  <a:lnTo>
                    <a:pt x="9878" y="1753"/>
                  </a:lnTo>
                  <a:cubicBezTo>
                    <a:pt x="9878" y="1818"/>
                    <a:pt x="9813" y="1883"/>
                    <a:pt x="9735" y="1883"/>
                  </a:cubicBezTo>
                  <a:lnTo>
                    <a:pt x="325" y="1883"/>
                  </a:lnTo>
                  <a:cubicBezTo>
                    <a:pt x="273" y="1883"/>
                    <a:pt x="247" y="1870"/>
                    <a:pt x="208" y="1831"/>
                  </a:cubicBezTo>
                  <a:cubicBezTo>
                    <a:pt x="182" y="1805"/>
                    <a:pt x="169" y="1753"/>
                    <a:pt x="182" y="1727"/>
                  </a:cubicBezTo>
                  <a:lnTo>
                    <a:pt x="494" y="312"/>
                  </a:lnTo>
                  <a:cubicBezTo>
                    <a:pt x="494" y="247"/>
                    <a:pt x="559" y="195"/>
                    <a:pt x="623" y="195"/>
                  </a:cubicBezTo>
                  <a:lnTo>
                    <a:pt x="9735" y="169"/>
                  </a:lnTo>
                  <a:close/>
                  <a:moveTo>
                    <a:pt x="9735" y="0"/>
                  </a:moveTo>
                  <a:lnTo>
                    <a:pt x="623" y="39"/>
                  </a:lnTo>
                  <a:cubicBezTo>
                    <a:pt x="468" y="39"/>
                    <a:pt x="364" y="130"/>
                    <a:pt x="325" y="260"/>
                  </a:cubicBezTo>
                  <a:lnTo>
                    <a:pt x="13" y="1675"/>
                  </a:lnTo>
                  <a:cubicBezTo>
                    <a:pt x="0" y="1753"/>
                    <a:pt x="39" y="1857"/>
                    <a:pt x="78" y="1921"/>
                  </a:cubicBezTo>
                  <a:cubicBezTo>
                    <a:pt x="143" y="1986"/>
                    <a:pt x="234" y="2025"/>
                    <a:pt x="325" y="2025"/>
                  </a:cubicBezTo>
                  <a:lnTo>
                    <a:pt x="9735" y="2025"/>
                  </a:lnTo>
                  <a:cubicBezTo>
                    <a:pt x="9917" y="2025"/>
                    <a:pt x="10047" y="1896"/>
                    <a:pt x="10034" y="1740"/>
                  </a:cubicBezTo>
                  <a:lnTo>
                    <a:pt x="10034" y="299"/>
                  </a:lnTo>
                  <a:cubicBezTo>
                    <a:pt x="10034" y="208"/>
                    <a:pt x="9995" y="130"/>
                    <a:pt x="9943" y="78"/>
                  </a:cubicBezTo>
                  <a:cubicBezTo>
                    <a:pt x="9904" y="39"/>
                    <a:pt x="9813" y="0"/>
                    <a:pt x="973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247" y="1869"/>
                  </a:move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411150" y="2539150"/>
              <a:ext cx="239525" cy="46750"/>
            </a:xfrm>
            <a:custGeom>
              <a:rect b="b" l="l" r="r" t="t"/>
              <a:pathLst>
                <a:path extrusionOk="0" h="1870" w="9581">
                  <a:moveTo>
                    <a:pt x="209" y="0"/>
                  </a:moveTo>
                  <a:cubicBezTo>
                    <a:pt x="105" y="0"/>
                    <a:pt x="1" y="104"/>
                    <a:pt x="1" y="221"/>
                  </a:cubicBezTo>
                  <a:lnTo>
                    <a:pt x="1" y="1662"/>
                  </a:lnTo>
                  <a:cubicBezTo>
                    <a:pt x="1" y="1779"/>
                    <a:pt x="105" y="1869"/>
                    <a:pt x="209" y="1869"/>
                  </a:cubicBezTo>
                  <a:lnTo>
                    <a:pt x="9333" y="1869"/>
                  </a:lnTo>
                  <a:cubicBezTo>
                    <a:pt x="9476" y="1869"/>
                    <a:pt x="9580" y="1753"/>
                    <a:pt x="9541" y="1623"/>
                  </a:cubicBezTo>
                  <a:lnTo>
                    <a:pt x="9256" y="221"/>
                  </a:lnTo>
                  <a:cubicBezTo>
                    <a:pt x="9230" y="104"/>
                    <a:pt x="9139" y="39"/>
                    <a:pt x="9035" y="39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409225" y="2537200"/>
              <a:ext cx="243050" cy="50650"/>
            </a:xfrm>
            <a:custGeom>
              <a:rect b="b" l="l" r="r" t="t"/>
              <a:pathLst>
                <a:path extrusionOk="0" h="2026" w="9722">
                  <a:moveTo>
                    <a:pt x="286" y="169"/>
                  </a:moveTo>
                  <a:lnTo>
                    <a:pt x="9112" y="182"/>
                  </a:lnTo>
                  <a:cubicBezTo>
                    <a:pt x="9177" y="182"/>
                    <a:pt x="9229" y="234"/>
                    <a:pt x="9242" y="299"/>
                  </a:cubicBezTo>
                  <a:lnTo>
                    <a:pt x="9540" y="1701"/>
                  </a:lnTo>
                  <a:cubicBezTo>
                    <a:pt x="9540" y="1740"/>
                    <a:pt x="9540" y="1792"/>
                    <a:pt x="9501" y="1818"/>
                  </a:cubicBezTo>
                  <a:cubicBezTo>
                    <a:pt x="9488" y="1857"/>
                    <a:pt x="9436" y="1870"/>
                    <a:pt x="9410" y="1870"/>
                  </a:cubicBezTo>
                  <a:lnTo>
                    <a:pt x="286" y="1870"/>
                  </a:lnTo>
                  <a:cubicBezTo>
                    <a:pt x="221" y="1870"/>
                    <a:pt x="156" y="1818"/>
                    <a:pt x="156" y="1740"/>
                  </a:cubicBezTo>
                  <a:lnTo>
                    <a:pt x="156" y="299"/>
                  </a:lnTo>
                  <a:cubicBezTo>
                    <a:pt x="156" y="260"/>
                    <a:pt x="156" y="234"/>
                    <a:pt x="195" y="195"/>
                  </a:cubicBezTo>
                  <a:cubicBezTo>
                    <a:pt x="221" y="182"/>
                    <a:pt x="260" y="169"/>
                    <a:pt x="286" y="169"/>
                  </a:cubicBezTo>
                  <a:close/>
                  <a:moveTo>
                    <a:pt x="286" y="0"/>
                  </a:moveTo>
                  <a:cubicBezTo>
                    <a:pt x="208" y="0"/>
                    <a:pt x="130" y="39"/>
                    <a:pt x="78" y="78"/>
                  </a:cubicBezTo>
                  <a:cubicBezTo>
                    <a:pt x="26" y="130"/>
                    <a:pt x="0" y="208"/>
                    <a:pt x="0" y="299"/>
                  </a:cubicBezTo>
                  <a:lnTo>
                    <a:pt x="0" y="1740"/>
                  </a:lnTo>
                  <a:cubicBezTo>
                    <a:pt x="0" y="1896"/>
                    <a:pt x="130" y="2025"/>
                    <a:pt x="286" y="2025"/>
                  </a:cubicBezTo>
                  <a:lnTo>
                    <a:pt x="9410" y="2025"/>
                  </a:lnTo>
                  <a:cubicBezTo>
                    <a:pt x="9501" y="2025"/>
                    <a:pt x="9592" y="1999"/>
                    <a:pt x="9631" y="1921"/>
                  </a:cubicBezTo>
                  <a:cubicBezTo>
                    <a:pt x="9696" y="1857"/>
                    <a:pt x="9722" y="1753"/>
                    <a:pt x="9696" y="1675"/>
                  </a:cubicBezTo>
                  <a:lnTo>
                    <a:pt x="9410" y="260"/>
                  </a:lnTo>
                  <a:cubicBezTo>
                    <a:pt x="9371" y="130"/>
                    <a:pt x="9242" y="39"/>
                    <a:pt x="9112" y="39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185950" y="1836300"/>
              <a:ext cx="384875" cy="36675"/>
            </a:xfrm>
            <a:custGeom>
              <a:rect b="b" l="l" r="r" t="t"/>
              <a:pathLst>
                <a:path extrusionOk="0" h="1467" w="15395">
                  <a:moveTo>
                    <a:pt x="1" y="0"/>
                  </a:moveTo>
                  <a:lnTo>
                    <a:pt x="1" y="1467"/>
                  </a:lnTo>
                  <a:lnTo>
                    <a:pt x="15395" y="1467"/>
                  </a:lnTo>
                  <a:lnTo>
                    <a:pt x="15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184025" y="1834350"/>
              <a:ext cx="389075" cy="40575"/>
            </a:xfrm>
            <a:custGeom>
              <a:rect b="b" l="l" r="r" t="t"/>
              <a:pathLst>
                <a:path extrusionOk="0" h="1623" w="15563">
                  <a:moveTo>
                    <a:pt x="15394" y="156"/>
                  </a:moveTo>
                  <a:lnTo>
                    <a:pt x="15394" y="1454"/>
                  </a:lnTo>
                  <a:lnTo>
                    <a:pt x="169" y="1454"/>
                  </a:lnTo>
                  <a:lnTo>
                    <a:pt x="169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15485" y="1623"/>
                  </a:lnTo>
                  <a:cubicBezTo>
                    <a:pt x="15524" y="1623"/>
                    <a:pt x="15563" y="1584"/>
                    <a:pt x="15563" y="1545"/>
                  </a:cubicBezTo>
                  <a:lnTo>
                    <a:pt x="15563" y="78"/>
                  </a:lnTo>
                  <a:cubicBezTo>
                    <a:pt x="15563" y="26"/>
                    <a:pt x="15524" y="0"/>
                    <a:pt x="1548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375475" y="1836300"/>
              <a:ext cx="63300" cy="36675"/>
            </a:xfrm>
            <a:custGeom>
              <a:rect b="b" l="l" r="r" t="t"/>
              <a:pathLst>
                <a:path extrusionOk="0" h="1467" w="2532">
                  <a:moveTo>
                    <a:pt x="0" y="0"/>
                  </a:moveTo>
                  <a:lnTo>
                    <a:pt x="0" y="1467"/>
                  </a:lnTo>
                  <a:lnTo>
                    <a:pt x="2531" y="1467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373850" y="1834350"/>
              <a:ext cx="67525" cy="40575"/>
            </a:xfrm>
            <a:custGeom>
              <a:rect b="b" l="l" r="r" t="t"/>
              <a:pathLst>
                <a:path extrusionOk="0" h="1623" w="2701">
                  <a:moveTo>
                    <a:pt x="2518" y="156"/>
                  </a:moveTo>
                  <a:lnTo>
                    <a:pt x="2518" y="1454"/>
                  </a:lnTo>
                  <a:lnTo>
                    <a:pt x="143" y="1454"/>
                  </a:lnTo>
                  <a:lnTo>
                    <a:pt x="143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2609" y="1623"/>
                  </a:lnTo>
                  <a:cubicBezTo>
                    <a:pt x="2648" y="1623"/>
                    <a:pt x="2700" y="1584"/>
                    <a:pt x="2700" y="1545"/>
                  </a:cubicBezTo>
                  <a:lnTo>
                    <a:pt x="2700" y="78"/>
                  </a:lnTo>
                  <a:cubicBezTo>
                    <a:pt x="2700" y="26"/>
                    <a:pt x="2661" y="0"/>
                    <a:pt x="26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340100" y="1352800"/>
              <a:ext cx="100300" cy="112950"/>
            </a:xfrm>
            <a:custGeom>
              <a:rect b="b" l="l" r="r" t="t"/>
              <a:pathLst>
                <a:path extrusionOk="0" h="4518" w="4012">
                  <a:moveTo>
                    <a:pt x="0" y="0"/>
                  </a:moveTo>
                  <a:lnTo>
                    <a:pt x="0" y="3816"/>
                  </a:lnTo>
                  <a:lnTo>
                    <a:pt x="2363" y="4517"/>
                  </a:lnTo>
                  <a:lnTo>
                    <a:pt x="4011" y="3816"/>
                  </a:lnTo>
                  <a:lnTo>
                    <a:pt x="4011" y="948"/>
                  </a:lnTo>
                  <a:cubicBezTo>
                    <a:pt x="3700" y="1078"/>
                    <a:pt x="3375" y="1155"/>
                    <a:pt x="3025" y="1181"/>
                  </a:cubicBezTo>
                  <a:cubicBezTo>
                    <a:pt x="2809" y="1228"/>
                    <a:pt x="2594" y="1250"/>
                    <a:pt x="2383" y="1250"/>
                  </a:cubicBezTo>
                  <a:cubicBezTo>
                    <a:pt x="1413" y="1250"/>
                    <a:pt x="523" y="778"/>
                    <a:pt x="0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337825" y="1350250"/>
              <a:ext cx="104500" cy="117125"/>
            </a:xfrm>
            <a:custGeom>
              <a:rect b="b" l="l" r="r" t="t"/>
              <a:pathLst>
                <a:path extrusionOk="0" h="4685" w="4180">
                  <a:moveTo>
                    <a:pt x="169" y="362"/>
                  </a:moveTo>
                  <a:cubicBezTo>
                    <a:pt x="726" y="1064"/>
                    <a:pt x="1563" y="1453"/>
                    <a:pt x="2436" y="1453"/>
                  </a:cubicBezTo>
                  <a:cubicBezTo>
                    <a:pt x="2662" y="1453"/>
                    <a:pt x="2889" y="1428"/>
                    <a:pt x="3116" y="1374"/>
                  </a:cubicBezTo>
                  <a:cubicBezTo>
                    <a:pt x="3414" y="1335"/>
                    <a:pt x="3713" y="1270"/>
                    <a:pt x="3998" y="1154"/>
                  </a:cubicBezTo>
                  <a:lnTo>
                    <a:pt x="3998" y="3853"/>
                  </a:lnTo>
                  <a:lnTo>
                    <a:pt x="2428" y="4515"/>
                  </a:lnTo>
                  <a:lnTo>
                    <a:pt x="182" y="3853"/>
                  </a:lnTo>
                  <a:lnTo>
                    <a:pt x="169" y="3853"/>
                  </a:lnTo>
                  <a:lnTo>
                    <a:pt x="169" y="362"/>
                  </a:lnTo>
                  <a:close/>
                  <a:moveTo>
                    <a:pt x="91" y="1"/>
                  </a:moveTo>
                  <a:cubicBezTo>
                    <a:pt x="82" y="1"/>
                    <a:pt x="73" y="4"/>
                    <a:pt x="65" y="11"/>
                  </a:cubicBezTo>
                  <a:cubicBezTo>
                    <a:pt x="13" y="24"/>
                    <a:pt x="0" y="50"/>
                    <a:pt x="0" y="89"/>
                  </a:cubicBezTo>
                  <a:lnTo>
                    <a:pt x="0" y="3905"/>
                  </a:lnTo>
                  <a:cubicBezTo>
                    <a:pt x="0" y="3931"/>
                    <a:pt x="26" y="3970"/>
                    <a:pt x="65" y="3983"/>
                  </a:cubicBezTo>
                  <a:lnTo>
                    <a:pt x="2415" y="4684"/>
                  </a:lnTo>
                  <a:lnTo>
                    <a:pt x="2428" y="4684"/>
                  </a:lnTo>
                  <a:cubicBezTo>
                    <a:pt x="2454" y="4684"/>
                    <a:pt x="2454" y="4684"/>
                    <a:pt x="2480" y="4658"/>
                  </a:cubicBezTo>
                  <a:lnTo>
                    <a:pt x="4141" y="3957"/>
                  </a:lnTo>
                  <a:cubicBezTo>
                    <a:pt x="4167" y="3944"/>
                    <a:pt x="4180" y="3918"/>
                    <a:pt x="4180" y="3879"/>
                  </a:cubicBezTo>
                  <a:lnTo>
                    <a:pt x="4180" y="1011"/>
                  </a:lnTo>
                  <a:cubicBezTo>
                    <a:pt x="4180" y="972"/>
                    <a:pt x="4167" y="959"/>
                    <a:pt x="4154" y="946"/>
                  </a:cubicBezTo>
                  <a:cubicBezTo>
                    <a:pt x="4135" y="939"/>
                    <a:pt x="4122" y="936"/>
                    <a:pt x="4110" y="936"/>
                  </a:cubicBezTo>
                  <a:cubicBezTo>
                    <a:pt x="4099" y="936"/>
                    <a:pt x="4089" y="939"/>
                    <a:pt x="4076" y="946"/>
                  </a:cubicBezTo>
                  <a:cubicBezTo>
                    <a:pt x="3765" y="1076"/>
                    <a:pt x="3440" y="1154"/>
                    <a:pt x="3103" y="1193"/>
                  </a:cubicBezTo>
                  <a:cubicBezTo>
                    <a:pt x="2889" y="1241"/>
                    <a:pt x="2675" y="1265"/>
                    <a:pt x="2464" y="1265"/>
                  </a:cubicBezTo>
                  <a:cubicBezTo>
                    <a:pt x="1546" y="1265"/>
                    <a:pt x="684" y="818"/>
                    <a:pt x="156" y="37"/>
                  </a:cubicBezTo>
                  <a:cubicBezTo>
                    <a:pt x="138" y="19"/>
                    <a:pt x="113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370275" y="1368700"/>
              <a:ext cx="69800" cy="52275"/>
            </a:xfrm>
            <a:custGeom>
              <a:rect b="b" l="l" r="r" t="t"/>
              <a:pathLst>
                <a:path extrusionOk="0" h="2091" w="2792">
                  <a:moveTo>
                    <a:pt x="2791" y="0"/>
                  </a:moveTo>
                  <a:lnTo>
                    <a:pt x="0" y="519"/>
                  </a:lnTo>
                  <a:cubicBezTo>
                    <a:pt x="0" y="519"/>
                    <a:pt x="792" y="1999"/>
                    <a:pt x="2791" y="2090"/>
                  </a:cubicBezTo>
                  <a:lnTo>
                    <a:pt x="279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479300" y="1302500"/>
              <a:ext cx="25" cy="6825"/>
            </a:xfrm>
            <a:custGeom>
              <a:rect b="b" l="l" r="r" t="t"/>
              <a:pathLst>
                <a:path extrusionOk="0" h="273" w="1">
                  <a:moveTo>
                    <a:pt x="1" y="0"/>
                  </a:moveTo>
                  <a:lnTo>
                    <a:pt x="1" y="273"/>
                  </a:lnTo>
                  <a:lnTo>
                    <a:pt x="1" y="78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302450" y="1165050"/>
              <a:ext cx="181100" cy="189450"/>
            </a:xfrm>
            <a:custGeom>
              <a:rect b="b" l="l" r="r" t="t"/>
              <a:pathLst>
                <a:path extrusionOk="0" h="7578" w="7244">
                  <a:moveTo>
                    <a:pt x="3676" y="0"/>
                  </a:moveTo>
                  <a:cubicBezTo>
                    <a:pt x="3551" y="0"/>
                    <a:pt x="3425" y="7"/>
                    <a:pt x="3298" y="21"/>
                  </a:cubicBezTo>
                  <a:cubicBezTo>
                    <a:pt x="1377" y="229"/>
                    <a:pt x="1" y="1942"/>
                    <a:pt x="195" y="3863"/>
                  </a:cubicBezTo>
                  <a:lnTo>
                    <a:pt x="234" y="4149"/>
                  </a:lnTo>
                  <a:cubicBezTo>
                    <a:pt x="325" y="5096"/>
                    <a:pt x="792" y="5901"/>
                    <a:pt x="1480" y="6472"/>
                  </a:cubicBezTo>
                  <a:cubicBezTo>
                    <a:pt x="1870" y="7108"/>
                    <a:pt x="2597" y="7549"/>
                    <a:pt x="3427" y="7575"/>
                  </a:cubicBezTo>
                  <a:cubicBezTo>
                    <a:pt x="3465" y="7577"/>
                    <a:pt x="3502" y="7578"/>
                    <a:pt x="3538" y="7578"/>
                  </a:cubicBezTo>
                  <a:cubicBezTo>
                    <a:pt x="4396" y="7578"/>
                    <a:pt x="4941" y="7152"/>
                    <a:pt x="5128" y="6965"/>
                  </a:cubicBezTo>
                  <a:cubicBezTo>
                    <a:pt x="6023" y="6550"/>
                    <a:pt x="6698" y="5771"/>
                    <a:pt x="7010" y="4849"/>
                  </a:cubicBezTo>
                  <a:cubicBezTo>
                    <a:pt x="7179" y="4395"/>
                    <a:pt x="7243" y="3915"/>
                    <a:pt x="7179" y="3409"/>
                  </a:cubicBezTo>
                  <a:lnTo>
                    <a:pt x="7140" y="3110"/>
                  </a:lnTo>
                  <a:cubicBezTo>
                    <a:pt x="6946" y="1329"/>
                    <a:pt x="5429" y="0"/>
                    <a:pt x="367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292725" y="1263550"/>
              <a:ext cx="41550" cy="63625"/>
            </a:xfrm>
            <a:custGeom>
              <a:rect b="b" l="l" r="r" t="t"/>
              <a:pathLst>
                <a:path extrusionOk="0" h="2545" w="1662">
                  <a:moveTo>
                    <a:pt x="1313" y="1"/>
                  </a:moveTo>
                  <a:cubicBezTo>
                    <a:pt x="610" y="1"/>
                    <a:pt x="39" y="567"/>
                    <a:pt x="13" y="1247"/>
                  </a:cubicBezTo>
                  <a:cubicBezTo>
                    <a:pt x="0" y="1948"/>
                    <a:pt x="571" y="2532"/>
                    <a:pt x="1272" y="2545"/>
                  </a:cubicBezTo>
                  <a:lnTo>
                    <a:pt x="1662" y="2545"/>
                  </a:lnTo>
                  <a:cubicBezTo>
                    <a:pt x="1662" y="2519"/>
                    <a:pt x="1662" y="2480"/>
                    <a:pt x="1636" y="2454"/>
                  </a:cubicBezTo>
                  <a:lnTo>
                    <a:pt x="1558" y="183"/>
                  </a:lnTo>
                  <a:lnTo>
                    <a:pt x="1558" y="105"/>
                  </a:lnTo>
                  <a:lnTo>
                    <a:pt x="1558" y="1"/>
                  </a:lnTo>
                  <a:lnTo>
                    <a:pt x="1337" y="1"/>
                  </a:lnTo>
                  <a:cubicBezTo>
                    <a:pt x="1329" y="1"/>
                    <a:pt x="1321" y="1"/>
                    <a:pt x="1313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291100" y="1261550"/>
              <a:ext cx="45450" cy="68225"/>
            </a:xfrm>
            <a:custGeom>
              <a:rect b="b" l="l" r="r" t="t"/>
              <a:pathLst>
                <a:path extrusionOk="0" h="2729" w="1818">
                  <a:moveTo>
                    <a:pt x="1363" y="159"/>
                  </a:moveTo>
                  <a:cubicBezTo>
                    <a:pt x="1376" y="159"/>
                    <a:pt x="1376" y="159"/>
                    <a:pt x="1415" y="172"/>
                  </a:cubicBezTo>
                  <a:lnTo>
                    <a:pt x="1558" y="172"/>
                  </a:lnTo>
                  <a:lnTo>
                    <a:pt x="1558" y="224"/>
                  </a:lnTo>
                  <a:lnTo>
                    <a:pt x="1558" y="276"/>
                  </a:lnTo>
                  <a:lnTo>
                    <a:pt x="1649" y="2547"/>
                  </a:lnTo>
                  <a:lnTo>
                    <a:pt x="1649" y="2560"/>
                  </a:lnTo>
                  <a:lnTo>
                    <a:pt x="1350" y="2560"/>
                  </a:lnTo>
                  <a:cubicBezTo>
                    <a:pt x="675" y="2547"/>
                    <a:pt x="143" y="2015"/>
                    <a:pt x="156" y="1353"/>
                  </a:cubicBezTo>
                  <a:cubicBezTo>
                    <a:pt x="182" y="1028"/>
                    <a:pt x="312" y="730"/>
                    <a:pt x="533" y="509"/>
                  </a:cubicBezTo>
                  <a:cubicBezTo>
                    <a:pt x="766" y="276"/>
                    <a:pt x="1052" y="159"/>
                    <a:pt x="1363" y="159"/>
                  </a:cubicBezTo>
                  <a:close/>
                  <a:moveTo>
                    <a:pt x="1334" y="0"/>
                  </a:moveTo>
                  <a:cubicBezTo>
                    <a:pt x="990" y="0"/>
                    <a:pt x="682" y="151"/>
                    <a:pt x="442" y="379"/>
                  </a:cubicBezTo>
                  <a:cubicBezTo>
                    <a:pt x="182" y="626"/>
                    <a:pt x="13" y="976"/>
                    <a:pt x="13" y="1327"/>
                  </a:cubicBezTo>
                  <a:cubicBezTo>
                    <a:pt x="0" y="2093"/>
                    <a:pt x="597" y="2716"/>
                    <a:pt x="1350" y="2729"/>
                  </a:cubicBezTo>
                  <a:lnTo>
                    <a:pt x="1610" y="2729"/>
                  </a:lnTo>
                  <a:cubicBezTo>
                    <a:pt x="1662" y="2729"/>
                    <a:pt x="1701" y="2729"/>
                    <a:pt x="1740" y="2716"/>
                  </a:cubicBezTo>
                  <a:cubicBezTo>
                    <a:pt x="1792" y="2716"/>
                    <a:pt x="1818" y="2677"/>
                    <a:pt x="1818" y="2625"/>
                  </a:cubicBezTo>
                  <a:lnTo>
                    <a:pt x="1818" y="2586"/>
                  </a:lnTo>
                  <a:lnTo>
                    <a:pt x="1818" y="2534"/>
                  </a:lnTo>
                  <a:lnTo>
                    <a:pt x="1727" y="263"/>
                  </a:lnTo>
                  <a:lnTo>
                    <a:pt x="1727" y="224"/>
                  </a:lnTo>
                  <a:lnTo>
                    <a:pt x="1727" y="81"/>
                  </a:lnTo>
                  <a:cubicBezTo>
                    <a:pt x="1727" y="29"/>
                    <a:pt x="1688" y="3"/>
                    <a:pt x="1636" y="3"/>
                  </a:cubicBezTo>
                  <a:lnTo>
                    <a:pt x="1415" y="3"/>
                  </a:lnTo>
                  <a:cubicBezTo>
                    <a:pt x="1388" y="1"/>
                    <a:pt x="1361" y="0"/>
                    <a:pt x="133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334250" y="1279775"/>
              <a:ext cx="25025" cy="14625"/>
            </a:xfrm>
            <a:custGeom>
              <a:rect b="b" l="l" r="r" t="t"/>
              <a:pathLst>
                <a:path extrusionOk="0" h="585" w="1001">
                  <a:moveTo>
                    <a:pt x="1000" y="1"/>
                  </a:moveTo>
                  <a:lnTo>
                    <a:pt x="1000" y="1"/>
                  </a:lnTo>
                  <a:cubicBezTo>
                    <a:pt x="533" y="403"/>
                    <a:pt x="1" y="585"/>
                    <a:pt x="1" y="585"/>
                  </a:cubicBezTo>
                  <a:cubicBezTo>
                    <a:pt x="1" y="585"/>
                    <a:pt x="533" y="403"/>
                    <a:pt x="1000" y="1"/>
                  </a:cubicBezTo>
                  <a:close/>
                </a:path>
              </a:pathLst>
            </a:custGeom>
            <a:solidFill>
              <a:srgbClr val="DB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331650" y="1260650"/>
              <a:ext cx="1325" cy="29875"/>
            </a:xfrm>
            <a:custGeom>
              <a:rect b="b" l="l" r="r" t="t"/>
              <a:pathLst>
                <a:path extrusionOk="0" h="1195" w="53">
                  <a:moveTo>
                    <a:pt x="1" y="0"/>
                  </a:moveTo>
                  <a:lnTo>
                    <a:pt x="1" y="221"/>
                  </a:lnTo>
                  <a:lnTo>
                    <a:pt x="1" y="299"/>
                  </a:lnTo>
                  <a:lnTo>
                    <a:pt x="53" y="1194"/>
                  </a:lnTo>
                  <a:lnTo>
                    <a:pt x="1" y="29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329400" y="1259025"/>
              <a:ext cx="5200" cy="33775"/>
            </a:xfrm>
            <a:custGeom>
              <a:rect b="b" l="l" r="r" t="t"/>
              <a:pathLst>
                <a:path extrusionOk="0" h="1351" w="208">
                  <a:moveTo>
                    <a:pt x="78" y="0"/>
                  </a:moveTo>
                  <a:cubicBezTo>
                    <a:pt x="26" y="0"/>
                    <a:pt x="0" y="39"/>
                    <a:pt x="0" y="78"/>
                  </a:cubicBezTo>
                  <a:lnTo>
                    <a:pt x="0" y="377"/>
                  </a:lnTo>
                  <a:lnTo>
                    <a:pt x="39" y="1272"/>
                  </a:lnTo>
                  <a:cubicBezTo>
                    <a:pt x="39" y="1324"/>
                    <a:pt x="78" y="1350"/>
                    <a:pt x="130" y="1350"/>
                  </a:cubicBezTo>
                  <a:cubicBezTo>
                    <a:pt x="169" y="1350"/>
                    <a:pt x="208" y="1298"/>
                    <a:pt x="208" y="1246"/>
                  </a:cubicBezTo>
                  <a:lnTo>
                    <a:pt x="156" y="364"/>
                  </a:lnTo>
                  <a:lnTo>
                    <a:pt x="156" y="325"/>
                  </a:lnTo>
                  <a:lnTo>
                    <a:pt x="156" y="273"/>
                  </a:lnTo>
                  <a:lnTo>
                    <a:pt x="156" y="78"/>
                  </a:lnTo>
                  <a:cubicBezTo>
                    <a:pt x="156" y="52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332300" y="1227225"/>
              <a:ext cx="150600" cy="168100"/>
            </a:xfrm>
            <a:custGeom>
              <a:rect b="b" l="l" r="r" t="t"/>
              <a:pathLst>
                <a:path extrusionOk="0" h="6724" w="6024">
                  <a:moveTo>
                    <a:pt x="2078" y="0"/>
                  </a:moveTo>
                  <a:cubicBezTo>
                    <a:pt x="2052" y="39"/>
                    <a:pt x="2039" y="78"/>
                    <a:pt x="2039" y="78"/>
                  </a:cubicBezTo>
                  <a:cubicBezTo>
                    <a:pt x="2052" y="1077"/>
                    <a:pt x="1597" y="1662"/>
                    <a:pt x="1104" y="2077"/>
                  </a:cubicBezTo>
                  <a:cubicBezTo>
                    <a:pt x="637" y="2479"/>
                    <a:pt x="1" y="2596"/>
                    <a:pt x="1" y="2596"/>
                  </a:cubicBezTo>
                  <a:lnTo>
                    <a:pt x="66" y="3920"/>
                  </a:lnTo>
                  <a:cubicBezTo>
                    <a:pt x="66" y="3959"/>
                    <a:pt x="66" y="3985"/>
                    <a:pt x="92" y="4024"/>
                  </a:cubicBezTo>
                  <a:cubicBezTo>
                    <a:pt x="118" y="4348"/>
                    <a:pt x="196" y="4647"/>
                    <a:pt x="312" y="4945"/>
                  </a:cubicBezTo>
                  <a:cubicBezTo>
                    <a:pt x="795" y="6041"/>
                    <a:pt x="2086" y="6723"/>
                    <a:pt x="3320" y="6723"/>
                  </a:cubicBezTo>
                  <a:cubicBezTo>
                    <a:pt x="3944" y="6723"/>
                    <a:pt x="4553" y="6549"/>
                    <a:pt x="5037" y="6166"/>
                  </a:cubicBezTo>
                  <a:cubicBezTo>
                    <a:pt x="5699" y="5620"/>
                    <a:pt x="5933" y="4971"/>
                    <a:pt x="5972" y="4283"/>
                  </a:cubicBezTo>
                  <a:cubicBezTo>
                    <a:pt x="6023" y="3336"/>
                    <a:pt x="5751" y="2311"/>
                    <a:pt x="5699" y="1389"/>
                  </a:cubicBezTo>
                  <a:lnTo>
                    <a:pt x="5699" y="1376"/>
                  </a:lnTo>
                  <a:cubicBezTo>
                    <a:pt x="5686" y="935"/>
                    <a:pt x="5517" y="532"/>
                    <a:pt x="5284" y="208"/>
                  </a:cubicBezTo>
                  <a:cubicBezTo>
                    <a:pt x="4960" y="488"/>
                    <a:pt x="4559" y="590"/>
                    <a:pt x="4146" y="590"/>
                  </a:cubicBezTo>
                  <a:cubicBezTo>
                    <a:pt x="3336" y="590"/>
                    <a:pt x="2482" y="198"/>
                    <a:pt x="2078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330350" y="1224825"/>
              <a:ext cx="153850" cy="172125"/>
            </a:xfrm>
            <a:custGeom>
              <a:rect b="b" l="l" r="r" t="t"/>
              <a:pathLst>
                <a:path extrusionOk="0" h="6885" w="6154">
                  <a:moveTo>
                    <a:pt x="2208" y="174"/>
                  </a:moveTo>
                  <a:lnTo>
                    <a:pt x="2208" y="174"/>
                  </a:lnTo>
                  <a:cubicBezTo>
                    <a:pt x="2658" y="404"/>
                    <a:pt x="3460" y="750"/>
                    <a:pt x="4229" y="750"/>
                  </a:cubicBezTo>
                  <a:cubicBezTo>
                    <a:pt x="4634" y="750"/>
                    <a:pt x="5030" y="654"/>
                    <a:pt x="5362" y="395"/>
                  </a:cubicBezTo>
                  <a:cubicBezTo>
                    <a:pt x="5569" y="706"/>
                    <a:pt x="5699" y="1083"/>
                    <a:pt x="5712" y="1459"/>
                  </a:cubicBezTo>
                  <a:lnTo>
                    <a:pt x="5712" y="1472"/>
                  </a:lnTo>
                  <a:cubicBezTo>
                    <a:pt x="5725" y="1848"/>
                    <a:pt x="5790" y="2251"/>
                    <a:pt x="5842" y="2640"/>
                  </a:cubicBezTo>
                  <a:cubicBezTo>
                    <a:pt x="5920" y="3211"/>
                    <a:pt x="6011" y="3795"/>
                    <a:pt x="5972" y="4341"/>
                  </a:cubicBezTo>
                  <a:cubicBezTo>
                    <a:pt x="5920" y="5119"/>
                    <a:pt x="5634" y="5703"/>
                    <a:pt x="5063" y="6158"/>
                  </a:cubicBezTo>
                  <a:cubicBezTo>
                    <a:pt x="4615" y="6523"/>
                    <a:pt x="4026" y="6715"/>
                    <a:pt x="3395" y="6715"/>
                  </a:cubicBezTo>
                  <a:cubicBezTo>
                    <a:pt x="3129" y="6715"/>
                    <a:pt x="2857" y="6681"/>
                    <a:pt x="2584" y="6612"/>
                  </a:cubicBezTo>
                  <a:cubicBezTo>
                    <a:pt x="1610" y="6391"/>
                    <a:pt x="819" y="5768"/>
                    <a:pt x="468" y="4989"/>
                  </a:cubicBezTo>
                  <a:cubicBezTo>
                    <a:pt x="338" y="4717"/>
                    <a:pt x="274" y="4405"/>
                    <a:pt x="248" y="4094"/>
                  </a:cubicBezTo>
                  <a:lnTo>
                    <a:pt x="248" y="4055"/>
                  </a:lnTo>
                  <a:lnTo>
                    <a:pt x="248" y="4003"/>
                  </a:lnTo>
                  <a:lnTo>
                    <a:pt x="183" y="2731"/>
                  </a:lnTo>
                  <a:cubicBezTo>
                    <a:pt x="364" y="2692"/>
                    <a:pt x="845" y="2536"/>
                    <a:pt x="1273" y="2199"/>
                  </a:cubicBezTo>
                  <a:cubicBezTo>
                    <a:pt x="1675" y="1848"/>
                    <a:pt x="2233" y="1264"/>
                    <a:pt x="2208" y="174"/>
                  </a:cubicBezTo>
                  <a:close/>
                  <a:moveTo>
                    <a:pt x="2166" y="0"/>
                  </a:moveTo>
                  <a:cubicBezTo>
                    <a:pt x="2138" y="0"/>
                    <a:pt x="2113" y="15"/>
                    <a:pt x="2104" y="44"/>
                  </a:cubicBezTo>
                  <a:cubicBezTo>
                    <a:pt x="2065" y="96"/>
                    <a:pt x="2052" y="122"/>
                    <a:pt x="2052" y="122"/>
                  </a:cubicBezTo>
                  <a:cubicBezTo>
                    <a:pt x="2026" y="122"/>
                    <a:pt x="2026" y="135"/>
                    <a:pt x="2026" y="161"/>
                  </a:cubicBezTo>
                  <a:cubicBezTo>
                    <a:pt x="2052" y="1199"/>
                    <a:pt x="1533" y="1758"/>
                    <a:pt x="1143" y="2082"/>
                  </a:cubicBezTo>
                  <a:cubicBezTo>
                    <a:pt x="754" y="2432"/>
                    <a:pt x="235" y="2562"/>
                    <a:pt x="105" y="2588"/>
                  </a:cubicBezTo>
                  <a:cubicBezTo>
                    <a:pt x="85" y="2582"/>
                    <a:pt x="72" y="2579"/>
                    <a:pt x="63" y="2579"/>
                  </a:cubicBezTo>
                  <a:cubicBezTo>
                    <a:pt x="53" y="2579"/>
                    <a:pt x="46" y="2582"/>
                    <a:pt x="40" y="2588"/>
                  </a:cubicBezTo>
                  <a:cubicBezTo>
                    <a:pt x="1" y="2601"/>
                    <a:pt x="1" y="2653"/>
                    <a:pt x="1" y="2692"/>
                  </a:cubicBezTo>
                  <a:lnTo>
                    <a:pt x="66" y="4016"/>
                  </a:lnTo>
                  <a:lnTo>
                    <a:pt x="66" y="4081"/>
                  </a:lnTo>
                  <a:lnTo>
                    <a:pt x="66" y="4120"/>
                  </a:lnTo>
                  <a:cubicBezTo>
                    <a:pt x="105" y="4457"/>
                    <a:pt x="183" y="4769"/>
                    <a:pt x="312" y="5067"/>
                  </a:cubicBezTo>
                  <a:cubicBezTo>
                    <a:pt x="689" y="5898"/>
                    <a:pt x="1507" y="6547"/>
                    <a:pt x="2532" y="6794"/>
                  </a:cubicBezTo>
                  <a:cubicBezTo>
                    <a:pt x="2831" y="6859"/>
                    <a:pt x="3116" y="6885"/>
                    <a:pt x="3402" y="6885"/>
                  </a:cubicBezTo>
                  <a:cubicBezTo>
                    <a:pt x="4064" y="6885"/>
                    <a:pt x="4674" y="6690"/>
                    <a:pt x="5167" y="6300"/>
                  </a:cubicBezTo>
                  <a:cubicBezTo>
                    <a:pt x="5764" y="5820"/>
                    <a:pt x="6076" y="5197"/>
                    <a:pt x="6127" y="4379"/>
                  </a:cubicBezTo>
                  <a:cubicBezTo>
                    <a:pt x="6153" y="3808"/>
                    <a:pt x="6076" y="3224"/>
                    <a:pt x="5998" y="2640"/>
                  </a:cubicBezTo>
                  <a:cubicBezTo>
                    <a:pt x="5946" y="2264"/>
                    <a:pt x="5881" y="1861"/>
                    <a:pt x="5855" y="1485"/>
                  </a:cubicBezTo>
                  <a:lnTo>
                    <a:pt x="5855" y="1472"/>
                  </a:lnTo>
                  <a:cubicBezTo>
                    <a:pt x="5842" y="1031"/>
                    <a:pt x="5686" y="615"/>
                    <a:pt x="5427" y="252"/>
                  </a:cubicBezTo>
                  <a:cubicBezTo>
                    <a:pt x="5427" y="239"/>
                    <a:pt x="5388" y="226"/>
                    <a:pt x="5375" y="226"/>
                  </a:cubicBezTo>
                  <a:cubicBezTo>
                    <a:pt x="5349" y="226"/>
                    <a:pt x="5323" y="226"/>
                    <a:pt x="5310" y="239"/>
                  </a:cubicBezTo>
                  <a:cubicBezTo>
                    <a:pt x="5000" y="505"/>
                    <a:pt x="4619" y="602"/>
                    <a:pt x="4225" y="602"/>
                  </a:cubicBezTo>
                  <a:cubicBezTo>
                    <a:pt x="3446" y="602"/>
                    <a:pt x="2617" y="221"/>
                    <a:pt x="2195" y="5"/>
                  </a:cubicBezTo>
                  <a:cubicBezTo>
                    <a:pt x="2185" y="2"/>
                    <a:pt x="2175" y="0"/>
                    <a:pt x="216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332625" y="1290825"/>
              <a:ext cx="25" cy="675"/>
            </a:xfrm>
            <a:custGeom>
              <a:rect b="b" l="l" r="r" t="t"/>
              <a:pathLst>
                <a:path extrusionOk="0" h="27" w="1">
                  <a:moveTo>
                    <a:pt x="1" y="0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330350" y="1288875"/>
              <a:ext cx="4250" cy="4875"/>
            </a:xfrm>
            <a:custGeom>
              <a:rect b="b" l="l" r="r" t="t"/>
              <a:pathLst>
                <a:path extrusionOk="0" h="195" w="170">
                  <a:moveTo>
                    <a:pt x="92" y="0"/>
                  </a:moveTo>
                  <a:cubicBezTo>
                    <a:pt x="40" y="0"/>
                    <a:pt x="1" y="26"/>
                    <a:pt x="1" y="78"/>
                  </a:cubicBezTo>
                  <a:lnTo>
                    <a:pt x="1" y="104"/>
                  </a:lnTo>
                  <a:cubicBezTo>
                    <a:pt x="1" y="156"/>
                    <a:pt x="40" y="195"/>
                    <a:pt x="92" y="195"/>
                  </a:cubicBezTo>
                  <a:cubicBezTo>
                    <a:pt x="131" y="195"/>
                    <a:pt x="170" y="156"/>
                    <a:pt x="170" y="104"/>
                  </a:cubicBezTo>
                  <a:lnTo>
                    <a:pt x="170" y="78"/>
                  </a:lnTo>
                  <a:cubicBezTo>
                    <a:pt x="170" y="26"/>
                    <a:pt x="131" y="0"/>
                    <a:pt x="9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316400" y="1289350"/>
              <a:ext cx="10100" cy="13500"/>
            </a:xfrm>
            <a:custGeom>
              <a:rect b="b" l="l" r="r" t="t"/>
              <a:pathLst>
                <a:path extrusionOk="0" h="540" w="404">
                  <a:moveTo>
                    <a:pt x="118" y="1"/>
                  </a:moveTo>
                  <a:cubicBezTo>
                    <a:pt x="98" y="1"/>
                    <a:pt x="79" y="7"/>
                    <a:pt x="66" y="20"/>
                  </a:cubicBezTo>
                  <a:cubicBezTo>
                    <a:pt x="27" y="59"/>
                    <a:pt x="27" y="111"/>
                    <a:pt x="66" y="137"/>
                  </a:cubicBezTo>
                  <a:lnTo>
                    <a:pt x="209" y="280"/>
                  </a:lnTo>
                  <a:lnTo>
                    <a:pt x="40" y="384"/>
                  </a:lnTo>
                  <a:cubicBezTo>
                    <a:pt x="14" y="410"/>
                    <a:pt x="1" y="462"/>
                    <a:pt x="14" y="500"/>
                  </a:cubicBezTo>
                  <a:cubicBezTo>
                    <a:pt x="27" y="526"/>
                    <a:pt x="40" y="539"/>
                    <a:pt x="79" y="539"/>
                  </a:cubicBezTo>
                  <a:cubicBezTo>
                    <a:pt x="79" y="539"/>
                    <a:pt x="92" y="539"/>
                    <a:pt x="105" y="526"/>
                  </a:cubicBezTo>
                  <a:lnTo>
                    <a:pt x="338" y="397"/>
                  </a:lnTo>
                  <a:cubicBezTo>
                    <a:pt x="364" y="384"/>
                    <a:pt x="403" y="345"/>
                    <a:pt x="403" y="319"/>
                  </a:cubicBezTo>
                  <a:cubicBezTo>
                    <a:pt x="403" y="280"/>
                    <a:pt x="403" y="254"/>
                    <a:pt x="364" y="215"/>
                  </a:cubicBezTo>
                  <a:lnTo>
                    <a:pt x="170" y="20"/>
                  </a:lnTo>
                  <a:cubicBezTo>
                    <a:pt x="157" y="7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393325" y="1323275"/>
              <a:ext cx="25975" cy="16575"/>
            </a:xfrm>
            <a:custGeom>
              <a:rect b="b" l="l" r="r" t="t"/>
              <a:pathLst>
                <a:path extrusionOk="0" h="663" w="1039">
                  <a:moveTo>
                    <a:pt x="78" y="0"/>
                  </a:moveTo>
                  <a:cubicBezTo>
                    <a:pt x="26" y="0"/>
                    <a:pt x="0" y="26"/>
                    <a:pt x="0" y="78"/>
                  </a:cubicBezTo>
                  <a:cubicBezTo>
                    <a:pt x="0" y="91"/>
                    <a:pt x="26" y="338"/>
                    <a:pt x="247" y="519"/>
                  </a:cubicBezTo>
                  <a:cubicBezTo>
                    <a:pt x="376" y="610"/>
                    <a:pt x="532" y="662"/>
                    <a:pt x="740" y="662"/>
                  </a:cubicBezTo>
                  <a:cubicBezTo>
                    <a:pt x="800" y="662"/>
                    <a:pt x="849" y="656"/>
                    <a:pt x="899" y="656"/>
                  </a:cubicBezTo>
                  <a:cubicBezTo>
                    <a:pt x="923" y="656"/>
                    <a:pt x="948" y="658"/>
                    <a:pt x="974" y="662"/>
                  </a:cubicBezTo>
                  <a:cubicBezTo>
                    <a:pt x="1025" y="649"/>
                    <a:pt x="1038" y="610"/>
                    <a:pt x="1038" y="571"/>
                  </a:cubicBezTo>
                  <a:cubicBezTo>
                    <a:pt x="1025" y="519"/>
                    <a:pt x="987" y="506"/>
                    <a:pt x="935" y="506"/>
                  </a:cubicBezTo>
                  <a:cubicBezTo>
                    <a:pt x="865" y="517"/>
                    <a:pt x="798" y="523"/>
                    <a:pt x="735" y="523"/>
                  </a:cubicBezTo>
                  <a:cubicBezTo>
                    <a:pt x="575" y="523"/>
                    <a:pt x="440" y="486"/>
                    <a:pt x="338" y="403"/>
                  </a:cubicBezTo>
                  <a:cubicBezTo>
                    <a:pt x="182" y="273"/>
                    <a:pt x="156" y="78"/>
                    <a:pt x="156" y="78"/>
                  </a:cubicBezTo>
                  <a:cubicBezTo>
                    <a:pt x="156" y="26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395900" y="1285925"/>
              <a:ext cx="10750" cy="10150"/>
            </a:xfrm>
            <a:custGeom>
              <a:rect b="b" l="l" r="r" t="t"/>
              <a:pathLst>
                <a:path extrusionOk="0" h="406" w="430">
                  <a:moveTo>
                    <a:pt x="212" y="0"/>
                  </a:moveTo>
                  <a:cubicBezTo>
                    <a:pt x="116" y="0"/>
                    <a:pt x="26" y="74"/>
                    <a:pt x="14" y="170"/>
                  </a:cubicBezTo>
                  <a:cubicBezTo>
                    <a:pt x="1" y="287"/>
                    <a:pt x="79" y="391"/>
                    <a:pt x="196" y="404"/>
                  </a:cubicBezTo>
                  <a:cubicBezTo>
                    <a:pt x="203" y="405"/>
                    <a:pt x="211" y="405"/>
                    <a:pt x="218" y="405"/>
                  </a:cubicBezTo>
                  <a:cubicBezTo>
                    <a:pt x="314" y="405"/>
                    <a:pt x="404" y="330"/>
                    <a:pt x="416" y="222"/>
                  </a:cubicBezTo>
                  <a:cubicBezTo>
                    <a:pt x="429" y="118"/>
                    <a:pt x="351" y="14"/>
                    <a:pt x="235" y="1"/>
                  </a:cubicBezTo>
                  <a:cubicBezTo>
                    <a:pt x="227" y="1"/>
                    <a:pt x="219" y="0"/>
                    <a:pt x="21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449450" y="1284300"/>
              <a:ext cx="10725" cy="10150"/>
            </a:xfrm>
            <a:custGeom>
              <a:rect b="b" l="l" r="r" t="t"/>
              <a:pathLst>
                <a:path extrusionOk="0" h="406" w="429">
                  <a:moveTo>
                    <a:pt x="209" y="0"/>
                  </a:moveTo>
                  <a:cubicBezTo>
                    <a:pt x="105" y="0"/>
                    <a:pt x="26" y="75"/>
                    <a:pt x="14" y="183"/>
                  </a:cubicBezTo>
                  <a:cubicBezTo>
                    <a:pt x="1" y="287"/>
                    <a:pt x="78" y="391"/>
                    <a:pt x="195" y="404"/>
                  </a:cubicBezTo>
                  <a:cubicBezTo>
                    <a:pt x="203" y="405"/>
                    <a:pt x="210" y="405"/>
                    <a:pt x="218" y="405"/>
                  </a:cubicBezTo>
                  <a:cubicBezTo>
                    <a:pt x="314" y="405"/>
                    <a:pt x="404" y="331"/>
                    <a:pt x="416" y="222"/>
                  </a:cubicBezTo>
                  <a:cubicBezTo>
                    <a:pt x="429" y="118"/>
                    <a:pt x="351" y="15"/>
                    <a:pt x="234" y="2"/>
                  </a:cubicBezTo>
                  <a:cubicBezTo>
                    <a:pt x="226" y="1"/>
                    <a:pt x="217" y="0"/>
                    <a:pt x="2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387800" y="1256175"/>
              <a:ext cx="32150" cy="13375"/>
            </a:xfrm>
            <a:custGeom>
              <a:rect b="b" l="l" r="r" t="t"/>
              <a:pathLst>
                <a:path extrusionOk="0" h="535" w="1286">
                  <a:moveTo>
                    <a:pt x="740" y="0"/>
                  </a:moveTo>
                  <a:cubicBezTo>
                    <a:pt x="694" y="0"/>
                    <a:pt x="646" y="3"/>
                    <a:pt x="597" y="10"/>
                  </a:cubicBezTo>
                  <a:cubicBezTo>
                    <a:pt x="325" y="36"/>
                    <a:pt x="130" y="179"/>
                    <a:pt x="65" y="296"/>
                  </a:cubicBezTo>
                  <a:cubicBezTo>
                    <a:pt x="0" y="426"/>
                    <a:pt x="26" y="504"/>
                    <a:pt x="104" y="529"/>
                  </a:cubicBezTo>
                  <a:cubicBezTo>
                    <a:pt x="129" y="533"/>
                    <a:pt x="153" y="535"/>
                    <a:pt x="178" y="535"/>
                  </a:cubicBezTo>
                  <a:cubicBezTo>
                    <a:pt x="245" y="535"/>
                    <a:pt x="314" y="523"/>
                    <a:pt x="390" y="504"/>
                  </a:cubicBezTo>
                  <a:cubicBezTo>
                    <a:pt x="481" y="491"/>
                    <a:pt x="584" y="478"/>
                    <a:pt x="662" y="465"/>
                  </a:cubicBezTo>
                  <a:cubicBezTo>
                    <a:pt x="740" y="439"/>
                    <a:pt x="831" y="426"/>
                    <a:pt x="935" y="426"/>
                  </a:cubicBezTo>
                  <a:cubicBezTo>
                    <a:pt x="1039" y="426"/>
                    <a:pt x="1130" y="426"/>
                    <a:pt x="1195" y="374"/>
                  </a:cubicBezTo>
                  <a:cubicBezTo>
                    <a:pt x="1259" y="335"/>
                    <a:pt x="1285" y="244"/>
                    <a:pt x="1182" y="153"/>
                  </a:cubicBezTo>
                  <a:cubicBezTo>
                    <a:pt x="1118" y="68"/>
                    <a:pt x="949" y="0"/>
                    <a:pt x="7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443275" y="1268625"/>
              <a:ext cx="27625" cy="11225"/>
            </a:xfrm>
            <a:custGeom>
              <a:rect b="b" l="l" r="r" t="t"/>
              <a:pathLst>
                <a:path extrusionOk="0" h="449" w="1105">
                  <a:moveTo>
                    <a:pt x="940" y="0"/>
                  </a:moveTo>
                  <a:cubicBezTo>
                    <a:pt x="890" y="0"/>
                    <a:pt x="835" y="9"/>
                    <a:pt x="780" y="19"/>
                  </a:cubicBezTo>
                  <a:cubicBezTo>
                    <a:pt x="702" y="44"/>
                    <a:pt x="611" y="57"/>
                    <a:pt x="546" y="57"/>
                  </a:cubicBezTo>
                  <a:cubicBezTo>
                    <a:pt x="481" y="70"/>
                    <a:pt x="390" y="70"/>
                    <a:pt x="312" y="70"/>
                  </a:cubicBezTo>
                  <a:cubicBezTo>
                    <a:pt x="222" y="70"/>
                    <a:pt x="144" y="83"/>
                    <a:pt x="79" y="122"/>
                  </a:cubicBezTo>
                  <a:cubicBezTo>
                    <a:pt x="14" y="148"/>
                    <a:pt x="1" y="239"/>
                    <a:pt x="92" y="317"/>
                  </a:cubicBezTo>
                  <a:cubicBezTo>
                    <a:pt x="175" y="388"/>
                    <a:pt x="344" y="449"/>
                    <a:pt x="541" y="449"/>
                  </a:cubicBezTo>
                  <a:cubicBezTo>
                    <a:pt x="560" y="449"/>
                    <a:pt x="579" y="448"/>
                    <a:pt x="598" y="447"/>
                  </a:cubicBezTo>
                  <a:cubicBezTo>
                    <a:pt x="845" y="421"/>
                    <a:pt x="1000" y="304"/>
                    <a:pt x="1052" y="200"/>
                  </a:cubicBezTo>
                  <a:cubicBezTo>
                    <a:pt x="1104" y="96"/>
                    <a:pt x="1065" y="19"/>
                    <a:pt x="1000" y="6"/>
                  </a:cubicBezTo>
                  <a:cubicBezTo>
                    <a:pt x="981" y="2"/>
                    <a:pt x="961" y="0"/>
                    <a:pt x="9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422850" y="1271275"/>
              <a:ext cx="21425" cy="42925"/>
            </a:xfrm>
            <a:custGeom>
              <a:rect b="b" l="l" r="r" t="t"/>
              <a:pathLst>
                <a:path extrusionOk="0" h="1717" w="857">
                  <a:moveTo>
                    <a:pt x="493" y="0"/>
                  </a:moveTo>
                  <a:cubicBezTo>
                    <a:pt x="485" y="0"/>
                    <a:pt x="476" y="1"/>
                    <a:pt x="467" y="3"/>
                  </a:cubicBezTo>
                  <a:cubicBezTo>
                    <a:pt x="429" y="16"/>
                    <a:pt x="390" y="55"/>
                    <a:pt x="403" y="94"/>
                  </a:cubicBezTo>
                  <a:lnTo>
                    <a:pt x="675" y="1185"/>
                  </a:lnTo>
                  <a:cubicBezTo>
                    <a:pt x="688" y="1262"/>
                    <a:pt x="675" y="1366"/>
                    <a:pt x="623" y="1431"/>
                  </a:cubicBezTo>
                  <a:cubicBezTo>
                    <a:pt x="558" y="1496"/>
                    <a:pt x="480" y="1548"/>
                    <a:pt x="390" y="1548"/>
                  </a:cubicBezTo>
                  <a:lnTo>
                    <a:pt x="91" y="1561"/>
                  </a:lnTo>
                  <a:cubicBezTo>
                    <a:pt x="39" y="1561"/>
                    <a:pt x="0" y="1587"/>
                    <a:pt x="0" y="1639"/>
                  </a:cubicBezTo>
                  <a:cubicBezTo>
                    <a:pt x="0" y="1691"/>
                    <a:pt x="39" y="1717"/>
                    <a:pt x="91" y="1717"/>
                  </a:cubicBezTo>
                  <a:lnTo>
                    <a:pt x="403" y="1704"/>
                  </a:lnTo>
                  <a:cubicBezTo>
                    <a:pt x="532" y="1704"/>
                    <a:pt x="675" y="1639"/>
                    <a:pt x="753" y="1522"/>
                  </a:cubicBezTo>
                  <a:cubicBezTo>
                    <a:pt x="831" y="1431"/>
                    <a:pt x="857" y="1288"/>
                    <a:pt x="831" y="1159"/>
                  </a:cubicBezTo>
                  <a:lnTo>
                    <a:pt x="571" y="68"/>
                  </a:lnTo>
                  <a:cubicBezTo>
                    <a:pt x="561" y="25"/>
                    <a:pt x="532" y="0"/>
                    <a:pt x="4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405650" y="1314825"/>
              <a:ext cx="33450" cy="10100"/>
            </a:xfrm>
            <a:custGeom>
              <a:rect b="b" l="l" r="r" t="t"/>
              <a:pathLst>
                <a:path extrusionOk="0" h="404" w="1338">
                  <a:moveTo>
                    <a:pt x="403" y="1"/>
                  </a:moveTo>
                  <a:cubicBezTo>
                    <a:pt x="169" y="1"/>
                    <a:pt x="0" y="169"/>
                    <a:pt x="0" y="403"/>
                  </a:cubicBezTo>
                  <a:lnTo>
                    <a:pt x="1337" y="403"/>
                  </a:lnTo>
                  <a:cubicBezTo>
                    <a:pt x="1337" y="169"/>
                    <a:pt x="1142" y="1"/>
                    <a:pt x="92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403375" y="1312550"/>
              <a:ext cx="38000" cy="14300"/>
            </a:xfrm>
            <a:custGeom>
              <a:rect b="b" l="l" r="r" t="t"/>
              <a:pathLst>
                <a:path extrusionOk="0" h="572" w="1520">
                  <a:moveTo>
                    <a:pt x="1013" y="170"/>
                  </a:moveTo>
                  <a:cubicBezTo>
                    <a:pt x="1169" y="170"/>
                    <a:pt x="1298" y="260"/>
                    <a:pt x="1337" y="416"/>
                  </a:cubicBezTo>
                  <a:lnTo>
                    <a:pt x="169" y="416"/>
                  </a:lnTo>
                  <a:cubicBezTo>
                    <a:pt x="195" y="260"/>
                    <a:pt x="325" y="170"/>
                    <a:pt x="494" y="170"/>
                  </a:cubicBezTo>
                  <a:close/>
                  <a:moveTo>
                    <a:pt x="494" y="1"/>
                  </a:moveTo>
                  <a:cubicBezTo>
                    <a:pt x="234" y="1"/>
                    <a:pt x="0" y="221"/>
                    <a:pt x="0" y="494"/>
                  </a:cubicBezTo>
                  <a:cubicBezTo>
                    <a:pt x="0" y="546"/>
                    <a:pt x="39" y="572"/>
                    <a:pt x="91" y="572"/>
                  </a:cubicBezTo>
                  <a:lnTo>
                    <a:pt x="1428" y="572"/>
                  </a:lnTo>
                  <a:cubicBezTo>
                    <a:pt x="1467" y="572"/>
                    <a:pt x="1519" y="546"/>
                    <a:pt x="1493" y="494"/>
                  </a:cubicBezTo>
                  <a:cubicBezTo>
                    <a:pt x="1493" y="234"/>
                    <a:pt x="1285" y="1"/>
                    <a:pt x="101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448475" y="1425800"/>
              <a:ext cx="234475" cy="580225"/>
            </a:xfrm>
            <a:custGeom>
              <a:rect b="b" l="l" r="r" t="t"/>
              <a:pathLst>
                <a:path extrusionOk="0" h="23209" w="9379">
                  <a:moveTo>
                    <a:pt x="1" y="1"/>
                  </a:moveTo>
                  <a:lnTo>
                    <a:pt x="195" y="2013"/>
                  </a:lnTo>
                  <a:lnTo>
                    <a:pt x="1753" y="19860"/>
                  </a:lnTo>
                  <a:cubicBezTo>
                    <a:pt x="1857" y="21015"/>
                    <a:pt x="2804" y="21885"/>
                    <a:pt x="3959" y="21885"/>
                  </a:cubicBezTo>
                  <a:lnTo>
                    <a:pt x="4660" y="21885"/>
                  </a:lnTo>
                  <a:lnTo>
                    <a:pt x="4777" y="23209"/>
                  </a:lnTo>
                  <a:lnTo>
                    <a:pt x="9229" y="21365"/>
                  </a:lnTo>
                  <a:cubicBezTo>
                    <a:pt x="9230" y="21367"/>
                    <a:pt x="9231" y="21368"/>
                    <a:pt x="9232" y="21368"/>
                  </a:cubicBezTo>
                  <a:cubicBezTo>
                    <a:pt x="9379" y="21368"/>
                    <a:pt x="7918" y="3752"/>
                    <a:pt x="7918" y="3752"/>
                  </a:cubicBezTo>
                  <a:cubicBezTo>
                    <a:pt x="7905" y="3622"/>
                    <a:pt x="7892" y="3492"/>
                    <a:pt x="7853" y="3363"/>
                  </a:cubicBezTo>
                  <a:cubicBezTo>
                    <a:pt x="7464" y="1571"/>
                    <a:pt x="5893" y="299"/>
                    <a:pt x="4063" y="2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446850" y="1423850"/>
              <a:ext cx="237225" cy="584775"/>
            </a:xfrm>
            <a:custGeom>
              <a:rect b="b" l="l" r="r" t="t"/>
              <a:pathLst>
                <a:path extrusionOk="0" h="23391" w="9489">
                  <a:moveTo>
                    <a:pt x="169" y="144"/>
                  </a:moveTo>
                  <a:lnTo>
                    <a:pt x="4128" y="338"/>
                  </a:lnTo>
                  <a:cubicBezTo>
                    <a:pt x="5945" y="442"/>
                    <a:pt x="7464" y="1701"/>
                    <a:pt x="7840" y="3441"/>
                  </a:cubicBezTo>
                  <a:cubicBezTo>
                    <a:pt x="7866" y="3570"/>
                    <a:pt x="7892" y="3700"/>
                    <a:pt x="7905" y="3830"/>
                  </a:cubicBezTo>
                  <a:cubicBezTo>
                    <a:pt x="8373" y="9632"/>
                    <a:pt x="9255" y="20574"/>
                    <a:pt x="9229" y="21379"/>
                  </a:cubicBezTo>
                  <a:lnTo>
                    <a:pt x="4920" y="23157"/>
                  </a:lnTo>
                  <a:lnTo>
                    <a:pt x="4803" y="21872"/>
                  </a:lnTo>
                  <a:lnTo>
                    <a:pt x="4037" y="21872"/>
                  </a:lnTo>
                  <a:cubicBezTo>
                    <a:pt x="2921" y="21872"/>
                    <a:pt x="2013" y="21041"/>
                    <a:pt x="1922" y="19925"/>
                  </a:cubicBezTo>
                  <a:lnTo>
                    <a:pt x="364" y="2065"/>
                  </a:lnTo>
                  <a:lnTo>
                    <a:pt x="169" y="144"/>
                  </a:lnTo>
                  <a:close/>
                  <a:moveTo>
                    <a:pt x="1" y="1"/>
                  </a:moveTo>
                  <a:lnTo>
                    <a:pt x="208" y="2091"/>
                  </a:lnTo>
                  <a:lnTo>
                    <a:pt x="1766" y="19938"/>
                  </a:lnTo>
                  <a:cubicBezTo>
                    <a:pt x="1870" y="21119"/>
                    <a:pt x="2856" y="22028"/>
                    <a:pt x="4063" y="22028"/>
                  </a:cubicBezTo>
                  <a:lnTo>
                    <a:pt x="4673" y="22028"/>
                  </a:lnTo>
                  <a:lnTo>
                    <a:pt x="4790" y="23390"/>
                  </a:lnTo>
                  <a:lnTo>
                    <a:pt x="9346" y="21547"/>
                  </a:lnTo>
                  <a:lnTo>
                    <a:pt x="9372" y="21534"/>
                  </a:lnTo>
                  <a:cubicBezTo>
                    <a:pt x="9476" y="21495"/>
                    <a:pt x="9489" y="21495"/>
                    <a:pt x="9281" y="18679"/>
                  </a:cubicBezTo>
                  <a:cubicBezTo>
                    <a:pt x="9164" y="17212"/>
                    <a:pt x="9009" y="15174"/>
                    <a:pt x="8814" y="12617"/>
                  </a:cubicBezTo>
                  <a:cubicBezTo>
                    <a:pt x="8451" y="8269"/>
                    <a:pt x="8100" y="3882"/>
                    <a:pt x="8100" y="3830"/>
                  </a:cubicBezTo>
                  <a:cubicBezTo>
                    <a:pt x="8074" y="3700"/>
                    <a:pt x="8061" y="3557"/>
                    <a:pt x="8035" y="3428"/>
                  </a:cubicBezTo>
                  <a:cubicBezTo>
                    <a:pt x="7646" y="1623"/>
                    <a:pt x="6036" y="312"/>
                    <a:pt x="4154" y="2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512075" y="1767500"/>
              <a:ext cx="54225" cy="16575"/>
            </a:xfrm>
            <a:custGeom>
              <a:rect b="b" l="l" r="r" t="t"/>
              <a:pathLst>
                <a:path extrusionOk="0" h="663" w="2169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49"/>
                  </a:lnTo>
                  <a:cubicBezTo>
                    <a:pt x="1" y="649"/>
                    <a:pt x="1" y="662"/>
                    <a:pt x="27" y="662"/>
                  </a:cubicBezTo>
                  <a:lnTo>
                    <a:pt x="2142" y="662"/>
                  </a:lnTo>
                  <a:cubicBezTo>
                    <a:pt x="2142" y="662"/>
                    <a:pt x="2155" y="662"/>
                    <a:pt x="2168" y="649"/>
                  </a:cubicBezTo>
                  <a:lnTo>
                    <a:pt x="2168" y="13"/>
                  </a:lnTo>
                  <a:cubicBezTo>
                    <a:pt x="2168" y="13"/>
                    <a:pt x="2168" y="0"/>
                    <a:pt x="2142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510125" y="1765225"/>
              <a:ext cx="58125" cy="20800"/>
            </a:xfrm>
            <a:custGeom>
              <a:rect b="b" l="l" r="r" t="t"/>
              <a:pathLst>
                <a:path extrusionOk="0" h="832" w="2325">
                  <a:moveTo>
                    <a:pt x="2155" y="169"/>
                  </a:moveTo>
                  <a:lnTo>
                    <a:pt x="2155" y="676"/>
                  </a:lnTo>
                  <a:lnTo>
                    <a:pt x="170" y="676"/>
                  </a:lnTo>
                  <a:lnTo>
                    <a:pt x="170" y="169"/>
                  </a:lnTo>
                  <a:close/>
                  <a:moveTo>
                    <a:pt x="105" y="1"/>
                  </a:moveTo>
                  <a:cubicBezTo>
                    <a:pt x="53" y="1"/>
                    <a:pt x="1" y="53"/>
                    <a:pt x="1" y="104"/>
                  </a:cubicBezTo>
                  <a:lnTo>
                    <a:pt x="1" y="740"/>
                  </a:lnTo>
                  <a:cubicBezTo>
                    <a:pt x="1" y="779"/>
                    <a:pt x="53" y="831"/>
                    <a:pt x="105" y="831"/>
                  </a:cubicBezTo>
                  <a:lnTo>
                    <a:pt x="2220" y="831"/>
                  </a:lnTo>
                  <a:cubicBezTo>
                    <a:pt x="2272" y="831"/>
                    <a:pt x="2324" y="792"/>
                    <a:pt x="2324" y="740"/>
                  </a:cubicBezTo>
                  <a:lnTo>
                    <a:pt x="2324" y="104"/>
                  </a:lnTo>
                  <a:cubicBezTo>
                    <a:pt x="2324" y="53"/>
                    <a:pt x="2272" y="1"/>
                    <a:pt x="222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492925" y="1610125"/>
              <a:ext cx="59100" cy="13975"/>
            </a:xfrm>
            <a:custGeom>
              <a:rect b="b" l="l" r="r" t="t"/>
              <a:pathLst>
                <a:path extrusionOk="0" h="559" w="2364">
                  <a:moveTo>
                    <a:pt x="40" y="0"/>
                  </a:moveTo>
                  <a:cubicBezTo>
                    <a:pt x="27" y="0"/>
                    <a:pt x="1" y="13"/>
                    <a:pt x="1" y="26"/>
                  </a:cubicBezTo>
                  <a:lnTo>
                    <a:pt x="1" y="532"/>
                  </a:lnTo>
                  <a:cubicBezTo>
                    <a:pt x="1" y="545"/>
                    <a:pt x="27" y="558"/>
                    <a:pt x="40" y="558"/>
                  </a:cubicBezTo>
                  <a:lnTo>
                    <a:pt x="2324" y="558"/>
                  </a:lnTo>
                  <a:cubicBezTo>
                    <a:pt x="2350" y="558"/>
                    <a:pt x="2363" y="545"/>
                    <a:pt x="2363" y="532"/>
                  </a:cubicBezTo>
                  <a:lnTo>
                    <a:pt x="2363" y="26"/>
                  </a:lnTo>
                  <a:cubicBezTo>
                    <a:pt x="2363" y="13"/>
                    <a:pt x="2350" y="0"/>
                    <a:pt x="2324" y="0"/>
                  </a:cubicBez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490975" y="1607850"/>
              <a:ext cx="63000" cy="18525"/>
            </a:xfrm>
            <a:custGeom>
              <a:rect b="b" l="l" r="r" t="t"/>
              <a:pathLst>
                <a:path extrusionOk="0" h="741" w="2520">
                  <a:moveTo>
                    <a:pt x="2363" y="156"/>
                  </a:moveTo>
                  <a:lnTo>
                    <a:pt x="2363" y="572"/>
                  </a:lnTo>
                  <a:lnTo>
                    <a:pt x="157" y="572"/>
                  </a:lnTo>
                  <a:lnTo>
                    <a:pt x="157" y="156"/>
                  </a:lnTo>
                  <a:close/>
                  <a:moveTo>
                    <a:pt x="118" y="0"/>
                  </a:moveTo>
                  <a:cubicBezTo>
                    <a:pt x="53" y="0"/>
                    <a:pt x="1" y="52"/>
                    <a:pt x="1" y="117"/>
                  </a:cubicBezTo>
                  <a:lnTo>
                    <a:pt x="1" y="623"/>
                  </a:lnTo>
                  <a:cubicBezTo>
                    <a:pt x="1" y="688"/>
                    <a:pt x="53" y="740"/>
                    <a:pt x="118" y="740"/>
                  </a:cubicBezTo>
                  <a:lnTo>
                    <a:pt x="2402" y="740"/>
                  </a:lnTo>
                  <a:cubicBezTo>
                    <a:pt x="2467" y="740"/>
                    <a:pt x="2519" y="675"/>
                    <a:pt x="2519" y="623"/>
                  </a:cubicBezTo>
                  <a:lnTo>
                    <a:pt x="2519" y="117"/>
                  </a:lnTo>
                  <a:cubicBezTo>
                    <a:pt x="2519" y="52"/>
                    <a:pt x="2467" y="0"/>
                    <a:pt x="240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497150" y="1579700"/>
              <a:ext cx="50325" cy="29800"/>
            </a:xfrm>
            <a:custGeom>
              <a:rect b="b" l="l" r="r" t="t"/>
              <a:pathLst>
                <a:path extrusionOk="0" h="1192" w="2013">
                  <a:moveTo>
                    <a:pt x="1000" y="0"/>
                  </a:moveTo>
                  <a:cubicBezTo>
                    <a:pt x="854" y="0"/>
                    <a:pt x="708" y="69"/>
                    <a:pt x="624" y="205"/>
                  </a:cubicBezTo>
                  <a:lnTo>
                    <a:pt x="1" y="1191"/>
                  </a:lnTo>
                  <a:lnTo>
                    <a:pt x="2012" y="1191"/>
                  </a:lnTo>
                  <a:lnTo>
                    <a:pt x="1376" y="205"/>
                  </a:lnTo>
                  <a:cubicBezTo>
                    <a:pt x="1292" y="69"/>
                    <a:pt x="1146" y="0"/>
                    <a:pt x="1000" y="0"/>
                  </a:cubicBez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495525" y="1577675"/>
              <a:ext cx="54875" cy="34100"/>
            </a:xfrm>
            <a:custGeom>
              <a:rect b="b" l="l" r="r" t="t"/>
              <a:pathLst>
                <a:path extrusionOk="0" h="1364" w="2195">
                  <a:moveTo>
                    <a:pt x="1091" y="156"/>
                  </a:moveTo>
                  <a:cubicBezTo>
                    <a:pt x="1208" y="156"/>
                    <a:pt x="1338" y="221"/>
                    <a:pt x="1402" y="338"/>
                  </a:cubicBezTo>
                  <a:lnTo>
                    <a:pt x="1948" y="1194"/>
                  </a:lnTo>
                  <a:lnTo>
                    <a:pt x="208" y="1194"/>
                  </a:lnTo>
                  <a:lnTo>
                    <a:pt x="779" y="338"/>
                  </a:lnTo>
                  <a:cubicBezTo>
                    <a:pt x="844" y="221"/>
                    <a:pt x="961" y="156"/>
                    <a:pt x="1091" y="156"/>
                  </a:cubicBezTo>
                  <a:close/>
                  <a:moveTo>
                    <a:pt x="1091" y="0"/>
                  </a:moveTo>
                  <a:cubicBezTo>
                    <a:pt x="909" y="0"/>
                    <a:pt x="728" y="78"/>
                    <a:pt x="637" y="234"/>
                  </a:cubicBezTo>
                  <a:lnTo>
                    <a:pt x="14" y="1233"/>
                  </a:lnTo>
                  <a:cubicBezTo>
                    <a:pt x="1" y="1246"/>
                    <a:pt x="1" y="1272"/>
                    <a:pt x="14" y="1311"/>
                  </a:cubicBezTo>
                  <a:cubicBezTo>
                    <a:pt x="14" y="1337"/>
                    <a:pt x="53" y="1363"/>
                    <a:pt x="79" y="1363"/>
                  </a:cubicBezTo>
                  <a:lnTo>
                    <a:pt x="2090" y="1363"/>
                  </a:lnTo>
                  <a:cubicBezTo>
                    <a:pt x="2116" y="1363"/>
                    <a:pt x="2142" y="1337"/>
                    <a:pt x="2181" y="1311"/>
                  </a:cubicBezTo>
                  <a:cubicBezTo>
                    <a:pt x="2194" y="1272"/>
                    <a:pt x="2194" y="1259"/>
                    <a:pt x="2181" y="1233"/>
                  </a:cubicBezTo>
                  <a:lnTo>
                    <a:pt x="1545" y="234"/>
                  </a:lnTo>
                  <a:cubicBezTo>
                    <a:pt x="1441" y="91"/>
                    <a:pt x="1273" y="0"/>
                    <a:pt x="1091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474425" y="1438125"/>
              <a:ext cx="41575" cy="180450"/>
            </a:xfrm>
            <a:custGeom>
              <a:rect b="b" l="l" r="r" t="t"/>
              <a:pathLst>
                <a:path extrusionOk="0" h="7218" w="1663">
                  <a:moveTo>
                    <a:pt x="1" y="1"/>
                  </a:moveTo>
                  <a:lnTo>
                    <a:pt x="183" y="7218"/>
                  </a:lnTo>
                  <a:lnTo>
                    <a:pt x="1442" y="3311"/>
                  </a:lnTo>
                  <a:cubicBezTo>
                    <a:pt x="1494" y="3155"/>
                    <a:pt x="1442" y="2999"/>
                    <a:pt x="1351" y="2960"/>
                  </a:cubicBezTo>
                  <a:lnTo>
                    <a:pt x="507" y="2623"/>
                  </a:lnTo>
                  <a:lnTo>
                    <a:pt x="1610" y="403"/>
                  </a:lnTo>
                  <a:cubicBezTo>
                    <a:pt x="1662" y="300"/>
                    <a:pt x="1610" y="157"/>
                    <a:pt x="1533" y="1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473150" y="1435875"/>
              <a:ext cx="43175" cy="182700"/>
            </a:xfrm>
            <a:custGeom>
              <a:rect b="b" l="l" r="r" t="t"/>
              <a:pathLst>
                <a:path extrusionOk="0" h="7308" w="1727">
                  <a:moveTo>
                    <a:pt x="26" y="0"/>
                  </a:moveTo>
                  <a:lnTo>
                    <a:pt x="0" y="169"/>
                  </a:lnTo>
                  <a:lnTo>
                    <a:pt x="1532" y="312"/>
                  </a:lnTo>
                  <a:cubicBezTo>
                    <a:pt x="1545" y="325"/>
                    <a:pt x="1584" y="390"/>
                    <a:pt x="1545" y="441"/>
                  </a:cubicBezTo>
                  <a:lnTo>
                    <a:pt x="415" y="2752"/>
                  </a:lnTo>
                  <a:lnTo>
                    <a:pt x="1350" y="3115"/>
                  </a:lnTo>
                  <a:cubicBezTo>
                    <a:pt x="1402" y="3141"/>
                    <a:pt x="1428" y="3271"/>
                    <a:pt x="1402" y="3362"/>
                  </a:cubicBezTo>
                  <a:lnTo>
                    <a:pt x="130" y="7256"/>
                  </a:lnTo>
                  <a:lnTo>
                    <a:pt x="299" y="7308"/>
                  </a:lnTo>
                  <a:lnTo>
                    <a:pt x="1532" y="3414"/>
                  </a:lnTo>
                  <a:cubicBezTo>
                    <a:pt x="1597" y="3232"/>
                    <a:pt x="1519" y="3024"/>
                    <a:pt x="1389" y="2972"/>
                  </a:cubicBezTo>
                  <a:lnTo>
                    <a:pt x="623" y="2661"/>
                  </a:lnTo>
                  <a:lnTo>
                    <a:pt x="1687" y="519"/>
                  </a:lnTo>
                  <a:cubicBezTo>
                    <a:pt x="1726" y="441"/>
                    <a:pt x="1726" y="325"/>
                    <a:pt x="1674" y="247"/>
                  </a:cubicBezTo>
                  <a:cubicBezTo>
                    <a:pt x="1649" y="195"/>
                    <a:pt x="1597" y="169"/>
                    <a:pt x="1545" y="16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64650" y="1573450"/>
              <a:ext cx="2950" cy="398825"/>
            </a:xfrm>
            <a:custGeom>
              <a:rect b="b" l="l" r="r" t="t"/>
              <a:pathLst>
                <a:path extrusionOk="0" h="15953" w="118">
                  <a:moveTo>
                    <a:pt x="117" y="15953"/>
                  </a:moveTo>
                  <a:lnTo>
                    <a:pt x="0" y="1"/>
                  </a:lnTo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562375" y="1571500"/>
              <a:ext cx="7500" cy="402725"/>
            </a:xfrm>
            <a:custGeom>
              <a:rect b="b" l="l" r="r" t="t"/>
              <a:pathLst>
                <a:path extrusionOk="0" h="16109" w="300">
                  <a:moveTo>
                    <a:pt x="91" y="1"/>
                  </a:moveTo>
                  <a:cubicBezTo>
                    <a:pt x="39" y="1"/>
                    <a:pt x="1" y="27"/>
                    <a:pt x="1" y="79"/>
                  </a:cubicBezTo>
                  <a:lnTo>
                    <a:pt x="130" y="16031"/>
                  </a:lnTo>
                  <a:cubicBezTo>
                    <a:pt x="130" y="16083"/>
                    <a:pt x="169" y="16109"/>
                    <a:pt x="221" y="16109"/>
                  </a:cubicBezTo>
                  <a:cubicBezTo>
                    <a:pt x="260" y="16109"/>
                    <a:pt x="299" y="16083"/>
                    <a:pt x="299" y="16031"/>
                  </a:cubicBezTo>
                  <a:lnTo>
                    <a:pt x="169" y="79"/>
                  </a:lnTo>
                  <a:cubicBezTo>
                    <a:pt x="169" y="27"/>
                    <a:pt x="130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115550" y="1417375"/>
              <a:ext cx="218075" cy="560175"/>
            </a:xfrm>
            <a:custGeom>
              <a:rect b="b" l="l" r="r" t="t"/>
              <a:pathLst>
                <a:path extrusionOk="0" h="22407" w="8723">
                  <a:moveTo>
                    <a:pt x="6231" y="0"/>
                  </a:moveTo>
                  <a:cubicBezTo>
                    <a:pt x="3907" y="26"/>
                    <a:pt x="1792" y="961"/>
                    <a:pt x="1285" y="3232"/>
                  </a:cubicBezTo>
                  <a:lnTo>
                    <a:pt x="117" y="7334"/>
                  </a:lnTo>
                  <a:cubicBezTo>
                    <a:pt x="0" y="7736"/>
                    <a:pt x="260" y="8165"/>
                    <a:pt x="662" y="8242"/>
                  </a:cubicBezTo>
                  <a:lnTo>
                    <a:pt x="4413" y="9463"/>
                  </a:lnTo>
                  <a:lnTo>
                    <a:pt x="1246" y="21676"/>
                  </a:lnTo>
                  <a:cubicBezTo>
                    <a:pt x="1160" y="22047"/>
                    <a:pt x="1426" y="22406"/>
                    <a:pt x="1810" y="22406"/>
                  </a:cubicBezTo>
                  <a:cubicBezTo>
                    <a:pt x="1830" y="22406"/>
                    <a:pt x="1850" y="22405"/>
                    <a:pt x="1869" y="22403"/>
                  </a:cubicBezTo>
                  <a:lnTo>
                    <a:pt x="5011" y="22131"/>
                  </a:lnTo>
                  <a:cubicBezTo>
                    <a:pt x="6802" y="21962"/>
                    <a:pt x="8165" y="20508"/>
                    <a:pt x="8204" y="18717"/>
                  </a:cubicBezTo>
                  <a:lnTo>
                    <a:pt x="8723" y="26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115875" y="1416075"/>
              <a:ext cx="221000" cy="564325"/>
            </a:xfrm>
            <a:custGeom>
              <a:rect b="b" l="l" r="r" t="t"/>
              <a:pathLst>
                <a:path extrusionOk="0" h="22573" w="8840">
                  <a:moveTo>
                    <a:pt x="6218" y="130"/>
                  </a:moveTo>
                  <a:lnTo>
                    <a:pt x="8632" y="182"/>
                  </a:lnTo>
                  <a:lnTo>
                    <a:pt x="8113" y="18795"/>
                  </a:lnTo>
                  <a:cubicBezTo>
                    <a:pt x="8087" y="20521"/>
                    <a:pt x="6737" y="21975"/>
                    <a:pt x="4998" y="22118"/>
                  </a:cubicBezTo>
                  <a:lnTo>
                    <a:pt x="1856" y="22390"/>
                  </a:lnTo>
                  <a:cubicBezTo>
                    <a:pt x="1842" y="22392"/>
                    <a:pt x="1828" y="22392"/>
                    <a:pt x="1815" y="22392"/>
                  </a:cubicBezTo>
                  <a:cubicBezTo>
                    <a:pt x="1664" y="22392"/>
                    <a:pt x="1535" y="22328"/>
                    <a:pt x="1428" y="22209"/>
                  </a:cubicBezTo>
                  <a:cubicBezTo>
                    <a:pt x="1337" y="22079"/>
                    <a:pt x="1285" y="21923"/>
                    <a:pt x="1337" y="21754"/>
                  </a:cubicBezTo>
                  <a:lnTo>
                    <a:pt x="4491" y="9540"/>
                  </a:lnTo>
                  <a:lnTo>
                    <a:pt x="4517" y="9463"/>
                  </a:lnTo>
                  <a:lnTo>
                    <a:pt x="688" y="8230"/>
                  </a:lnTo>
                  <a:cubicBezTo>
                    <a:pt x="507" y="8178"/>
                    <a:pt x="364" y="8087"/>
                    <a:pt x="260" y="7918"/>
                  </a:cubicBezTo>
                  <a:cubicBezTo>
                    <a:pt x="169" y="7762"/>
                    <a:pt x="130" y="7581"/>
                    <a:pt x="182" y="7399"/>
                  </a:cubicBezTo>
                  <a:lnTo>
                    <a:pt x="1350" y="3297"/>
                  </a:lnTo>
                  <a:cubicBezTo>
                    <a:pt x="1805" y="1311"/>
                    <a:pt x="3570" y="156"/>
                    <a:pt x="6218" y="130"/>
                  </a:cubicBezTo>
                  <a:close/>
                  <a:moveTo>
                    <a:pt x="6231" y="0"/>
                  </a:moveTo>
                  <a:cubicBezTo>
                    <a:pt x="3505" y="39"/>
                    <a:pt x="1675" y="1233"/>
                    <a:pt x="1220" y="3284"/>
                  </a:cubicBezTo>
                  <a:lnTo>
                    <a:pt x="52" y="7386"/>
                  </a:lnTo>
                  <a:cubicBezTo>
                    <a:pt x="0" y="7594"/>
                    <a:pt x="39" y="7827"/>
                    <a:pt x="143" y="8022"/>
                  </a:cubicBezTo>
                  <a:cubicBezTo>
                    <a:pt x="260" y="8217"/>
                    <a:pt x="455" y="8346"/>
                    <a:pt x="662" y="8385"/>
                  </a:cubicBezTo>
                  <a:lnTo>
                    <a:pt x="4349" y="9579"/>
                  </a:lnTo>
                  <a:lnTo>
                    <a:pt x="1207" y="21716"/>
                  </a:lnTo>
                  <a:cubicBezTo>
                    <a:pt x="1143" y="21923"/>
                    <a:pt x="1181" y="22144"/>
                    <a:pt x="1337" y="22313"/>
                  </a:cubicBezTo>
                  <a:cubicBezTo>
                    <a:pt x="1454" y="22455"/>
                    <a:pt x="1636" y="22533"/>
                    <a:pt x="1830" y="22533"/>
                  </a:cubicBezTo>
                  <a:cubicBezTo>
                    <a:pt x="1856" y="22533"/>
                    <a:pt x="1869" y="22533"/>
                    <a:pt x="1882" y="22572"/>
                  </a:cubicBezTo>
                  <a:lnTo>
                    <a:pt x="5036" y="22300"/>
                  </a:lnTo>
                  <a:cubicBezTo>
                    <a:pt x="6867" y="22131"/>
                    <a:pt x="8255" y="20638"/>
                    <a:pt x="8307" y="18808"/>
                  </a:cubicBezTo>
                  <a:lnTo>
                    <a:pt x="8840" y="39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218400" y="1767825"/>
              <a:ext cx="76950" cy="16250"/>
            </a:xfrm>
            <a:custGeom>
              <a:rect b="b" l="l" r="r" t="t"/>
              <a:pathLst>
                <a:path extrusionOk="0" h="650" w="3078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36"/>
                  </a:lnTo>
                  <a:cubicBezTo>
                    <a:pt x="1" y="636"/>
                    <a:pt x="1" y="649"/>
                    <a:pt x="27" y="649"/>
                  </a:cubicBezTo>
                  <a:lnTo>
                    <a:pt x="3038" y="649"/>
                  </a:lnTo>
                  <a:cubicBezTo>
                    <a:pt x="3051" y="649"/>
                    <a:pt x="3077" y="649"/>
                    <a:pt x="3051" y="636"/>
                  </a:cubicBezTo>
                  <a:lnTo>
                    <a:pt x="3051" y="13"/>
                  </a:lnTo>
                  <a:cubicBezTo>
                    <a:pt x="3051" y="13"/>
                    <a:pt x="3051" y="0"/>
                    <a:pt x="3038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216475" y="1765550"/>
              <a:ext cx="80825" cy="20475"/>
            </a:xfrm>
            <a:custGeom>
              <a:rect b="b" l="l" r="r" t="t"/>
              <a:pathLst>
                <a:path extrusionOk="0" h="819" w="3233">
                  <a:moveTo>
                    <a:pt x="3063" y="156"/>
                  </a:moveTo>
                  <a:lnTo>
                    <a:pt x="3063" y="663"/>
                  </a:lnTo>
                  <a:lnTo>
                    <a:pt x="156" y="663"/>
                  </a:lnTo>
                  <a:lnTo>
                    <a:pt x="156" y="156"/>
                  </a:lnTo>
                  <a:close/>
                  <a:moveTo>
                    <a:pt x="104" y="1"/>
                  </a:moveTo>
                  <a:cubicBezTo>
                    <a:pt x="52" y="1"/>
                    <a:pt x="0" y="40"/>
                    <a:pt x="0" y="104"/>
                  </a:cubicBezTo>
                  <a:lnTo>
                    <a:pt x="0" y="727"/>
                  </a:lnTo>
                  <a:cubicBezTo>
                    <a:pt x="0" y="766"/>
                    <a:pt x="26" y="818"/>
                    <a:pt x="104" y="818"/>
                  </a:cubicBezTo>
                  <a:lnTo>
                    <a:pt x="3115" y="818"/>
                  </a:lnTo>
                  <a:cubicBezTo>
                    <a:pt x="3180" y="818"/>
                    <a:pt x="3232" y="779"/>
                    <a:pt x="3219" y="727"/>
                  </a:cubicBezTo>
                  <a:lnTo>
                    <a:pt x="3219" y="104"/>
                  </a:lnTo>
                  <a:cubicBezTo>
                    <a:pt x="3219" y="52"/>
                    <a:pt x="3180" y="1"/>
                    <a:pt x="3115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276500" y="1432625"/>
              <a:ext cx="49675" cy="199250"/>
            </a:xfrm>
            <a:custGeom>
              <a:rect b="b" l="l" r="r" t="t"/>
              <a:pathLst>
                <a:path extrusionOk="0" h="7970" w="1987">
                  <a:moveTo>
                    <a:pt x="1986" y="0"/>
                  </a:moveTo>
                  <a:lnTo>
                    <a:pt x="143" y="182"/>
                  </a:lnTo>
                  <a:cubicBezTo>
                    <a:pt x="52" y="182"/>
                    <a:pt x="0" y="351"/>
                    <a:pt x="52" y="442"/>
                  </a:cubicBezTo>
                  <a:lnTo>
                    <a:pt x="1376" y="2908"/>
                  </a:lnTo>
                  <a:lnTo>
                    <a:pt x="351" y="3284"/>
                  </a:lnTo>
                  <a:cubicBezTo>
                    <a:pt x="247" y="3336"/>
                    <a:pt x="182" y="3505"/>
                    <a:pt x="247" y="3661"/>
                  </a:cubicBezTo>
                  <a:lnTo>
                    <a:pt x="1766" y="7970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275200" y="1430350"/>
              <a:ext cx="51300" cy="201525"/>
            </a:xfrm>
            <a:custGeom>
              <a:rect b="b" l="l" r="r" t="t"/>
              <a:pathLst>
                <a:path extrusionOk="0" h="8061" w="2052">
                  <a:moveTo>
                    <a:pt x="2038" y="0"/>
                  </a:moveTo>
                  <a:lnTo>
                    <a:pt x="221" y="156"/>
                  </a:lnTo>
                  <a:cubicBezTo>
                    <a:pt x="156" y="156"/>
                    <a:pt x="91" y="195"/>
                    <a:pt x="52" y="260"/>
                  </a:cubicBezTo>
                  <a:cubicBezTo>
                    <a:pt x="0" y="338"/>
                    <a:pt x="0" y="468"/>
                    <a:pt x="52" y="546"/>
                  </a:cubicBezTo>
                  <a:lnTo>
                    <a:pt x="1337" y="2934"/>
                  </a:lnTo>
                  <a:lnTo>
                    <a:pt x="390" y="3271"/>
                  </a:lnTo>
                  <a:cubicBezTo>
                    <a:pt x="247" y="3323"/>
                    <a:pt x="169" y="3557"/>
                    <a:pt x="234" y="3752"/>
                  </a:cubicBezTo>
                  <a:lnTo>
                    <a:pt x="1753" y="8061"/>
                  </a:lnTo>
                  <a:lnTo>
                    <a:pt x="1921" y="8022"/>
                  </a:lnTo>
                  <a:lnTo>
                    <a:pt x="390" y="3713"/>
                  </a:lnTo>
                  <a:cubicBezTo>
                    <a:pt x="351" y="3596"/>
                    <a:pt x="390" y="3453"/>
                    <a:pt x="455" y="3440"/>
                  </a:cubicBezTo>
                  <a:lnTo>
                    <a:pt x="1571" y="3038"/>
                  </a:lnTo>
                  <a:lnTo>
                    <a:pt x="195" y="481"/>
                  </a:lnTo>
                  <a:cubicBezTo>
                    <a:pt x="169" y="442"/>
                    <a:pt x="182" y="390"/>
                    <a:pt x="195" y="351"/>
                  </a:cubicBezTo>
                  <a:cubicBezTo>
                    <a:pt x="195" y="338"/>
                    <a:pt x="195" y="338"/>
                    <a:pt x="221" y="338"/>
                  </a:cubicBezTo>
                  <a:lnTo>
                    <a:pt x="2051" y="156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322250" y="1417700"/>
              <a:ext cx="163250" cy="417975"/>
            </a:xfrm>
            <a:custGeom>
              <a:rect b="b" l="l" r="r" t="t"/>
              <a:pathLst>
                <a:path extrusionOk="0" h="16719" w="6530">
                  <a:moveTo>
                    <a:pt x="520" y="0"/>
                  </a:moveTo>
                  <a:cubicBezTo>
                    <a:pt x="507" y="0"/>
                    <a:pt x="494" y="0"/>
                    <a:pt x="494" y="13"/>
                  </a:cubicBezTo>
                  <a:lnTo>
                    <a:pt x="26" y="16692"/>
                  </a:lnTo>
                  <a:cubicBezTo>
                    <a:pt x="0" y="16718"/>
                    <a:pt x="13" y="16718"/>
                    <a:pt x="39" y="16718"/>
                  </a:cubicBezTo>
                  <a:lnTo>
                    <a:pt x="6503" y="16718"/>
                  </a:lnTo>
                  <a:cubicBezTo>
                    <a:pt x="6529" y="16718"/>
                    <a:pt x="6529" y="16692"/>
                    <a:pt x="6529" y="16692"/>
                  </a:cubicBezTo>
                  <a:lnTo>
                    <a:pt x="5063" y="195"/>
                  </a:lnTo>
                  <a:cubicBezTo>
                    <a:pt x="5063" y="186"/>
                    <a:pt x="5056" y="177"/>
                    <a:pt x="5048" y="177"/>
                  </a:cubicBezTo>
                  <a:cubicBezTo>
                    <a:pt x="5044" y="177"/>
                    <a:pt x="5040" y="178"/>
                    <a:pt x="5037" y="182"/>
                  </a:cubicBezTo>
                  <a:lnTo>
                    <a:pt x="3219" y="1337"/>
                  </a:lnTo>
                  <a:cubicBezTo>
                    <a:pt x="3219" y="1337"/>
                    <a:pt x="3185" y="1354"/>
                    <a:pt x="3181" y="1354"/>
                  </a:cubicBezTo>
                  <a:cubicBezTo>
                    <a:pt x="3179" y="1354"/>
                    <a:pt x="3185" y="1350"/>
                    <a:pt x="3206" y="1337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320300" y="1415500"/>
              <a:ext cx="167150" cy="422125"/>
            </a:xfrm>
            <a:custGeom>
              <a:rect b="b" l="l" r="r" t="t"/>
              <a:pathLst>
                <a:path extrusionOk="0" h="16885" w="6686">
                  <a:moveTo>
                    <a:pt x="637" y="218"/>
                  </a:moveTo>
                  <a:lnTo>
                    <a:pt x="3168" y="1464"/>
                  </a:lnTo>
                  <a:lnTo>
                    <a:pt x="3181" y="1490"/>
                  </a:lnTo>
                  <a:cubicBezTo>
                    <a:pt x="3200" y="1514"/>
                    <a:pt x="3221" y="1522"/>
                    <a:pt x="3241" y="1522"/>
                  </a:cubicBezTo>
                  <a:cubicBezTo>
                    <a:pt x="3275" y="1522"/>
                    <a:pt x="3307" y="1498"/>
                    <a:pt x="3323" y="1490"/>
                  </a:cubicBezTo>
                  <a:lnTo>
                    <a:pt x="5063" y="387"/>
                  </a:lnTo>
                  <a:lnTo>
                    <a:pt x="6529" y="16715"/>
                  </a:lnTo>
                  <a:lnTo>
                    <a:pt x="169" y="16715"/>
                  </a:lnTo>
                  <a:lnTo>
                    <a:pt x="637" y="218"/>
                  </a:lnTo>
                  <a:close/>
                  <a:moveTo>
                    <a:pt x="572" y="1"/>
                  </a:moveTo>
                  <a:cubicBezTo>
                    <a:pt x="555" y="1"/>
                    <a:pt x="539" y="4"/>
                    <a:pt x="520" y="10"/>
                  </a:cubicBezTo>
                  <a:cubicBezTo>
                    <a:pt x="494" y="23"/>
                    <a:pt x="468" y="62"/>
                    <a:pt x="468" y="88"/>
                  </a:cubicBezTo>
                  <a:lnTo>
                    <a:pt x="1" y="16767"/>
                  </a:lnTo>
                  <a:cubicBezTo>
                    <a:pt x="1" y="16806"/>
                    <a:pt x="14" y="16832"/>
                    <a:pt x="40" y="16845"/>
                  </a:cubicBezTo>
                  <a:cubicBezTo>
                    <a:pt x="65" y="16871"/>
                    <a:pt x="78" y="16884"/>
                    <a:pt x="117" y="16884"/>
                  </a:cubicBezTo>
                  <a:lnTo>
                    <a:pt x="6581" y="16884"/>
                  </a:lnTo>
                  <a:cubicBezTo>
                    <a:pt x="6620" y="16884"/>
                    <a:pt x="6633" y="16871"/>
                    <a:pt x="6659" y="16845"/>
                  </a:cubicBezTo>
                  <a:cubicBezTo>
                    <a:pt x="6685" y="16832"/>
                    <a:pt x="6685" y="16806"/>
                    <a:pt x="6685" y="16767"/>
                  </a:cubicBezTo>
                  <a:lnTo>
                    <a:pt x="5205" y="270"/>
                  </a:lnTo>
                  <a:cubicBezTo>
                    <a:pt x="5193" y="231"/>
                    <a:pt x="5180" y="205"/>
                    <a:pt x="5141" y="192"/>
                  </a:cubicBezTo>
                  <a:cubicBezTo>
                    <a:pt x="5128" y="179"/>
                    <a:pt x="5111" y="173"/>
                    <a:pt x="5095" y="173"/>
                  </a:cubicBezTo>
                  <a:cubicBezTo>
                    <a:pt x="5079" y="173"/>
                    <a:pt x="5063" y="179"/>
                    <a:pt x="5050" y="192"/>
                  </a:cubicBezTo>
                  <a:lnTo>
                    <a:pt x="3259" y="1321"/>
                  </a:lnTo>
                  <a:lnTo>
                    <a:pt x="624" y="10"/>
                  </a:lnTo>
                  <a:cubicBezTo>
                    <a:pt x="604" y="4"/>
                    <a:pt x="588" y="1"/>
                    <a:pt x="5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334575" y="1417700"/>
              <a:ext cx="114250" cy="212725"/>
            </a:xfrm>
            <a:custGeom>
              <a:rect b="b" l="l" r="r" t="t"/>
              <a:pathLst>
                <a:path extrusionOk="0" h="8509" w="4570">
                  <a:moveTo>
                    <a:pt x="27" y="0"/>
                  </a:moveTo>
                  <a:cubicBezTo>
                    <a:pt x="14" y="0"/>
                    <a:pt x="1" y="0"/>
                    <a:pt x="1" y="13"/>
                  </a:cubicBezTo>
                  <a:lnTo>
                    <a:pt x="2298" y="8216"/>
                  </a:lnTo>
                  <a:cubicBezTo>
                    <a:pt x="2355" y="8411"/>
                    <a:pt x="2524" y="8509"/>
                    <a:pt x="2692" y="8509"/>
                  </a:cubicBezTo>
                  <a:cubicBezTo>
                    <a:pt x="2872" y="8509"/>
                    <a:pt x="3050" y="8398"/>
                    <a:pt x="3090" y="8178"/>
                  </a:cubicBezTo>
                  <a:cubicBezTo>
                    <a:pt x="3596" y="5387"/>
                    <a:pt x="4570" y="195"/>
                    <a:pt x="4570" y="195"/>
                  </a:cubicBezTo>
                  <a:cubicBezTo>
                    <a:pt x="4570" y="186"/>
                    <a:pt x="4563" y="177"/>
                    <a:pt x="4555" y="177"/>
                  </a:cubicBezTo>
                  <a:cubicBezTo>
                    <a:pt x="4551" y="177"/>
                    <a:pt x="4547" y="178"/>
                    <a:pt x="4544" y="182"/>
                  </a:cubicBezTo>
                  <a:lnTo>
                    <a:pt x="2726" y="1337"/>
                  </a:lnTo>
                  <a:cubicBezTo>
                    <a:pt x="2726" y="1337"/>
                    <a:pt x="2692" y="1354"/>
                    <a:pt x="2688" y="1354"/>
                  </a:cubicBezTo>
                  <a:cubicBezTo>
                    <a:pt x="2686" y="1354"/>
                    <a:pt x="2692" y="1350"/>
                    <a:pt x="2713" y="133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332625" y="1415500"/>
              <a:ext cx="118475" cy="216700"/>
            </a:xfrm>
            <a:custGeom>
              <a:rect b="b" l="l" r="r" t="t"/>
              <a:pathLst>
                <a:path extrusionOk="0" h="8668" w="4739">
                  <a:moveTo>
                    <a:pt x="196" y="218"/>
                  </a:moveTo>
                  <a:lnTo>
                    <a:pt x="2675" y="1464"/>
                  </a:lnTo>
                  <a:lnTo>
                    <a:pt x="2688" y="1477"/>
                  </a:lnTo>
                  <a:cubicBezTo>
                    <a:pt x="2708" y="1508"/>
                    <a:pt x="2730" y="1518"/>
                    <a:pt x="2752" y="1518"/>
                  </a:cubicBezTo>
                  <a:cubicBezTo>
                    <a:pt x="2784" y="1518"/>
                    <a:pt x="2815" y="1493"/>
                    <a:pt x="2830" y="1477"/>
                  </a:cubicBezTo>
                  <a:lnTo>
                    <a:pt x="4531" y="400"/>
                  </a:lnTo>
                  <a:lnTo>
                    <a:pt x="4531" y="400"/>
                  </a:lnTo>
                  <a:cubicBezTo>
                    <a:pt x="4375" y="1256"/>
                    <a:pt x="3544" y="5734"/>
                    <a:pt x="3077" y="8253"/>
                  </a:cubicBezTo>
                  <a:cubicBezTo>
                    <a:pt x="3038" y="8434"/>
                    <a:pt x="2882" y="8512"/>
                    <a:pt x="2766" y="8512"/>
                  </a:cubicBezTo>
                  <a:cubicBezTo>
                    <a:pt x="2662" y="8512"/>
                    <a:pt x="2493" y="8447"/>
                    <a:pt x="2441" y="8266"/>
                  </a:cubicBezTo>
                  <a:lnTo>
                    <a:pt x="196" y="218"/>
                  </a:lnTo>
                  <a:close/>
                  <a:moveTo>
                    <a:pt x="92" y="1"/>
                  </a:moveTo>
                  <a:cubicBezTo>
                    <a:pt x="75" y="1"/>
                    <a:pt x="59" y="4"/>
                    <a:pt x="40" y="10"/>
                  </a:cubicBezTo>
                  <a:cubicBezTo>
                    <a:pt x="14" y="23"/>
                    <a:pt x="1" y="62"/>
                    <a:pt x="1" y="88"/>
                  </a:cubicBezTo>
                  <a:lnTo>
                    <a:pt x="1" y="127"/>
                  </a:lnTo>
                  <a:lnTo>
                    <a:pt x="2298" y="8317"/>
                  </a:lnTo>
                  <a:cubicBezTo>
                    <a:pt x="2363" y="8564"/>
                    <a:pt x="2571" y="8668"/>
                    <a:pt x="2766" y="8668"/>
                  </a:cubicBezTo>
                  <a:cubicBezTo>
                    <a:pt x="2766" y="8668"/>
                    <a:pt x="2791" y="8668"/>
                    <a:pt x="2804" y="8655"/>
                  </a:cubicBezTo>
                  <a:cubicBezTo>
                    <a:pt x="2999" y="8655"/>
                    <a:pt x="3207" y="8525"/>
                    <a:pt x="3259" y="8266"/>
                  </a:cubicBezTo>
                  <a:cubicBezTo>
                    <a:pt x="3765" y="5488"/>
                    <a:pt x="4738" y="283"/>
                    <a:pt x="4738" y="283"/>
                  </a:cubicBezTo>
                  <a:lnTo>
                    <a:pt x="4738" y="270"/>
                  </a:lnTo>
                  <a:cubicBezTo>
                    <a:pt x="4712" y="231"/>
                    <a:pt x="4700" y="205"/>
                    <a:pt x="4674" y="192"/>
                  </a:cubicBezTo>
                  <a:cubicBezTo>
                    <a:pt x="4654" y="179"/>
                    <a:pt x="4638" y="173"/>
                    <a:pt x="4622" y="173"/>
                  </a:cubicBezTo>
                  <a:cubicBezTo>
                    <a:pt x="4605" y="173"/>
                    <a:pt x="4589" y="179"/>
                    <a:pt x="4570" y="192"/>
                  </a:cubicBezTo>
                  <a:lnTo>
                    <a:pt x="2791" y="1321"/>
                  </a:lnTo>
                  <a:lnTo>
                    <a:pt x="144" y="10"/>
                  </a:lnTo>
                  <a:cubicBezTo>
                    <a:pt x="124" y="4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377100" y="1495250"/>
              <a:ext cx="47075" cy="136575"/>
            </a:xfrm>
            <a:custGeom>
              <a:rect b="b" l="l" r="r" t="t"/>
              <a:pathLst>
                <a:path extrusionOk="0" h="5463" w="1883">
                  <a:moveTo>
                    <a:pt x="351" y="0"/>
                  </a:moveTo>
                  <a:lnTo>
                    <a:pt x="0" y="2999"/>
                  </a:lnTo>
                  <a:lnTo>
                    <a:pt x="610" y="5179"/>
                  </a:lnTo>
                  <a:cubicBezTo>
                    <a:pt x="666" y="5371"/>
                    <a:pt x="824" y="5462"/>
                    <a:pt x="983" y="5462"/>
                  </a:cubicBezTo>
                  <a:cubicBezTo>
                    <a:pt x="1159" y="5462"/>
                    <a:pt x="1335" y="5351"/>
                    <a:pt x="1376" y="5140"/>
                  </a:cubicBezTo>
                  <a:cubicBezTo>
                    <a:pt x="1506" y="4362"/>
                    <a:pt x="1687" y="3401"/>
                    <a:pt x="1882" y="2415"/>
                  </a:cubicBezTo>
                  <a:lnTo>
                    <a:pt x="1506" y="20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375150" y="1493300"/>
              <a:ext cx="50950" cy="140200"/>
            </a:xfrm>
            <a:custGeom>
              <a:rect b="b" l="l" r="r" t="t"/>
              <a:pathLst>
                <a:path extrusionOk="0" h="5608" w="2038">
                  <a:moveTo>
                    <a:pt x="480" y="169"/>
                  </a:moveTo>
                  <a:lnTo>
                    <a:pt x="1506" y="351"/>
                  </a:lnTo>
                  <a:lnTo>
                    <a:pt x="1869" y="2493"/>
                  </a:lnTo>
                  <a:lnTo>
                    <a:pt x="1363" y="5192"/>
                  </a:lnTo>
                  <a:cubicBezTo>
                    <a:pt x="1324" y="5361"/>
                    <a:pt x="1181" y="5452"/>
                    <a:pt x="1065" y="5452"/>
                  </a:cubicBezTo>
                  <a:cubicBezTo>
                    <a:pt x="961" y="5452"/>
                    <a:pt x="805" y="5400"/>
                    <a:pt x="766" y="5218"/>
                  </a:cubicBezTo>
                  <a:lnTo>
                    <a:pt x="156" y="3064"/>
                  </a:lnTo>
                  <a:lnTo>
                    <a:pt x="480" y="169"/>
                  </a:lnTo>
                  <a:close/>
                  <a:moveTo>
                    <a:pt x="454" y="1"/>
                  </a:moveTo>
                  <a:cubicBezTo>
                    <a:pt x="416" y="1"/>
                    <a:pt x="403" y="1"/>
                    <a:pt x="390" y="14"/>
                  </a:cubicBezTo>
                  <a:cubicBezTo>
                    <a:pt x="364" y="14"/>
                    <a:pt x="351" y="39"/>
                    <a:pt x="351" y="65"/>
                  </a:cubicBezTo>
                  <a:lnTo>
                    <a:pt x="0" y="3064"/>
                  </a:lnTo>
                  <a:lnTo>
                    <a:pt x="0" y="3090"/>
                  </a:lnTo>
                  <a:lnTo>
                    <a:pt x="610" y="5270"/>
                  </a:lnTo>
                  <a:cubicBezTo>
                    <a:pt x="675" y="5517"/>
                    <a:pt x="883" y="5608"/>
                    <a:pt x="1065" y="5608"/>
                  </a:cubicBezTo>
                  <a:lnTo>
                    <a:pt x="1103" y="5608"/>
                  </a:lnTo>
                  <a:cubicBezTo>
                    <a:pt x="1272" y="5595"/>
                    <a:pt x="1493" y="5478"/>
                    <a:pt x="1532" y="5218"/>
                  </a:cubicBezTo>
                  <a:lnTo>
                    <a:pt x="2038" y="2506"/>
                  </a:lnTo>
                  <a:lnTo>
                    <a:pt x="2038" y="2480"/>
                  </a:lnTo>
                  <a:lnTo>
                    <a:pt x="1662" y="273"/>
                  </a:lnTo>
                  <a:cubicBezTo>
                    <a:pt x="1662" y="234"/>
                    <a:pt x="1636" y="208"/>
                    <a:pt x="1597" y="208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322250" y="1835000"/>
              <a:ext cx="162275" cy="675"/>
            </a:xfrm>
            <a:custGeom>
              <a:rect b="b" l="l" r="r" t="t"/>
              <a:pathLst>
                <a:path extrusionOk="0" h="27" w="6491">
                  <a:moveTo>
                    <a:pt x="0" y="0"/>
                  </a:moveTo>
                  <a:cubicBezTo>
                    <a:pt x="0" y="26"/>
                    <a:pt x="26" y="26"/>
                    <a:pt x="26" y="26"/>
                  </a:cubicBezTo>
                  <a:lnTo>
                    <a:pt x="649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1320300" y="1832725"/>
              <a:ext cx="166500" cy="4900"/>
            </a:xfrm>
            <a:custGeom>
              <a:rect b="b" l="l" r="r" t="t"/>
              <a:pathLst>
                <a:path extrusionOk="0" h="196" w="6660">
                  <a:moveTo>
                    <a:pt x="78" y="0"/>
                  </a:moveTo>
                  <a:cubicBezTo>
                    <a:pt x="53" y="0"/>
                    <a:pt x="1" y="26"/>
                    <a:pt x="1" y="78"/>
                  </a:cubicBezTo>
                  <a:cubicBezTo>
                    <a:pt x="1" y="117"/>
                    <a:pt x="14" y="143"/>
                    <a:pt x="40" y="156"/>
                  </a:cubicBezTo>
                  <a:cubicBezTo>
                    <a:pt x="65" y="182"/>
                    <a:pt x="78" y="195"/>
                    <a:pt x="117" y="195"/>
                  </a:cubicBezTo>
                  <a:lnTo>
                    <a:pt x="6581" y="195"/>
                  </a:lnTo>
                  <a:cubicBezTo>
                    <a:pt x="6633" y="195"/>
                    <a:pt x="6659" y="143"/>
                    <a:pt x="6659" y="91"/>
                  </a:cubicBezTo>
                  <a:cubicBezTo>
                    <a:pt x="6659" y="52"/>
                    <a:pt x="6620" y="13"/>
                    <a:pt x="6568" y="13"/>
                  </a:cubicBezTo>
                  <a:lnTo>
                    <a:pt x="130" y="13"/>
                  </a:lnTo>
                  <a:cubicBezTo>
                    <a:pt x="117" y="13"/>
                    <a:pt x="104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343025" y="1459300"/>
              <a:ext cx="108400" cy="36625"/>
            </a:xfrm>
            <a:custGeom>
              <a:rect b="b" l="l" r="r" t="t"/>
              <a:pathLst>
                <a:path extrusionOk="0" h="1465" w="4336">
                  <a:moveTo>
                    <a:pt x="2330" y="1"/>
                  </a:moveTo>
                  <a:cubicBezTo>
                    <a:pt x="2317" y="1"/>
                    <a:pt x="2304" y="4"/>
                    <a:pt x="2285" y="11"/>
                  </a:cubicBezTo>
                  <a:lnTo>
                    <a:pt x="52" y="1322"/>
                  </a:lnTo>
                  <a:cubicBezTo>
                    <a:pt x="0" y="1361"/>
                    <a:pt x="0" y="1399"/>
                    <a:pt x="13" y="1438"/>
                  </a:cubicBezTo>
                  <a:cubicBezTo>
                    <a:pt x="26" y="1451"/>
                    <a:pt x="52" y="1464"/>
                    <a:pt x="78" y="1464"/>
                  </a:cubicBezTo>
                  <a:lnTo>
                    <a:pt x="130" y="1464"/>
                  </a:lnTo>
                  <a:lnTo>
                    <a:pt x="2337" y="166"/>
                  </a:lnTo>
                  <a:lnTo>
                    <a:pt x="4206" y="1231"/>
                  </a:lnTo>
                  <a:cubicBezTo>
                    <a:pt x="4219" y="1234"/>
                    <a:pt x="4231" y="1236"/>
                    <a:pt x="4242" y="1236"/>
                  </a:cubicBezTo>
                  <a:cubicBezTo>
                    <a:pt x="4276" y="1236"/>
                    <a:pt x="4303" y="1221"/>
                    <a:pt x="4322" y="1192"/>
                  </a:cubicBezTo>
                  <a:cubicBezTo>
                    <a:pt x="4335" y="1140"/>
                    <a:pt x="4322" y="1101"/>
                    <a:pt x="4284" y="1075"/>
                  </a:cubicBezTo>
                  <a:lnTo>
                    <a:pt x="2375" y="11"/>
                  </a:lnTo>
                  <a:cubicBezTo>
                    <a:pt x="2356" y="4"/>
                    <a:pt x="2343" y="1"/>
                    <a:pt x="233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370925" y="1461175"/>
              <a:ext cx="59400" cy="42750"/>
            </a:xfrm>
            <a:custGeom>
              <a:rect b="b" l="l" r="r" t="t"/>
              <a:pathLst>
                <a:path extrusionOk="0" h="1710" w="2376">
                  <a:moveTo>
                    <a:pt x="1208" y="1"/>
                  </a:moveTo>
                  <a:lnTo>
                    <a:pt x="0" y="701"/>
                  </a:lnTo>
                  <a:lnTo>
                    <a:pt x="585" y="1428"/>
                  </a:lnTo>
                  <a:cubicBezTo>
                    <a:pt x="739" y="1615"/>
                    <a:pt x="964" y="1709"/>
                    <a:pt x="1189" y="1709"/>
                  </a:cubicBezTo>
                  <a:cubicBezTo>
                    <a:pt x="1418" y="1709"/>
                    <a:pt x="1648" y="1612"/>
                    <a:pt x="1805" y="1415"/>
                  </a:cubicBezTo>
                  <a:lnTo>
                    <a:pt x="2376" y="675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368975" y="1458650"/>
              <a:ext cx="62975" cy="47000"/>
            </a:xfrm>
            <a:custGeom>
              <a:rect b="b" l="l" r="r" t="t"/>
              <a:pathLst>
                <a:path extrusionOk="0" h="1880" w="2519">
                  <a:moveTo>
                    <a:pt x="1273" y="192"/>
                  </a:moveTo>
                  <a:lnTo>
                    <a:pt x="2324" y="815"/>
                  </a:lnTo>
                  <a:lnTo>
                    <a:pt x="1805" y="1464"/>
                  </a:lnTo>
                  <a:cubicBezTo>
                    <a:pt x="1675" y="1620"/>
                    <a:pt x="1480" y="1724"/>
                    <a:pt x="1273" y="1724"/>
                  </a:cubicBezTo>
                  <a:cubicBezTo>
                    <a:pt x="1052" y="1724"/>
                    <a:pt x="857" y="1620"/>
                    <a:pt x="727" y="1464"/>
                  </a:cubicBezTo>
                  <a:lnTo>
                    <a:pt x="195" y="815"/>
                  </a:lnTo>
                  <a:lnTo>
                    <a:pt x="1273" y="192"/>
                  </a:lnTo>
                  <a:close/>
                  <a:moveTo>
                    <a:pt x="1273" y="1"/>
                  </a:moveTo>
                  <a:cubicBezTo>
                    <a:pt x="1260" y="1"/>
                    <a:pt x="1247" y="4"/>
                    <a:pt x="1234" y="11"/>
                  </a:cubicBezTo>
                  <a:lnTo>
                    <a:pt x="27" y="712"/>
                  </a:lnTo>
                  <a:cubicBezTo>
                    <a:pt x="14" y="712"/>
                    <a:pt x="1" y="751"/>
                    <a:pt x="1" y="764"/>
                  </a:cubicBezTo>
                  <a:cubicBezTo>
                    <a:pt x="1" y="776"/>
                    <a:pt x="1" y="815"/>
                    <a:pt x="14" y="828"/>
                  </a:cubicBezTo>
                  <a:lnTo>
                    <a:pt x="598" y="1555"/>
                  </a:lnTo>
                  <a:cubicBezTo>
                    <a:pt x="766" y="1776"/>
                    <a:pt x="1013" y="1880"/>
                    <a:pt x="1273" y="1880"/>
                  </a:cubicBezTo>
                  <a:cubicBezTo>
                    <a:pt x="1545" y="1880"/>
                    <a:pt x="1792" y="1750"/>
                    <a:pt x="1935" y="1542"/>
                  </a:cubicBezTo>
                  <a:lnTo>
                    <a:pt x="2493" y="815"/>
                  </a:lnTo>
                  <a:cubicBezTo>
                    <a:pt x="2519" y="802"/>
                    <a:pt x="2519" y="764"/>
                    <a:pt x="2519" y="751"/>
                  </a:cubicBezTo>
                  <a:cubicBezTo>
                    <a:pt x="2519" y="725"/>
                    <a:pt x="2493" y="712"/>
                    <a:pt x="2480" y="699"/>
                  </a:cubicBezTo>
                  <a:lnTo>
                    <a:pt x="1312" y="11"/>
                  </a:lnTo>
                  <a:cubicBezTo>
                    <a:pt x="1299" y="4"/>
                    <a:pt x="1286" y="1"/>
                    <a:pt x="127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1399150" y="1670475"/>
              <a:ext cx="8150" cy="8125"/>
            </a:xfrm>
            <a:custGeom>
              <a:rect b="b" l="l" r="r" t="t"/>
              <a:pathLst>
                <a:path extrusionOk="0" h="325" w="326">
                  <a:moveTo>
                    <a:pt x="156" y="0"/>
                  </a:moveTo>
                  <a:cubicBezTo>
                    <a:pt x="66" y="0"/>
                    <a:pt x="1" y="65"/>
                    <a:pt x="1" y="156"/>
                  </a:cubicBezTo>
                  <a:cubicBezTo>
                    <a:pt x="1" y="247"/>
                    <a:pt x="66" y="325"/>
                    <a:pt x="156" y="325"/>
                  </a:cubicBezTo>
                  <a:cubicBezTo>
                    <a:pt x="247" y="325"/>
                    <a:pt x="325" y="247"/>
                    <a:pt x="325" y="156"/>
                  </a:cubicBezTo>
                  <a:cubicBezTo>
                    <a:pt x="325" y="65"/>
                    <a:pt x="247" y="0"/>
                    <a:pt x="15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396875" y="1668525"/>
              <a:ext cx="12700" cy="12025"/>
            </a:xfrm>
            <a:custGeom>
              <a:rect b="b" l="l" r="r" t="t"/>
              <a:pathLst>
                <a:path extrusionOk="0" h="481" w="508">
                  <a:moveTo>
                    <a:pt x="247" y="156"/>
                  </a:moveTo>
                  <a:cubicBezTo>
                    <a:pt x="299" y="156"/>
                    <a:pt x="351" y="195"/>
                    <a:pt x="325" y="234"/>
                  </a:cubicBezTo>
                  <a:cubicBezTo>
                    <a:pt x="325" y="286"/>
                    <a:pt x="299" y="325"/>
                    <a:pt x="247" y="325"/>
                  </a:cubicBezTo>
                  <a:cubicBezTo>
                    <a:pt x="196" y="325"/>
                    <a:pt x="170" y="286"/>
                    <a:pt x="170" y="234"/>
                  </a:cubicBezTo>
                  <a:cubicBezTo>
                    <a:pt x="170" y="195"/>
                    <a:pt x="196" y="156"/>
                    <a:pt x="247" y="156"/>
                  </a:cubicBezTo>
                  <a:close/>
                  <a:moveTo>
                    <a:pt x="247" y="1"/>
                  </a:moveTo>
                  <a:cubicBezTo>
                    <a:pt x="118" y="1"/>
                    <a:pt x="1" y="104"/>
                    <a:pt x="1" y="234"/>
                  </a:cubicBezTo>
                  <a:cubicBezTo>
                    <a:pt x="1" y="364"/>
                    <a:pt x="118" y="481"/>
                    <a:pt x="247" y="481"/>
                  </a:cubicBezTo>
                  <a:cubicBezTo>
                    <a:pt x="390" y="481"/>
                    <a:pt x="507" y="390"/>
                    <a:pt x="494" y="234"/>
                  </a:cubicBezTo>
                  <a:cubicBezTo>
                    <a:pt x="494" y="104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399150" y="1732775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156" y="1"/>
                  </a:moveTo>
                  <a:cubicBezTo>
                    <a:pt x="66" y="1"/>
                    <a:pt x="1" y="78"/>
                    <a:pt x="1" y="169"/>
                  </a:cubicBezTo>
                  <a:cubicBezTo>
                    <a:pt x="1" y="260"/>
                    <a:pt x="66" y="325"/>
                    <a:pt x="156" y="325"/>
                  </a:cubicBezTo>
                  <a:cubicBezTo>
                    <a:pt x="247" y="325"/>
                    <a:pt x="325" y="260"/>
                    <a:pt x="325" y="169"/>
                  </a:cubicBezTo>
                  <a:cubicBezTo>
                    <a:pt x="325" y="78"/>
                    <a:pt x="247" y="1"/>
                    <a:pt x="15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396875" y="1730825"/>
              <a:ext cx="12700" cy="12350"/>
            </a:xfrm>
            <a:custGeom>
              <a:rect b="b" l="l" r="r" t="t"/>
              <a:pathLst>
                <a:path extrusionOk="0" h="494" w="508">
                  <a:moveTo>
                    <a:pt x="247" y="144"/>
                  </a:moveTo>
                  <a:cubicBezTo>
                    <a:pt x="299" y="144"/>
                    <a:pt x="351" y="195"/>
                    <a:pt x="325" y="221"/>
                  </a:cubicBezTo>
                  <a:cubicBezTo>
                    <a:pt x="325" y="273"/>
                    <a:pt x="299" y="312"/>
                    <a:pt x="247" y="312"/>
                  </a:cubicBezTo>
                  <a:cubicBezTo>
                    <a:pt x="196" y="312"/>
                    <a:pt x="170" y="273"/>
                    <a:pt x="170" y="221"/>
                  </a:cubicBezTo>
                  <a:cubicBezTo>
                    <a:pt x="170" y="182"/>
                    <a:pt x="196" y="144"/>
                    <a:pt x="247" y="144"/>
                  </a:cubicBezTo>
                  <a:close/>
                  <a:moveTo>
                    <a:pt x="247" y="1"/>
                  </a:moveTo>
                  <a:cubicBezTo>
                    <a:pt x="118" y="1"/>
                    <a:pt x="1" y="118"/>
                    <a:pt x="1" y="247"/>
                  </a:cubicBezTo>
                  <a:cubicBezTo>
                    <a:pt x="1" y="377"/>
                    <a:pt x="118" y="494"/>
                    <a:pt x="247" y="494"/>
                  </a:cubicBezTo>
                  <a:cubicBezTo>
                    <a:pt x="390" y="494"/>
                    <a:pt x="507" y="377"/>
                    <a:pt x="494" y="247"/>
                  </a:cubicBezTo>
                  <a:cubicBezTo>
                    <a:pt x="494" y="118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098025" y="1157400"/>
              <a:ext cx="152850" cy="283350"/>
            </a:xfrm>
            <a:custGeom>
              <a:rect b="b" l="l" r="r" t="t"/>
              <a:pathLst>
                <a:path extrusionOk="0" h="11334" w="6114">
                  <a:moveTo>
                    <a:pt x="2979" y="0"/>
                  </a:moveTo>
                  <a:cubicBezTo>
                    <a:pt x="2588" y="0"/>
                    <a:pt x="2314" y="474"/>
                    <a:pt x="2389" y="924"/>
                  </a:cubicBezTo>
                  <a:lnTo>
                    <a:pt x="2661" y="2443"/>
                  </a:lnTo>
                  <a:cubicBezTo>
                    <a:pt x="1934" y="2689"/>
                    <a:pt x="1311" y="3351"/>
                    <a:pt x="1311" y="3351"/>
                  </a:cubicBezTo>
                  <a:cubicBezTo>
                    <a:pt x="403" y="3857"/>
                    <a:pt x="0" y="4948"/>
                    <a:pt x="377" y="5921"/>
                  </a:cubicBezTo>
                  <a:lnTo>
                    <a:pt x="792" y="7025"/>
                  </a:lnTo>
                  <a:lnTo>
                    <a:pt x="312" y="11074"/>
                  </a:lnTo>
                  <a:lnTo>
                    <a:pt x="4855" y="11334"/>
                  </a:lnTo>
                  <a:lnTo>
                    <a:pt x="5231" y="8660"/>
                  </a:lnTo>
                  <a:cubicBezTo>
                    <a:pt x="5231" y="8660"/>
                    <a:pt x="6114" y="5597"/>
                    <a:pt x="4725" y="3793"/>
                  </a:cubicBezTo>
                  <a:cubicBezTo>
                    <a:pt x="4543" y="3572"/>
                    <a:pt x="3778" y="859"/>
                    <a:pt x="3778" y="859"/>
                  </a:cubicBezTo>
                  <a:cubicBezTo>
                    <a:pt x="3557" y="275"/>
                    <a:pt x="3297" y="15"/>
                    <a:pt x="3025" y="2"/>
                  </a:cubicBezTo>
                  <a:cubicBezTo>
                    <a:pt x="3009" y="1"/>
                    <a:pt x="2994" y="0"/>
                    <a:pt x="2979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1096075" y="1155475"/>
              <a:ext cx="157075" cy="287875"/>
            </a:xfrm>
            <a:custGeom>
              <a:rect b="b" l="l" r="r" t="t"/>
              <a:pathLst>
                <a:path extrusionOk="0" h="11515" w="6283">
                  <a:moveTo>
                    <a:pt x="3044" y="182"/>
                  </a:moveTo>
                  <a:cubicBezTo>
                    <a:pt x="3055" y="182"/>
                    <a:pt x="3066" y="182"/>
                    <a:pt x="3077" y="183"/>
                  </a:cubicBezTo>
                  <a:cubicBezTo>
                    <a:pt x="3362" y="209"/>
                    <a:pt x="3583" y="469"/>
                    <a:pt x="3778" y="988"/>
                  </a:cubicBezTo>
                  <a:cubicBezTo>
                    <a:pt x="3856" y="1261"/>
                    <a:pt x="4556" y="3714"/>
                    <a:pt x="4738" y="3934"/>
                  </a:cubicBezTo>
                  <a:cubicBezTo>
                    <a:pt x="6088" y="5674"/>
                    <a:pt x="5244" y="8685"/>
                    <a:pt x="5218" y="8724"/>
                  </a:cubicBezTo>
                  <a:lnTo>
                    <a:pt x="5218" y="8737"/>
                  </a:lnTo>
                  <a:lnTo>
                    <a:pt x="4855" y="11346"/>
                  </a:lnTo>
                  <a:lnTo>
                    <a:pt x="468" y="11112"/>
                  </a:lnTo>
                  <a:lnTo>
                    <a:pt x="935" y="7153"/>
                  </a:lnTo>
                  <a:lnTo>
                    <a:pt x="935" y="7115"/>
                  </a:lnTo>
                  <a:lnTo>
                    <a:pt x="520" y="6011"/>
                  </a:lnTo>
                  <a:cubicBezTo>
                    <a:pt x="156" y="5090"/>
                    <a:pt x="546" y="4038"/>
                    <a:pt x="1428" y="3558"/>
                  </a:cubicBezTo>
                  <a:lnTo>
                    <a:pt x="1441" y="3545"/>
                  </a:lnTo>
                  <a:cubicBezTo>
                    <a:pt x="1441" y="3545"/>
                    <a:pt x="2051" y="2883"/>
                    <a:pt x="2752" y="2649"/>
                  </a:cubicBezTo>
                  <a:cubicBezTo>
                    <a:pt x="2791" y="2636"/>
                    <a:pt x="2804" y="2585"/>
                    <a:pt x="2804" y="2559"/>
                  </a:cubicBezTo>
                  <a:lnTo>
                    <a:pt x="2532" y="1027"/>
                  </a:lnTo>
                  <a:cubicBezTo>
                    <a:pt x="2493" y="767"/>
                    <a:pt x="2558" y="508"/>
                    <a:pt x="2713" y="352"/>
                  </a:cubicBezTo>
                  <a:cubicBezTo>
                    <a:pt x="2808" y="245"/>
                    <a:pt x="2925" y="182"/>
                    <a:pt x="3044" y="182"/>
                  </a:cubicBezTo>
                  <a:close/>
                  <a:moveTo>
                    <a:pt x="3079" y="0"/>
                  </a:moveTo>
                  <a:cubicBezTo>
                    <a:pt x="2898" y="0"/>
                    <a:pt x="2731" y="89"/>
                    <a:pt x="2609" y="222"/>
                  </a:cubicBezTo>
                  <a:cubicBezTo>
                    <a:pt x="2428" y="430"/>
                    <a:pt x="2350" y="741"/>
                    <a:pt x="2402" y="1027"/>
                  </a:cubicBezTo>
                  <a:lnTo>
                    <a:pt x="2661" y="2494"/>
                  </a:lnTo>
                  <a:cubicBezTo>
                    <a:pt x="1999" y="2740"/>
                    <a:pt x="1428" y="3324"/>
                    <a:pt x="1350" y="3402"/>
                  </a:cubicBezTo>
                  <a:cubicBezTo>
                    <a:pt x="403" y="3909"/>
                    <a:pt x="1" y="5038"/>
                    <a:pt x="377" y="6050"/>
                  </a:cubicBezTo>
                  <a:lnTo>
                    <a:pt x="779" y="7115"/>
                  </a:lnTo>
                  <a:lnTo>
                    <a:pt x="286" y="11151"/>
                  </a:lnTo>
                  <a:cubicBezTo>
                    <a:pt x="286" y="11190"/>
                    <a:pt x="286" y="11203"/>
                    <a:pt x="312" y="11216"/>
                  </a:cubicBezTo>
                  <a:cubicBezTo>
                    <a:pt x="325" y="11242"/>
                    <a:pt x="351" y="11255"/>
                    <a:pt x="377" y="11255"/>
                  </a:cubicBezTo>
                  <a:lnTo>
                    <a:pt x="4920" y="11515"/>
                  </a:lnTo>
                  <a:cubicBezTo>
                    <a:pt x="4959" y="11515"/>
                    <a:pt x="4998" y="11476"/>
                    <a:pt x="5011" y="11450"/>
                  </a:cubicBezTo>
                  <a:lnTo>
                    <a:pt x="5400" y="8750"/>
                  </a:lnTo>
                  <a:cubicBezTo>
                    <a:pt x="5465" y="8555"/>
                    <a:pt x="6283" y="5609"/>
                    <a:pt x="4881" y="3818"/>
                  </a:cubicBezTo>
                  <a:cubicBezTo>
                    <a:pt x="4764" y="3675"/>
                    <a:pt x="4245" y="1975"/>
                    <a:pt x="3959" y="910"/>
                  </a:cubicBezTo>
                  <a:cubicBezTo>
                    <a:pt x="3726" y="326"/>
                    <a:pt x="3453" y="28"/>
                    <a:pt x="3116" y="2"/>
                  </a:cubicBezTo>
                  <a:cubicBezTo>
                    <a:pt x="3103" y="1"/>
                    <a:pt x="3091" y="0"/>
                    <a:pt x="307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091850" y="1248675"/>
              <a:ext cx="52600" cy="57475"/>
            </a:xfrm>
            <a:custGeom>
              <a:rect b="b" l="l" r="r" t="t"/>
              <a:pathLst>
                <a:path extrusionOk="0" h="2299" w="2104">
                  <a:moveTo>
                    <a:pt x="544" y="0"/>
                  </a:moveTo>
                  <a:cubicBezTo>
                    <a:pt x="404" y="0"/>
                    <a:pt x="299" y="84"/>
                    <a:pt x="221" y="206"/>
                  </a:cubicBezTo>
                  <a:cubicBezTo>
                    <a:pt x="1" y="466"/>
                    <a:pt x="40" y="855"/>
                    <a:pt x="247" y="1115"/>
                  </a:cubicBezTo>
                  <a:lnTo>
                    <a:pt x="961" y="1998"/>
                  </a:lnTo>
                  <a:cubicBezTo>
                    <a:pt x="1197" y="2204"/>
                    <a:pt x="1381" y="2299"/>
                    <a:pt x="1552" y="2299"/>
                  </a:cubicBezTo>
                  <a:cubicBezTo>
                    <a:pt x="1607" y="2299"/>
                    <a:pt x="1661" y="2289"/>
                    <a:pt x="1714" y="2270"/>
                  </a:cubicBezTo>
                  <a:cubicBezTo>
                    <a:pt x="2000" y="2153"/>
                    <a:pt x="2104" y="1777"/>
                    <a:pt x="1922" y="1517"/>
                  </a:cubicBezTo>
                  <a:lnTo>
                    <a:pt x="1208" y="466"/>
                  </a:lnTo>
                  <a:cubicBezTo>
                    <a:pt x="1156" y="401"/>
                    <a:pt x="1130" y="349"/>
                    <a:pt x="1078" y="310"/>
                  </a:cubicBezTo>
                  <a:cubicBezTo>
                    <a:pt x="862" y="88"/>
                    <a:pt x="685" y="0"/>
                    <a:pt x="544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1089900" y="1246975"/>
              <a:ext cx="54550" cy="60750"/>
            </a:xfrm>
            <a:custGeom>
              <a:rect b="b" l="l" r="r" t="t"/>
              <a:pathLst>
                <a:path extrusionOk="0" h="2430" w="2182">
                  <a:moveTo>
                    <a:pt x="624" y="145"/>
                  </a:moveTo>
                  <a:cubicBezTo>
                    <a:pt x="754" y="145"/>
                    <a:pt x="910" y="236"/>
                    <a:pt x="1117" y="391"/>
                  </a:cubicBezTo>
                  <a:cubicBezTo>
                    <a:pt x="1156" y="443"/>
                    <a:pt x="1208" y="469"/>
                    <a:pt x="1234" y="534"/>
                  </a:cubicBezTo>
                  <a:lnTo>
                    <a:pt x="1948" y="1585"/>
                  </a:lnTo>
                  <a:cubicBezTo>
                    <a:pt x="2013" y="1702"/>
                    <a:pt x="2052" y="1845"/>
                    <a:pt x="2000" y="1975"/>
                  </a:cubicBezTo>
                  <a:cubicBezTo>
                    <a:pt x="1961" y="2092"/>
                    <a:pt x="1883" y="2195"/>
                    <a:pt x="1766" y="2221"/>
                  </a:cubicBezTo>
                  <a:cubicBezTo>
                    <a:pt x="1720" y="2240"/>
                    <a:pt x="1674" y="2249"/>
                    <a:pt x="1626" y="2249"/>
                  </a:cubicBezTo>
                  <a:cubicBezTo>
                    <a:pt x="1471" y="2249"/>
                    <a:pt x="1303" y="2154"/>
                    <a:pt x="1104" y="1975"/>
                  </a:cubicBezTo>
                  <a:lnTo>
                    <a:pt x="390" y="1105"/>
                  </a:lnTo>
                  <a:cubicBezTo>
                    <a:pt x="196" y="859"/>
                    <a:pt x="183" y="521"/>
                    <a:pt x="364" y="287"/>
                  </a:cubicBezTo>
                  <a:cubicBezTo>
                    <a:pt x="429" y="210"/>
                    <a:pt x="507" y="145"/>
                    <a:pt x="598" y="145"/>
                  </a:cubicBezTo>
                  <a:close/>
                  <a:moveTo>
                    <a:pt x="617" y="1"/>
                  </a:moveTo>
                  <a:cubicBezTo>
                    <a:pt x="607" y="1"/>
                    <a:pt x="596" y="1"/>
                    <a:pt x="585" y="2"/>
                  </a:cubicBezTo>
                  <a:cubicBezTo>
                    <a:pt x="455" y="2"/>
                    <a:pt x="325" y="80"/>
                    <a:pt x="235" y="210"/>
                  </a:cubicBezTo>
                  <a:cubicBezTo>
                    <a:pt x="1" y="495"/>
                    <a:pt x="14" y="923"/>
                    <a:pt x="261" y="1209"/>
                  </a:cubicBezTo>
                  <a:lnTo>
                    <a:pt x="974" y="2105"/>
                  </a:lnTo>
                  <a:cubicBezTo>
                    <a:pt x="1221" y="2325"/>
                    <a:pt x="1429" y="2429"/>
                    <a:pt x="1623" y="2429"/>
                  </a:cubicBezTo>
                  <a:cubicBezTo>
                    <a:pt x="1688" y="2429"/>
                    <a:pt x="1753" y="2416"/>
                    <a:pt x="1805" y="2403"/>
                  </a:cubicBezTo>
                  <a:cubicBezTo>
                    <a:pt x="1948" y="2351"/>
                    <a:pt x="2078" y="2221"/>
                    <a:pt x="2130" y="2053"/>
                  </a:cubicBezTo>
                  <a:cubicBezTo>
                    <a:pt x="2182" y="1884"/>
                    <a:pt x="2143" y="1689"/>
                    <a:pt x="2052" y="1546"/>
                  </a:cubicBezTo>
                  <a:lnTo>
                    <a:pt x="1338" y="482"/>
                  </a:lnTo>
                  <a:cubicBezTo>
                    <a:pt x="1286" y="417"/>
                    <a:pt x="1247" y="378"/>
                    <a:pt x="1208" y="326"/>
                  </a:cubicBezTo>
                  <a:cubicBezTo>
                    <a:pt x="987" y="106"/>
                    <a:pt x="801" y="1"/>
                    <a:pt x="61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112625" y="1233250"/>
              <a:ext cx="52275" cy="57475"/>
            </a:xfrm>
            <a:custGeom>
              <a:rect b="b" l="l" r="r" t="t"/>
              <a:pathLst>
                <a:path extrusionOk="0" h="2299" w="2091">
                  <a:moveTo>
                    <a:pt x="555" y="1"/>
                  </a:moveTo>
                  <a:cubicBezTo>
                    <a:pt x="411" y="1"/>
                    <a:pt x="300" y="89"/>
                    <a:pt x="208" y="213"/>
                  </a:cubicBezTo>
                  <a:cubicBezTo>
                    <a:pt x="1" y="460"/>
                    <a:pt x="39" y="862"/>
                    <a:pt x="247" y="1109"/>
                  </a:cubicBezTo>
                  <a:lnTo>
                    <a:pt x="961" y="1992"/>
                  </a:lnTo>
                  <a:cubicBezTo>
                    <a:pt x="1195" y="2196"/>
                    <a:pt x="1377" y="2298"/>
                    <a:pt x="1541" y="2298"/>
                  </a:cubicBezTo>
                  <a:cubicBezTo>
                    <a:pt x="1596" y="2298"/>
                    <a:pt x="1649" y="2287"/>
                    <a:pt x="1701" y="2264"/>
                  </a:cubicBezTo>
                  <a:cubicBezTo>
                    <a:pt x="1999" y="2160"/>
                    <a:pt x="2090" y="1784"/>
                    <a:pt x="1922" y="1524"/>
                  </a:cubicBezTo>
                  <a:lnTo>
                    <a:pt x="1208" y="460"/>
                  </a:lnTo>
                  <a:cubicBezTo>
                    <a:pt x="1156" y="395"/>
                    <a:pt x="1117" y="356"/>
                    <a:pt x="1078" y="304"/>
                  </a:cubicBezTo>
                  <a:cubicBezTo>
                    <a:pt x="866" y="86"/>
                    <a:pt x="695" y="1"/>
                    <a:pt x="555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110675" y="1231400"/>
              <a:ext cx="54225" cy="61075"/>
            </a:xfrm>
            <a:custGeom>
              <a:rect b="b" l="l" r="r" t="t"/>
              <a:pathLst>
                <a:path extrusionOk="0" h="2443" w="2169">
                  <a:moveTo>
                    <a:pt x="637" y="158"/>
                  </a:moveTo>
                  <a:cubicBezTo>
                    <a:pt x="766" y="158"/>
                    <a:pt x="922" y="248"/>
                    <a:pt x="1130" y="391"/>
                  </a:cubicBezTo>
                  <a:cubicBezTo>
                    <a:pt x="1169" y="443"/>
                    <a:pt x="1221" y="482"/>
                    <a:pt x="1247" y="547"/>
                  </a:cubicBezTo>
                  <a:lnTo>
                    <a:pt x="1961" y="1598"/>
                  </a:lnTo>
                  <a:cubicBezTo>
                    <a:pt x="2025" y="1715"/>
                    <a:pt x="2064" y="1858"/>
                    <a:pt x="2013" y="1988"/>
                  </a:cubicBezTo>
                  <a:cubicBezTo>
                    <a:pt x="1974" y="2105"/>
                    <a:pt x="1896" y="2182"/>
                    <a:pt x="1779" y="2234"/>
                  </a:cubicBezTo>
                  <a:cubicBezTo>
                    <a:pt x="1735" y="2252"/>
                    <a:pt x="1691" y="2260"/>
                    <a:pt x="1646" y="2260"/>
                  </a:cubicBezTo>
                  <a:cubicBezTo>
                    <a:pt x="1489" y="2260"/>
                    <a:pt x="1319" y="2159"/>
                    <a:pt x="1117" y="1988"/>
                  </a:cubicBezTo>
                  <a:lnTo>
                    <a:pt x="403" y="1105"/>
                  </a:lnTo>
                  <a:cubicBezTo>
                    <a:pt x="208" y="872"/>
                    <a:pt x="195" y="521"/>
                    <a:pt x="377" y="300"/>
                  </a:cubicBezTo>
                  <a:cubicBezTo>
                    <a:pt x="442" y="223"/>
                    <a:pt x="520" y="158"/>
                    <a:pt x="611" y="158"/>
                  </a:cubicBezTo>
                  <a:close/>
                  <a:moveTo>
                    <a:pt x="614" y="1"/>
                  </a:moveTo>
                  <a:cubicBezTo>
                    <a:pt x="604" y="1"/>
                    <a:pt x="595" y="1"/>
                    <a:pt x="585" y="2"/>
                  </a:cubicBezTo>
                  <a:cubicBezTo>
                    <a:pt x="455" y="2"/>
                    <a:pt x="325" y="93"/>
                    <a:pt x="221" y="223"/>
                  </a:cubicBezTo>
                  <a:cubicBezTo>
                    <a:pt x="1" y="508"/>
                    <a:pt x="14" y="936"/>
                    <a:pt x="260" y="1222"/>
                  </a:cubicBezTo>
                  <a:lnTo>
                    <a:pt x="974" y="2118"/>
                  </a:lnTo>
                  <a:cubicBezTo>
                    <a:pt x="1221" y="2325"/>
                    <a:pt x="1428" y="2442"/>
                    <a:pt x="1623" y="2442"/>
                  </a:cubicBezTo>
                  <a:cubicBezTo>
                    <a:pt x="1688" y="2442"/>
                    <a:pt x="1753" y="2429"/>
                    <a:pt x="1805" y="2403"/>
                  </a:cubicBezTo>
                  <a:cubicBezTo>
                    <a:pt x="1948" y="2364"/>
                    <a:pt x="2077" y="2234"/>
                    <a:pt x="2129" y="2066"/>
                  </a:cubicBezTo>
                  <a:cubicBezTo>
                    <a:pt x="2168" y="1884"/>
                    <a:pt x="2142" y="1689"/>
                    <a:pt x="2038" y="1546"/>
                  </a:cubicBezTo>
                  <a:lnTo>
                    <a:pt x="1325" y="495"/>
                  </a:lnTo>
                  <a:cubicBezTo>
                    <a:pt x="1286" y="430"/>
                    <a:pt x="1247" y="378"/>
                    <a:pt x="1195" y="326"/>
                  </a:cubicBezTo>
                  <a:cubicBezTo>
                    <a:pt x="985" y="117"/>
                    <a:pt x="799" y="1"/>
                    <a:pt x="6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133725" y="1209600"/>
              <a:ext cx="52250" cy="57300"/>
            </a:xfrm>
            <a:custGeom>
              <a:rect b="b" l="l" r="r" t="t"/>
              <a:pathLst>
                <a:path extrusionOk="0" h="2292" w="2090">
                  <a:moveTo>
                    <a:pt x="540" y="1"/>
                  </a:moveTo>
                  <a:cubicBezTo>
                    <a:pt x="399" y="1"/>
                    <a:pt x="292" y="82"/>
                    <a:pt x="208" y="199"/>
                  </a:cubicBezTo>
                  <a:cubicBezTo>
                    <a:pt x="0" y="459"/>
                    <a:pt x="39" y="848"/>
                    <a:pt x="247" y="1107"/>
                  </a:cubicBezTo>
                  <a:lnTo>
                    <a:pt x="961" y="1977"/>
                  </a:lnTo>
                  <a:cubicBezTo>
                    <a:pt x="1197" y="2194"/>
                    <a:pt x="1382" y="2291"/>
                    <a:pt x="1547" y="2291"/>
                  </a:cubicBezTo>
                  <a:cubicBezTo>
                    <a:pt x="1600" y="2291"/>
                    <a:pt x="1651" y="2281"/>
                    <a:pt x="1701" y="2263"/>
                  </a:cubicBezTo>
                  <a:cubicBezTo>
                    <a:pt x="1999" y="2146"/>
                    <a:pt x="2090" y="1769"/>
                    <a:pt x="1921" y="1510"/>
                  </a:cubicBezTo>
                  <a:lnTo>
                    <a:pt x="1207" y="459"/>
                  </a:lnTo>
                  <a:cubicBezTo>
                    <a:pt x="1155" y="394"/>
                    <a:pt x="1116" y="342"/>
                    <a:pt x="1078" y="290"/>
                  </a:cubicBezTo>
                  <a:cubicBezTo>
                    <a:pt x="857" y="82"/>
                    <a:pt x="682" y="1"/>
                    <a:pt x="540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1131775" y="1208050"/>
              <a:ext cx="54200" cy="60725"/>
            </a:xfrm>
            <a:custGeom>
              <a:rect b="b" l="l" r="r" t="t"/>
              <a:pathLst>
                <a:path extrusionOk="0" h="2429" w="2168">
                  <a:moveTo>
                    <a:pt x="610" y="144"/>
                  </a:moveTo>
                  <a:cubicBezTo>
                    <a:pt x="740" y="144"/>
                    <a:pt x="909" y="248"/>
                    <a:pt x="1117" y="391"/>
                  </a:cubicBezTo>
                  <a:cubicBezTo>
                    <a:pt x="1143" y="443"/>
                    <a:pt x="1194" y="469"/>
                    <a:pt x="1233" y="533"/>
                  </a:cubicBezTo>
                  <a:lnTo>
                    <a:pt x="1947" y="1585"/>
                  </a:lnTo>
                  <a:cubicBezTo>
                    <a:pt x="2012" y="1702"/>
                    <a:pt x="2038" y="1844"/>
                    <a:pt x="1999" y="1974"/>
                  </a:cubicBezTo>
                  <a:cubicBezTo>
                    <a:pt x="1960" y="2091"/>
                    <a:pt x="1882" y="2195"/>
                    <a:pt x="1766" y="2221"/>
                  </a:cubicBezTo>
                  <a:cubicBezTo>
                    <a:pt x="1720" y="2239"/>
                    <a:pt x="1673" y="2248"/>
                    <a:pt x="1626" y="2248"/>
                  </a:cubicBezTo>
                  <a:cubicBezTo>
                    <a:pt x="1470" y="2248"/>
                    <a:pt x="1302" y="2153"/>
                    <a:pt x="1104" y="1974"/>
                  </a:cubicBezTo>
                  <a:lnTo>
                    <a:pt x="390" y="1105"/>
                  </a:lnTo>
                  <a:cubicBezTo>
                    <a:pt x="195" y="858"/>
                    <a:pt x="182" y="521"/>
                    <a:pt x="351" y="287"/>
                  </a:cubicBezTo>
                  <a:cubicBezTo>
                    <a:pt x="416" y="209"/>
                    <a:pt x="507" y="144"/>
                    <a:pt x="597" y="144"/>
                  </a:cubicBezTo>
                  <a:close/>
                  <a:moveTo>
                    <a:pt x="617" y="0"/>
                  </a:moveTo>
                  <a:cubicBezTo>
                    <a:pt x="606" y="0"/>
                    <a:pt x="595" y="1"/>
                    <a:pt x="584" y="1"/>
                  </a:cubicBezTo>
                  <a:cubicBezTo>
                    <a:pt x="455" y="1"/>
                    <a:pt x="325" y="79"/>
                    <a:pt x="221" y="209"/>
                  </a:cubicBezTo>
                  <a:cubicBezTo>
                    <a:pt x="0" y="495"/>
                    <a:pt x="13" y="923"/>
                    <a:pt x="260" y="1221"/>
                  </a:cubicBezTo>
                  <a:lnTo>
                    <a:pt x="974" y="2104"/>
                  </a:lnTo>
                  <a:cubicBezTo>
                    <a:pt x="1220" y="2325"/>
                    <a:pt x="1428" y="2429"/>
                    <a:pt x="1623" y="2429"/>
                  </a:cubicBezTo>
                  <a:cubicBezTo>
                    <a:pt x="1675" y="2429"/>
                    <a:pt x="1740" y="2416"/>
                    <a:pt x="1805" y="2403"/>
                  </a:cubicBezTo>
                  <a:cubicBezTo>
                    <a:pt x="1947" y="2351"/>
                    <a:pt x="2077" y="2221"/>
                    <a:pt x="2129" y="2052"/>
                  </a:cubicBezTo>
                  <a:cubicBezTo>
                    <a:pt x="2168" y="1883"/>
                    <a:pt x="2142" y="1689"/>
                    <a:pt x="2038" y="1546"/>
                  </a:cubicBezTo>
                  <a:lnTo>
                    <a:pt x="1324" y="482"/>
                  </a:lnTo>
                  <a:cubicBezTo>
                    <a:pt x="1285" y="417"/>
                    <a:pt x="1246" y="378"/>
                    <a:pt x="1194" y="326"/>
                  </a:cubicBezTo>
                  <a:cubicBezTo>
                    <a:pt x="986" y="105"/>
                    <a:pt x="801" y="0"/>
                    <a:pt x="61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151250" y="1264700"/>
              <a:ext cx="62975" cy="76450"/>
            </a:xfrm>
            <a:custGeom>
              <a:rect b="b" l="l" r="r" t="t"/>
              <a:pathLst>
                <a:path extrusionOk="0" h="3058" w="2519">
                  <a:moveTo>
                    <a:pt x="1188" y="0"/>
                  </a:moveTo>
                  <a:cubicBezTo>
                    <a:pt x="501" y="0"/>
                    <a:pt x="0" y="181"/>
                    <a:pt x="0" y="656"/>
                  </a:cubicBezTo>
                  <a:cubicBezTo>
                    <a:pt x="0" y="1158"/>
                    <a:pt x="1077" y="1379"/>
                    <a:pt x="1683" y="1465"/>
                  </a:cubicBezTo>
                  <a:lnTo>
                    <a:pt x="1683" y="1465"/>
                  </a:lnTo>
                  <a:lnTo>
                    <a:pt x="2518" y="163"/>
                  </a:lnTo>
                  <a:cubicBezTo>
                    <a:pt x="2054" y="62"/>
                    <a:pt x="1589" y="0"/>
                    <a:pt x="1188" y="0"/>
                  </a:cubicBezTo>
                  <a:close/>
                  <a:moveTo>
                    <a:pt x="1683" y="1465"/>
                  </a:moveTo>
                  <a:lnTo>
                    <a:pt x="1642" y="1529"/>
                  </a:lnTo>
                  <a:lnTo>
                    <a:pt x="1642" y="1529"/>
                  </a:lnTo>
                  <a:cubicBezTo>
                    <a:pt x="1730" y="1516"/>
                    <a:pt x="1826" y="1509"/>
                    <a:pt x="1930" y="1509"/>
                  </a:cubicBezTo>
                  <a:cubicBezTo>
                    <a:pt x="1973" y="1509"/>
                    <a:pt x="2018" y="1510"/>
                    <a:pt x="2064" y="1512"/>
                  </a:cubicBezTo>
                  <a:cubicBezTo>
                    <a:pt x="2075" y="1513"/>
                    <a:pt x="2082" y="1513"/>
                    <a:pt x="2085" y="1513"/>
                  </a:cubicBezTo>
                  <a:cubicBezTo>
                    <a:pt x="2102" y="1513"/>
                    <a:pt x="1932" y="1501"/>
                    <a:pt x="1683" y="1465"/>
                  </a:cubicBezTo>
                  <a:close/>
                  <a:moveTo>
                    <a:pt x="1642" y="1529"/>
                  </a:moveTo>
                  <a:cubicBezTo>
                    <a:pt x="416" y="1710"/>
                    <a:pt x="662" y="3057"/>
                    <a:pt x="662" y="3057"/>
                  </a:cubicBezTo>
                  <a:lnTo>
                    <a:pt x="1642" y="152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1149300" y="1262850"/>
              <a:ext cx="66875" cy="80225"/>
            </a:xfrm>
            <a:custGeom>
              <a:rect b="b" l="l" r="r" t="t"/>
              <a:pathLst>
                <a:path extrusionOk="0" h="3209" w="2675">
                  <a:moveTo>
                    <a:pt x="1267" y="0"/>
                  </a:moveTo>
                  <a:cubicBezTo>
                    <a:pt x="855" y="0"/>
                    <a:pt x="459" y="65"/>
                    <a:pt x="221" y="262"/>
                  </a:cubicBezTo>
                  <a:cubicBezTo>
                    <a:pt x="78" y="366"/>
                    <a:pt x="0" y="535"/>
                    <a:pt x="0" y="730"/>
                  </a:cubicBezTo>
                  <a:cubicBezTo>
                    <a:pt x="0" y="1210"/>
                    <a:pt x="792" y="1457"/>
                    <a:pt x="1454" y="1573"/>
                  </a:cubicBezTo>
                  <a:cubicBezTo>
                    <a:pt x="1246" y="1638"/>
                    <a:pt x="1078" y="1755"/>
                    <a:pt x="948" y="1898"/>
                  </a:cubicBezTo>
                  <a:cubicBezTo>
                    <a:pt x="532" y="2378"/>
                    <a:pt x="662" y="3118"/>
                    <a:pt x="662" y="3144"/>
                  </a:cubicBezTo>
                  <a:cubicBezTo>
                    <a:pt x="675" y="3183"/>
                    <a:pt x="714" y="3209"/>
                    <a:pt x="740" y="3209"/>
                  </a:cubicBezTo>
                  <a:cubicBezTo>
                    <a:pt x="792" y="3196"/>
                    <a:pt x="818" y="3157"/>
                    <a:pt x="805" y="3092"/>
                  </a:cubicBezTo>
                  <a:cubicBezTo>
                    <a:pt x="805" y="3092"/>
                    <a:pt x="688" y="2417"/>
                    <a:pt x="1065" y="1989"/>
                  </a:cubicBezTo>
                  <a:cubicBezTo>
                    <a:pt x="1277" y="1777"/>
                    <a:pt x="1585" y="1661"/>
                    <a:pt x="2010" y="1661"/>
                  </a:cubicBezTo>
                  <a:cubicBezTo>
                    <a:pt x="2053" y="1661"/>
                    <a:pt x="2097" y="1662"/>
                    <a:pt x="2142" y="1664"/>
                  </a:cubicBezTo>
                  <a:cubicBezTo>
                    <a:pt x="2181" y="1664"/>
                    <a:pt x="2233" y="1638"/>
                    <a:pt x="2233" y="1586"/>
                  </a:cubicBezTo>
                  <a:cubicBezTo>
                    <a:pt x="2233" y="1560"/>
                    <a:pt x="2207" y="1509"/>
                    <a:pt x="2155" y="1509"/>
                  </a:cubicBezTo>
                  <a:cubicBezTo>
                    <a:pt x="1428" y="1444"/>
                    <a:pt x="156" y="1197"/>
                    <a:pt x="156" y="730"/>
                  </a:cubicBezTo>
                  <a:cubicBezTo>
                    <a:pt x="156" y="587"/>
                    <a:pt x="208" y="470"/>
                    <a:pt x="325" y="392"/>
                  </a:cubicBezTo>
                  <a:cubicBezTo>
                    <a:pt x="507" y="252"/>
                    <a:pt x="840" y="180"/>
                    <a:pt x="1273" y="180"/>
                  </a:cubicBezTo>
                  <a:cubicBezTo>
                    <a:pt x="1643" y="180"/>
                    <a:pt x="2086" y="233"/>
                    <a:pt x="2570" y="340"/>
                  </a:cubicBezTo>
                  <a:cubicBezTo>
                    <a:pt x="2622" y="340"/>
                    <a:pt x="2661" y="327"/>
                    <a:pt x="2674" y="275"/>
                  </a:cubicBezTo>
                  <a:cubicBezTo>
                    <a:pt x="2674" y="224"/>
                    <a:pt x="2661" y="198"/>
                    <a:pt x="2609" y="172"/>
                  </a:cubicBezTo>
                  <a:cubicBezTo>
                    <a:pt x="2315" y="100"/>
                    <a:pt x="1778" y="0"/>
                    <a:pt x="126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045850" y="1347025"/>
              <a:ext cx="196275" cy="367875"/>
            </a:xfrm>
            <a:custGeom>
              <a:rect b="b" l="l" r="r" t="t"/>
              <a:pathLst>
                <a:path extrusionOk="0" h="14715" w="7851">
                  <a:moveTo>
                    <a:pt x="2175" y="1"/>
                  </a:moveTo>
                  <a:cubicBezTo>
                    <a:pt x="2150" y="1"/>
                    <a:pt x="2126" y="18"/>
                    <a:pt x="2126" y="50"/>
                  </a:cubicBezTo>
                  <a:lnTo>
                    <a:pt x="439" y="10914"/>
                  </a:lnTo>
                  <a:cubicBezTo>
                    <a:pt x="1" y="13002"/>
                    <a:pt x="1658" y="14715"/>
                    <a:pt x="3527" y="14715"/>
                  </a:cubicBezTo>
                  <a:cubicBezTo>
                    <a:pt x="4039" y="14715"/>
                    <a:pt x="4567" y="14586"/>
                    <a:pt x="5073" y="14301"/>
                  </a:cubicBezTo>
                  <a:lnTo>
                    <a:pt x="7669" y="12900"/>
                  </a:lnTo>
                  <a:lnTo>
                    <a:pt x="7150" y="7902"/>
                  </a:lnTo>
                  <a:lnTo>
                    <a:pt x="7850" y="1438"/>
                  </a:lnTo>
                  <a:lnTo>
                    <a:pt x="7850" y="1438"/>
                  </a:lnTo>
                  <a:cubicBezTo>
                    <a:pt x="7546" y="1472"/>
                    <a:pt x="7240" y="1489"/>
                    <a:pt x="6936" y="1489"/>
                  </a:cubicBezTo>
                  <a:cubicBezTo>
                    <a:pt x="5256" y="1489"/>
                    <a:pt x="3602" y="980"/>
                    <a:pt x="2217" y="24"/>
                  </a:cubicBezTo>
                  <a:cubicBezTo>
                    <a:pt x="2207" y="8"/>
                    <a:pt x="2191" y="1"/>
                    <a:pt x="2175" y="1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048050" y="1345775"/>
              <a:ext cx="195700" cy="371450"/>
            </a:xfrm>
            <a:custGeom>
              <a:rect b="b" l="l" r="r" t="t"/>
              <a:pathLst>
                <a:path extrusionOk="0" h="14858" w="7828">
                  <a:moveTo>
                    <a:pt x="2075" y="0"/>
                  </a:moveTo>
                  <a:cubicBezTo>
                    <a:pt x="2055" y="0"/>
                    <a:pt x="2034" y="3"/>
                    <a:pt x="2012" y="9"/>
                  </a:cubicBezTo>
                  <a:cubicBezTo>
                    <a:pt x="1973" y="35"/>
                    <a:pt x="1935" y="74"/>
                    <a:pt x="1935" y="126"/>
                  </a:cubicBezTo>
                  <a:lnTo>
                    <a:pt x="260" y="10964"/>
                  </a:lnTo>
                  <a:cubicBezTo>
                    <a:pt x="1" y="12210"/>
                    <a:pt x="494" y="13456"/>
                    <a:pt x="1532" y="14222"/>
                  </a:cubicBezTo>
                  <a:cubicBezTo>
                    <a:pt x="2103" y="14637"/>
                    <a:pt x="2765" y="14858"/>
                    <a:pt x="3427" y="14858"/>
                  </a:cubicBezTo>
                  <a:cubicBezTo>
                    <a:pt x="3985" y="14858"/>
                    <a:pt x="4518" y="14702"/>
                    <a:pt x="5037" y="14429"/>
                  </a:cubicBezTo>
                  <a:lnTo>
                    <a:pt x="7633" y="13027"/>
                  </a:lnTo>
                  <a:lnTo>
                    <a:pt x="7555" y="12885"/>
                  </a:lnTo>
                  <a:lnTo>
                    <a:pt x="4933" y="14286"/>
                  </a:lnTo>
                  <a:cubicBezTo>
                    <a:pt x="4456" y="14554"/>
                    <a:pt x="3937" y="14686"/>
                    <a:pt x="3421" y="14686"/>
                  </a:cubicBezTo>
                  <a:cubicBezTo>
                    <a:pt x="2786" y="14686"/>
                    <a:pt x="2154" y="14486"/>
                    <a:pt x="1610" y="14092"/>
                  </a:cubicBezTo>
                  <a:cubicBezTo>
                    <a:pt x="624" y="13365"/>
                    <a:pt x="169" y="12171"/>
                    <a:pt x="416" y="10977"/>
                  </a:cubicBezTo>
                  <a:lnTo>
                    <a:pt x="2077" y="151"/>
                  </a:lnTo>
                  <a:cubicBezTo>
                    <a:pt x="3495" y="1111"/>
                    <a:pt x="5142" y="1620"/>
                    <a:pt x="6822" y="1620"/>
                  </a:cubicBezTo>
                  <a:cubicBezTo>
                    <a:pt x="7096" y="1620"/>
                    <a:pt x="7371" y="1607"/>
                    <a:pt x="7646" y="1579"/>
                  </a:cubicBezTo>
                  <a:lnTo>
                    <a:pt x="7646" y="1579"/>
                  </a:lnTo>
                  <a:lnTo>
                    <a:pt x="6945" y="7952"/>
                  </a:lnTo>
                  <a:lnTo>
                    <a:pt x="7113" y="7978"/>
                  </a:lnTo>
                  <a:lnTo>
                    <a:pt x="7827" y="1398"/>
                  </a:lnTo>
                  <a:lnTo>
                    <a:pt x="7724" y="1424"/>
                  </a:lnTo>
                  <a:cubicBezTo>
                    <a:pt x="7420" y="1457"/>
                    <a:pt x="7117" y="1474"/>
                    <a:pt x="6814" y="1474"/>
                  </a:cubicBezTo>
                  <a:cubicBezTo>
                    <a:pt x="5149" y="1474"/>
                    <a:pt x="3515" y="966"/>
                    <a:pt x="2142" y="22"/>
                  </a:cubicBezTo>
                  <a:cubicBezTo>
                    <a:pt x="2127" y="6"/>
                    <a:pt x="2103" y="0"/>
                    <a:pt x="207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209325" y="1397575"/>
              <a:ext cx="15275" cy="14650"/>
            </a:xfrm>
            <a:custGeom>
              <a:rect b="b" l="l" r="r" t="t"/>
              <a:pathLst>
                <a:path extrusionOk="0" h="586" w="611">
                  <a:moveTo>
                    <a:pt x="286" y="0"/>
                  </a:moveTo>
                  <a:cubicBezTo>
                    <a:pt x="130" y="13"/>
                    <a:pt x="1" y="143"/>
                    <a:pt x="13" y="299"/>
                  </a:cubicBezTo>
                  <a:cubicBezTo>
                    <a:pt x="26" y="460"/>
                    <a:pt x="145" y="585"/>
                    <a:pt x="302" y="585"/>
                  </a:cubicBezTo>
                  <a:cubicBezTo>
                    <a:pt x="309" y="585"/>
                    <a:pt x="317" y="585"/>
                    <a:pt x="325" y="585"/>
                  </a:cubicBezTo>
                  <a:cubicBezTo>
                    <a:pt x="481" y="559"/>
                    <a:pt x="611" y="429"/>
                    <a:pt x="598" y="273"/>
                  </a:cubicBezTo>
                  <a:cubicBezTo>
                    <a:pt x="585" y="130"/>
                    <a:pt x="455" y="0"/>
                    <a:pt x="286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207700" y="1395300"/>
              <a:ext cx="19500" cy="18850"/>
            </a:xfrm>
            <a:custGeom>
              <a:rect b="b" l="l" r="r" t="t"/>
              <a:pathLst>
                <a:path extrusionOk="0" h="754" w="780">
                  <a:moveTo>
                    <a:pt x="364" y="182"/>
                  </a:moveTo>
                  <a:cubicBezTo>
                    <a:pt x="416" y="182"/>
                    <a:pt x="468" y="195"/>
                    <a:pt x="520" y="221"/>
                  </a:cubicBezTo>
                  <a:cubicBezTo>
                    <a:pt x="546" y="247"/>
                    <a:pt x="585" y="312"/>
                    <a:pt x="585" y="364"/>
                  </a:cubicBezTo>
                  <a:cubicBezTo>
                    <a:pt x="585" y="481"/>
                    <a:pt x="494" y="585"/>
                    <a:pt x="390" y="585"/>
                  </a:cubicBezTo>
                  <a:cubicBezTo>
                    <a:pt x="273" y="585"/>
                    <a:pt x="156" y="507"/>
                    <a:pt x="156" y="390"/>
                  </a:cubicBezTo>
                  <a:cubicBezTo>
                    <a:pt x="156" y="351"/>
                    <a:pt x="169" y="299"/>
                    <a:pt x="208" y="247"/>
                  </a:cubicBezTo>
                  <a:cubicBezTo>
                    <a:pt x="260" y="221"/>
                    <a:pt x="299" y="182"/>
                    <a:pt x="364" y="182"/>
                  </a:cubicBezTo>
                  <a:close/>
                  <a:moveTo>
                    <a:pt x="351" y="1"/>
                  </a:moveTo>
                  <a:cubicBezTo>
                    <a:pt x="260" y="27"/>
                    <a:pt x="156" y="53"/>
                    <a:pt x="91" y="130"/>
                  </a:cubicBezTo>
                  <a:cubicBezTo>
                    <a:pt x="27" y="221"/>
                    <a:pt x="1" y="312"/>
                    <a:pt x="1" y="416"/>
                  </a:cubicBezTo>
                  <a:cubicBezTo>
                    <a:pt x="14" y="611"/>
                    <a:pt x="169" y="753"/>
                    <a:pt x="364" y="753"/>
                  </a:cubicBezTo>
                  <a:lnTo>
                    <a:pt x="416" y="753"/>
                  </a:lnTo>
                  <a:cubicBezTo>
                    <a:pt x="611" y="740"/>
                    <a:pt x="779" y="572"/>
                    <a:pt x="753" y="364"/>
                  </a:cubicBezTo>
                  <a:cubicBezTo>
                    <a:pt x="740" y="260"/>
                    <a:pt x="702" y="169"/>
                    <a:pt x="624" y="104"/>
                  </a:cubicBezTo>
                  <a:cubicBezTo>
                    <a:pt x="546" y="40"/>
                    <a:pt x="455" y="1"/>
                    <a:pt x="35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160975" y="1414825"/>
              <a:ext cx="77250" cy="17500"/>
            </a:xfrm>
            <a:custGeom>
              <a:rect b="b" l="l" r="r" t="t"/>
              <a:pathLst>
                <a:path extrusionOk="0" h="700" w="3090">
                  <a:moveTo>
                    <a:pt x="100" y="1"/>
                  </a:moveTo>
                  <a:cubicBezTo>
                    <a:pt x="76" y="1"/>
                    <a:pt x="49" y="15"/>
                    <a:pt x="26" y="37"/>
                  </a:cubicBezTo>
                  <a:cubicBezTo>
                    <a:pt x="1" y="63"/>
                    <a:pt x="13" y="115"/>
                    <a:pt x="52" y="154"/>
                  </a:cubicBezTo>
                  <a:cubicBezTo>
                    <a:pt x="78" y="180"/>
                    <a:pt x="857" y="699"/>
                    <a:pt x="2687" y="699"/>
                  </a:cubicBezTo>
                  <a:lnTo>
                    <a:pt x="3012" y="699"/>
                  </a:lnTo>
                  <a:cubicBezTo>
                    <a:pt x="3064" y="699"/>
                    <a:pt x="3090" y="673"/>
                    <a:pt x="3090" y="621"/>
                  </a:cubicBezTo>
                  <a:cubicBezTo>
                    <a:pt x="3090" y="570"/>
                    <a:pt x="3064" y="544"/>
                    <a:pt x="3012" y="544"/>
                  </a:cubicBezTo>
                  <a:cubicBezTo>
                    <a:pt x="2906" y="547"/>
                    <a:pt x="2803" y="549"/>
                    <a:pt x="2704" y="549"/>
                  </a:cubicBezTo>
                  <a:cubicBezTo>
                    <a:pt x="913" y="549"/>
                    <a:pt x="156" y="24"/>
                    <a:pt x="143" y="24"/>
                  </a:cubicBezTo>
                  <a:cubicBezTo>
                    <a:pt x="132" y="8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7"/>
          <p:cNvSpPr txBox="1"/>
          <p:nvPr/>
        </p:nvSpPr>
        <p:spPr>
          <a:xfrm>
            <a:off x="5563138" y="1138288"/>
            <a:ext cx="2260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7" name="Google Shape;417;p17"/>
          <p:cNvSpPr txBox="1"/>
          <p:nvPr/>
        </p:nvSpPr>
        <p:spPr>
          <a:xfrm>
            <a:off x="2502019" y="2052325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work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2502007" y="1596071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Leadership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2502013" y="2493204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17"/>
          <p:cNvSpPr txBox="1"/>
          <p:nvPr/>
        </p:nvSpPr>
        <p:spPr>
          <a:xfrm>
            <a:off x="5655925" y="169040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Restauration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5655919" y="2242513"/>
            <a:ext cx="2320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Maintenance informatique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17"/>
          <p:cNvSpPr txBox="1"/>
          <p:nvPr/>
        </p:nvSpPr>
        <p:spPr>
          <a:xfrm>
            <a:off x="5716049" y="251660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Installation</a:t>
            </a: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lOGICIEL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5716040" y="2816193"/>
            <a:ext cx="23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DIAGNOSTIQUE 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DÉPANNAGE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5716059" y="3431825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5716040" y="3731432"/>
            <a:ext cx="23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/>
          <p:nvPr/>
        </p:nvSpPr>
        <p:spPr>
          <a:xfrm>
            <a:off x="5579433" y="1613425"/>
            <a:ext cx="2591100" cy="2725200"/>
          </a:xfrm>
          <a:prstGeom prst="roundRect">
            <a:avLst>
              <a:gd fmla="val 11476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"/>
          <p:cNvSpPr txBox="1"/>
          <p:nvPr>
            <p:ph type="title"/>
          </p:nvPr>
        </p:nvSpPr>
        <p:spPr>
          <a:xfrm>
            <a:off x="1932775" y="292625"/>
            <a:ext cx="527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Mathias Roubaud</a:t>
            </a:r>
            <a:endParaRPr/>
          </a:p>
        </p:txBody>
      </p:sp>
      <p:sp>
        <p:nvSpPr>
          <p:cNvPr id="432" name="Google Shape;432;p18"/>
          <p:cNvSpPr txBox="1"/>
          <p:nvPr/>
        </p:nvSpPr>
        <p:spPr>
          <a:xfrm>
            <a:off x="2025300" y="691676"/>
            <a:ext cx="5093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                                       PRESENTATION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580638" y="4042302"/>
            <a:ext cx="2892300" cy="956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3407525" y="2059249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3407525" y="2059250"/>
            <a:ext cx="1026900" cy="3387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3407525" y="2500127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3407525" y="2499575"/>
            <a:ext cx="861600" cy="3387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3407525" y="1620325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3407525" y="1620325"/>
            <a:ext cx="734100" cy="3387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 txBox="1"/>
          <p:nvPr/>
        </p:nvSpPr>
        <p:spPr>
          <a:xfrm>
            <a:off x="4982327" y="1995346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1" name="Google Shape;441;p18"/>
          <p:cNvSpPr txBox="1"/>
          <p:nvPr/>
        </p:nvSpPr>
        <p:spPr>
          <a:xfrm>
            <a:off x="4982319" y="1556421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4982323" y="2436225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3" name="Google Shape;443;p18"/>
          <p:cNvSpPr txBox="1"/>
          <p:nvPr/>
        </p:nvSpPr>
        <p:spPr>
          <a:xfrm>
            <a:off x="2491400" y="1141975"/>
            <a:ext cx="2577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Habileté professionnelle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4" name="Google Shape;444;p18"/>
          <p:cNvSpPr txBox="1"/>
          <p:nvPr/>
        </p:nvSpPr>
        <p:spPr>
          <a:xfrm>
            <a:off x="2483386" y="3591880"/>
            <a:ext cx="178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Passion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2649594" y="4045107"/>
            <a:ext cx="2577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Automobile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Musique / culture musicale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Cinéma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Jeux vidéos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6" name="Google Shape;446;p18"/>
          <p:cNvGrpSpPr/>
          <p:nvPr/>
        </p:nvGrpSpPr>
        <p:grpSpPr>
          <a:xfrm>
            <a:off x="837342" y="1155449"/>
            <a:ext cx="1555834" cy="3446073"/>
            <a:chOff x="1045850" y="1155475"/>
            <a:chExt cx="740450" cy="1640050"/>
          </a:xfrm>
        </p:grpSpPr>
        <p:sp>
          <p:nvSpPr>
            <p:cNvPr id="447" name="Google Shape;447;p18"/>
            <p:cNvSpPr/>
            <p:nvPr/>
          </p:nvSpPr>
          <p:spPr>
            <a:xfrm>
              <a:off x="1537075" y="1942075"/>
              <a:ext cx="140200" cy="189675"/>
            </a:xfrm>
            <a:custGeom>
              <a:rect b="b" l="l" r="r" t="t"/>
              <a:pathLst>
                <a:path extrusionOk="0" h="7587" w="5608">
                  <a:moveTo>
                    <a:pt x="584" y="1"/>
                  </a:moveTo>
                  <a:lnTo>
                    <a:pt x="909" y="2272"/>
                  </a:lnTo>
                  <a:cubicBezTo>
                    <a:pt x="922" y="2454"/>
                    <a:pt x="857" y="2622"/>
                    <a:pt x="740" y="2752"/>
                  </a:cubicBezTo>
                  <a:cubicBezTo>
                    <a:pt x="104" y="3479"/>
                    <a:pt x="0" y="4518"/>
                    <a:pt x="454" y="5361"/>
                  </a:cubicBezTo>
                  <a:lnTo>
                    <a:pt x="987" y="6335"/>
                  </a:lnTo>
                  <a:cubicBezTo>
                    <a:pt x="1332" y="7290"/>
                    <a:pt x="1809" y="7587"/>
                    <a:pt x="2260" y="7587"/>
                  </a:cubicBezTo>
                  <a:cubicBezTo>
                    <a:pt x="2520" y="7587"/>
                    <a:pt x="2772" y="7488"/>
                    <a:pt x="2985" y="7360"/>
                  </a:cubicBezTo>
                  <a:lnTo>
                    <a:pt x="4361" y="6490"/>
                  </a:lnTo>
                  <a:cubicBezTo>
                    <a:pt x="5140" y="6140"/>
                    <a:pt x="5607" y="5348"/>
                    <a:pt x="5529" y="4505"/>
                  </a:cubicBezTo>
                  <a:lnTo>
                    <a:pt x="5192" y="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535775" y="1940450"/>
              <a:ext cx="144425" cy="193100"/>
            </a:xfrm>
            <a:custGeom>
              <a:rect b="b" l="l" r="r" t="t"/>
              <a:pathLst>
                <a:path extrusionOk="0" h="7724" w="5777">
                  <a:moveTo>
                    <a:pt x="766" y="156"/>
                  </a:moveTo>
                  <a:lnTo>
                    <a:pt x="5218" y="182"/>
                  </a:lnTo>
                  <a:lnTo>
                    <a:pt x="5543" y="4557"/>
                  </a:lnTo>
                  <a:cubicBezTo>
                    <a:pt x="5594" y="5374"/>
                    <a:pt x="5127" y="6140"/>
                    <a:pt x="4400" y="6478"/>
                  </a:cubicBezTo>
                  <a:lnTo>
                    <a:pt x="4374" y="6478"/>
                  </a:lnTo>
                  <a:lnTo>
                    <a:pt x="2998" y="7334"/>
                  </a:lnTo>
                  <a:cubicBezTo>
                    <a:pt x="2816" y="7449"/>
                    <a:pt x="2578" y="7564"/>
                    <a:pt x="2319" y="7564"/>
                  </a:cubicBezTo>
                  <a:cubicBezTo>
                    <a:pt x="2227" y="7564"/>
                    <a:pt x="2133" y="7550"/>
                    <a:pt x="2038" y="7516"/>
                  </a:cubicBezTo>
                  <a:cubicBezTo>
                    <a:pt x="1688" y="7386"/>
                    <a:pt x="1376" y="6997"/>
                    <a:pt x="1129" y="6348"/>
                  </a:cubicBezTo>
                  <a:lnTo>
                    <a:pt x="597" y="5374"/>
                  </a:lnTo>
                  <a:cubicBezTo>
                    <a:pt x="156" y="4570"/>
                    <a:pt x="273" y="3557"/>
                    <a:pt x="883" y="2856"/>
                  </a:cubicBezTo>
                  <a:cubicBezTo>
                    <a:pt x="1026" y="2713"/>
                    <a:pt x="1090" y="2519"/>
                    <a:pt x="1065" y="2324"/>
                  </a:cubicBezTo>
                  <a:lnTo>
                    <a:pt x="766" y="156"/>
                  </a:lnTo>
                  <a:close/>
                  <a:moveTo>
                    <a:pt x="701" y="1"/>
                  </a:moveTo>
                  <a:cubicBezTo>
                    <a:pt x="662" y="1"/>
                    <a:pt x="649" y="27"/>
                    <a:pt x="636" y="40"/>
                  </a:cubicBezTo>
                  <a:cubicBezTo>
                    <a:pt x="610" y="53"/>
                    <a:pt x="610" y="92"/>
                    <a:pt x="610" y="105"/>
                  </a:cubicBezTo>
                  <a:lnTo>
                    <a:pt x="922" y="2363"/>
                  </a:lnTo>
                  <a:cubicBezTo>
                    <a:pt x="922" y="2506"/>
                    <a:pt x="870" y="2649"/>
                    <a:pt x="779" y="2765"/>
                  </a:cubicBezTo>
                  <a:cubicBezTo>
                    <a:pt x="117" y="3505"/>
                    <a:pt x="0" y="4596"/>
                    <a:pt x="467" y="5478"/>
                  </a:cubicBezTo>
                  <a:lnTo>
                    <a:pt x="987" y="6426"/>
                  </a:lnTo>
                  <a:cubicBezTo>
                    <a:pt x="1233" y="7114"/>
                    <a:pt x="1571" y="7529"/>
                    <a:pt x="1999" y="7685"/>
                  </a:cubicBezTo>
                  <a:cubicBezTo>
                    <a:pt x="2090" y="7711"/>
                    <a:pt x="2207" y="7724"/>
                    <a:pt x="2324" y="7724"/>
                  </a:cubicBezTo>
                  <a:cubicBezTo>
                    <a:pt x="2557" y="7724"/>
                    <a:pt x="2817" y="7646"/>
                    <a:pt x="3102" y="7516"/>
                  </a:cubicBezTo>
                  <a:lnTo>
                    <a:pt x="4478" y="6659"/>
                  </a:lnTo>
                  <a:cubicBezTo>
                    <a:pt x="5270" y="6283"/>
                    <a:pt x="5776" y="5452"/>
                    <a:pt x="5724" y="4583"/>
                  </a:cubicBezTo>
                  <a:lnTo>
                    <a:pt x="5387" y="117"/>
                  </a:lnTo>
                  <a:cubicBezTo>
                    <a:pt x="5387" y="66"/>
                    <a:pt x="5348" y="40"/>
                    <a:pt x="5309" y="40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1556850" y="2001125"/>
              <a:ext cx="19175" cy="41575"/>
            </a:xfrm>
            <a:custGeom>
              <a:rect b="b" l="l" r="r" t="t"/>
              <a:pathLst>
                <a:path extrusionOk="0" h="1663" w="767">
                  <a:moveTo>
                    <a:pt x="144" y="1"/>
                  </a:moveTo>
                  <a:lnTo>
                    <a:pt x="1" y="1662"/>
                  </a:lnTo>
                  <a:lnTo>
                    <a:pt x="390" y="1520"/>
                  </a:lnTo>
                  <a:cubicBezTo>
                    <a:pt x="637" y="1429"/>
                    <a:pt x="767" y="1143"/>
                    <a:pt x="663" y="90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553950" y="1999075"/>
              <a:ext cx="23375" cy="45900"/>
            </a:xfrm>
            <a:custGeom>
              <a:rect b="b" l="l" r="r" t="t"/>
              <a:pathLst>
                <a:path extrusionOk="0" h="1836" w="935">
                  <a:moveTo>
                    <a:pt x="238" y="1"/>
                  </a:moveTo>
                  <a:cubicBezTo>
                    <a:pt x="221" y="1"/>
                    <a:pt x="205" y="7"/>
                    <a:pt x="195" y="18"/>
                  </a:cubicBezTo>
                  <a:cubicBezTo>
                    <a:pt x="143" y="44"/>
                    <a:pt x="143" y="96"/>
                    <a:pt x="156" y="122"/>
                  </a:cubicBezTo>
                  <a:lnTo>
                    <a:pt x="688" y="1017"/>
                  </a:lnTo>
                  <a:cubicBezTo>
                    <a:pt x="766" y="1225"/>
                    <a:pt x="649" y="1459"/>
                    <a:pt x="454" y="1537"/>
                  </a:cubicBezTo>
                  <a:lnTo>
                    <a:pt x="65" y="1679"/>
                  </a:lnTo>
                  <a:cubicBezTo>
                    <a:pt x="13" y="1705"/>
                    <a:pt x="0" y="1731"/>
                    <a:pt x="13" y="1783"/>
                  </a:cubicBezTo>
                  <a:cubicBezTo>
                    <a:pt x="39" y="1809"/>
                    <a:pt x="65" y="1835"/>
                    <a:pt x="104" y="1835"/>
                  </a:cubicBezTo>
                  <a:lnTo>
                    <a:pt x="117" y="1835"/>
                  </a:lnTo>
                  <a:lnTo>
                    <a:pt x="506" y="1679"/>
                  </a:lnTo>
                  <a:cubicBezTo>
                    <a:pt x="792" y="1576"/>
                    <a:pt x="935" y="1251"/>
                    <a:pt x="831" y="953"/>
                  </a:cubicBezTo>
                  <a:lnTo>
                    <a:pt x="312" y="44"/>
                  </a:lnTo>
                  <a:cubicBezTo>
                    <a:pt x="289" y="14"/>
                    <a:pt x="261" y="1"/>
                    <a:pt x="23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1543550" y="2050450"/>
              <a:ext cx="75000" cy="27050"/>
            </a:xfrm>
            <a:custGeom>
              <a:rect b="b" l="l" r="r" t="t"/>
              <a:pathLst>
                <a:path extrusionOk="0" h="1082" w="3000">
                  <a:moveTo>
                    <a:pt x="2999" y="1"/>
                  </a:moveTo>
                  <a:lnTo>
                    <a:pt x="1" y="429"/>
                  </a:lnTo>
                  <a:lnTo>
                    <a:pt x="429" y="819"/>
                  </a:lnTo>
                  <a:cubicBezTo>
                    <a:pt x="624" y="993"/>
                    <a:pt x="872" y="1081"/>
                    <a:pt x="1124" y="1081"/>
                  </a:cubicBezTo>
                  <a:cubicBezTo>
                    <a:pt x="1341" y="1081"/>
                    <a:pt x="1561" y="1016"/>
                    <a:pt x="1753" y="883"/>
                  </a:cubicBezTo>
                  <a:lnTo>
                    <a:pt x="2999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540950" y="2048475"/>
              <a:ext cx="79850" cy="30875"/>
            </a:xfrm>
            <a:custGeom>
              <a:rect b="b" l="l" r="r" t="t"/>
              <a:pathLst>
                <a:path extrusionOk="0" h="1235" w="3194">
                  <a:moveTo>
                    <a:pt x="3096" y="1"/>
                  </a:moveTo>
                  <a:cubicBezTo>
                    <a:pt x="3081" y="1"/>
                    <a:pt x="3066" y="5"/>
                    <a:pt x="3051" y="15"/>
                  </a:cubicBezTo>
                  <a:lnTo>
                    <a:pt x="1805" y="885"/>
                  </a:lnTo>
                  <a:cubicBezTo>
                    <a:pt x="1630" y="1012"/>
                    <a:pt x="1426" y="1074"/>
                    <a:pt x="1225" y="1074"/>
                  </a:cubicBezTo>
                  <a:cubicBezTo>
                    <a:pt x="994" y="1074"/>
                    <a:pt x="765" y="992"/>
                    <a:pt x="585" y="833"/>
                  </a:cubicBezTo>
                  <a:lnTo>
                    <a:pt x="144" y="443"/>
                  </a:lnTo>
                  <a:cubicBezTo>
                    <a:pt x="131" y="424"/>
                    <a:pt x="111" y="414"/>
                    <a:pt x="92" y="414"/>
                  </a:cubicBezTo>
                  <a:cubicBezTo>
                    <a:pt x="72" y="414"/>
                    <a:pt x="53" y="424"/>
                    <a:pt x="40" y="443"/>
                  </a:cubicBezTo>
                  <a:cubicBezTo>
                    <a:pt x="1" y="469"/>
                    <a:pt x="1" y="521"/>
                    <a:pt x="40" y="547"/>
                  </a:cubicBezTo>
                  <a:lnTo>
                    <a:pt x="468" y="936"/>
                  </a:lnTo>
                  <a:cubicBezTo>
                    <a:pt x="702" y="1131"/>
                    <a:pt x="961" y="1235"/>
                    <a:pt x="1234" y="1235"/>
                  </a:cubicBezTo>
                  <a:cubicBezTo>
                    <a:pt x="1481" y="1235"/>
                    <a:pt x="1701" y="1170"/>
                    <a:pt x="1896" y="1027"/>
                  </a:cubicBezTo>
                  <a:lnTo>
                    <a:pt x="3155" y="145"/>
                  </a:lnTo>
                  <a:cubicBezTo>
                    <a:pt x="3181" y="119"/>
                    <a:pt x="3194" y="67"/>
                    <a:pt x="3168" y="28"/>
                  </a:cubicBezTo>
                  <a:cubicBezTo>
                    <a:pt x="3144" y="12"/>
                    <a:pt x="3120" y="1"/>
                    <a:pt x="309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558475" y="2071550"/>
              <a:ext cx="79525" cy="35725"/>
            </a:xfrm>
            <a:custGeom>
              <a:rect b="b" l="l" r="r" t="t"/>
              <a:pathLst>
                <a:path extrusionOk="0" h="1429" w="3181">
                  <a:moveTo>
                    <a:pt x="3181" y="0"/>
                  </a:moveTo>
                  <a:lnTo>
                    <a:pt x="1" y="883"/>
                  </a:lnTo>
                  <a:lnTo>
                    <a:pt x="144" y="1039"/>
                  </a:lnTo>
                  <a:cubicBezTo>
                    <a:pt x="260" y="1182"/>
                    <a:pt x="403" y="1298"/>
                    <a:pt x="585" y="1363"/>
                  </a:cubicBezTo>
                  <a:cubicBezTo>
                    <a:pt x="700" y="1407"/>
                    <a:pt x="822" y="1428"/>
                    <a:pt x="945" y="1428"/>
                  </a:cubicBezTo>
                  <a:cubicBezTo>
                    <a:pt x="1156" y="1428"/>
                    <a:pt x="1370" y="1365"/>
                    <a:pt x="1558" y="1234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555875" y="2070325"/>
              <a:ext cx="84400" cy="39550"/>
            </a:xfrm>
            <a:custGeom>
              <a:rect b="b" l="l" r="r" t="t"/>
              <a:pathLst>
                <a:path extrusionOk="0" h="1582" w="3376">
                  <a:moveTo>
                    <a:pt x="3282" y="0"/>
                  </a:moveTo>
                  <a:cubicBezTo>
                    <a:pt x="3266" y="0"/>
                    <a:pt x="3249" y="7"/>
                    <a:pt x="3233" y="24"/>
                  </a:cubicBezTo>
                  <a:lnTo>
                    <a:pt x="1623" y="1257"/>
                  </a:lnTo>
                  <a:cubicBezTo>
                    <a:pt x="1451" y="1363"/>
                    <a:pt x="1257" y="1423"/>
                    <a:pt x="1060" y="1423"/>
                  </a:cubicBezTo>
                  <a:cubicBezTo>
                    <a:pt x="945" y="1423"/>
                    <a:pt x="829" y="1403"/>
                    <a:pt x="715" y="1360"/>
                  </a:cubicBezTo>
                  <a:cubicBezTo>
                    <a:pt x="572" y="1322"/>
                    <a:pt x="429" y="1218"/>
                    <a:pt x="312" y="1075"/>
                  </a:cubicBezTo>
                  <a:lnTo>
                    <a:pt x="170" y="906"/>
                  </a:lnTo>
                  <a:cubicBezTo>
                    <a:pt x="148" y="885"/>
                    <a:pt x="127" y="875"/>
                    <a:pt x="105" y="875"/>
                  </a:cubicBezTo>
                  <a:cubicBezTo>
                    <a:pt x="88" y="875"/>
                    <a:pt x="70" y="882"/>
                    <a:pt x="53" y="893"/>
                  </a:cubicBezTo>
                  <a:cubicBezTo>
                    <a:pt x="27" y="932"/>
                    <a:pt x="1" y="971"/>
                    <a:pt x="40" y="1010"/>
                  </a:cubicBezTo>
                  <a:lnTo>
                    <a:pt x="183" y="1166"/>
                  </a:lnTo>
                  <a:cubicBezTo>
                    <a:pt x="312" y="1334"/>
                    <a:pt x="481" y="1451"/>
                    <a:pt x="650" y="1516"/>
                  </a:cubicBezTo>
                  <a:cubicBezTo>
                    <a:pt x="780" y="1555"/>
                    <a:pt x="910" y="1581"/>
                    <a:pt x="1039" y="1581"/>
                  </a:cubicBezTo>
                  <a:cubicBezTo>
                    <a:pt x="1286" y="1581"/>
                    <a:pt x="1520" y="1490"/>
                    <a:pt x="1714" y="1386"/>
                  </a:cubicBezTo>
                  <a:lnTo>
                    <a:pt x="3337" y="153"/>
                  </a:lnTo>
                  <a:cubicBezTo>
                    <a:pt x="3363" y="114"/>
                    <a:pt x="3376" y="62"/>
                    <a:pt x="3350" y="37"/>
                  </a:cubicBezTo>
                  <a:cubicBezTo>
                    <a:pt x="3327" y="14"/>
                    <a:pt x="3304" y="0"/>
                    <a:pt x="328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433550" y="2762725"/>
              <a:ext cx="350475" cy="30850"/>
            </a:xfrm>
            <a:custGeom>
              <a:rect b="b" l="l" r="r" t="t"/>
              <a:pathLst>
                <a:path extrusionOk="0" h="1234" w="14019">
                  <a:moveTo>
                    <a:pt x="1" y="0"/>
                  </a:moveTo>
                  <a:lnTo>
                    <a:pt x="14" y="1233"/>
                  </a:lnTo>
                  <a:lnTo>
                    <a:pt x="14019" y="1233"/>
                  </a:lnTo>
                  <a:lnTo>
                    <a:pt x="14019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431600" y="2760775"/>
              <a:ext cx="354375" cy="34750"/>
            </a:xfrm>
            <a:custGeom>
              <a:rect b="b" l="l" r="r" t="t"/>
              <a:pathLst>
                <a:path extrusionOk="0" h="1390" w="14175">
                  <a:moveTo>
                    <a:pt x="14019" y="156"/>
                  </a:moveTo>
                  <a:lnTo>
                    <a:pt x="14019" y="1234"/>
                  </a:lnTo>
                  <a:lnTo>
                    <a:pt x="169" y="1234"/>
                  </a:lnTo>
                  <a:lnTo>
                    <a:pt x="156" y="156"/>
                  </a:lnTo>
                  <a:close/>
                  <a:moveTo>
                    <a:pt x="79" y="1"/>
                  </a:moveTo>
                  <a:cubicBezTo>
                    <a:pt x="40" y="1"/>
                    <a:pt x="27" y="1"/>
                    <a:pt x="14" y="14"/>
                  </a:cubicBezTo>
                  <a:cubicBezTo>
                    <a:pt x="1" y="26"/>
                    <a:pt x="1" y="65"/>
                    <a:pt x="1" y="78"/>
                  </a:cubicBezTo>
                  <a:lnTo>
                    <a:pt x="14" y="1311"/>
                  </a:lnTo>
                  <a:cubicBezTo>
                    <a:pt x="14" y="1363"/>
                    <a:pt x="40" y="1389"/>
                    <a:pt x="92" y="1389"/>
                  </a:cubicBezTo>
                  <a:lnTo>
                    <a:pt x="14097" y="1389"/>
                  </a:lnTo>
                  <a:cubicBezTo>
                    <a:pt x="14149" y="1389"/>
                    <a:pt x="14175" y="1350"/>
                    <a:pt x="14175" y="1311"/>
                  </a:cubicBezTo>
                  <a:lnTo>
                    <a:pt x="14175" y="78"/>
                  </a:lnTo>
                  <a:cubicBezTo>
                    <a:pt x="14175" y="26"/>
                    <a:pt x="14149" y="1"/>
                    <a:pt x="1409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443925" y="2548550"/>
              <a:ext cx="160325" cy="95100"/>
            </a:xfrm>
            <a:custGeom>
              <a:rect b="b" l="l" r="r" t="t"/>
              <a:pathLst>
                <a:path extrusionOk="0" h="3804" w="6413">
                  <a:moveTo>
                    <a:pt x="40" y="1"/>
                  </a:moveTo>
                  <a:lnTo>
                    <a:pt x="1" y="3752"/>
                  </a:lnTo>
                  <a:lnTo>
                    <a:pt x="6387" y="3804"/>
                  </a:lnTo>
                  <a:lnTo>
                    <a:pt x="6413" y="53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442000" y="2546275"/>
              <a:ext cx="164200" cy="99325"/>
            </a:xfrm>
            <a:custGeom>
              <a:rect b="b" l="l" r="r" t="t"/>
              <a:pathLst>
                <a:path extrusionOk="0" h="3973" w="6568">
                  <a:moveTo>
                    <a:pt x="195" y="170"/>
                  </a:moveTo>
                  <a:lnTo>
                    <a:pt x="6412" y="222"/>
                  </a:lnTo>
                  <a:lnTo>
                    <a:pt x="6373" y="3830"/>
                  </a:lnTo>
                  <a:lnTo>
                    <a:pt x="169" y="3765"/>
                  </a:lnTo>
                  <a:lnTo>
                    <a:pt x="195" y="170"/>
                  </a:lnTo>
                  <a:close/>
                  <a:moveTo>
                    <a:pt x="117" y="1"/>
                  </a:moveTo>
                  <a:cubicBezTo>
                    <a:pt x="65" y="1"/>
                    <a:pt x="39" y="27"/>
                    <a:pt x="39" y="79"/>
                  </a:cubicBezTo>
                  <a:lnTo>
                    <a:pt x="0" y="3830"/>
                  </a:lnTo>
                  <a:cubicBezTo>
                    <a:pt x="0" y="3856"/>
                    <a:pt x="0" y="3869"/>
                    <a:pt x="13" y="3895"/>
                  </a:cubicBezTo>
                  <a:cubicBezTo>
                    <a:pt x="39" y="3895"/>
                    <a:pt x="65" y="3908"/>
                    <a:pt x="78" y="3908"/>
                  </a:cubicBezTo>
                  <a:lnTo>
                    <a:pt x="6464" y="3973"/>
                  </a:lnTo>
                  <a:cubicBezTo>
                    <a:pt x="6503" y="3973"/>
                    <a:pt x="6542" y="3934"/>
                    <a:pt x="6542" y="3895"/>
                  </a:cubicBezTo>
                  <a:lnTo>
                    <a:pt x="6568" y="131"/>
                  </a:lnTo>
                  <a:cubicBezTo>
                    <a:pt x="6568" y="92"/>
                    <a:pt x="6568" y="79"/>
                    <a:pt x="6555" y="66"/>
                  </a:cubicBezTo>
                  <a:cubicBezTo>
                    <a:pt x="6542" y="66"/>
                    <a:pt x="6503" y="40"/>
                    <a:pt x="6490" y="40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433550" y="2600150"/>
              <a:ext cx="351125" cy="162275"/>
            </a:xfrm>
            <a:custGeom>
              <a:rect b="b" l="l" r="r" t="t"/>
              <a:pathLst>
                <a:path extrusionOk="0" h="6491" w="14045">
                  <a:moveTo>
                    <a:pt x="377" y="1"/>
                  </a:moveTo>
                  <a:lnTo>
                    <a:pt x="1" y="6348"/>
                  </a:lnTo>
                  <a:lnTo>
                    <a:pt x="2558" y="6426"/>
                  </a:lnTo>
                  <a:lnTo>
                    <a:pt x="3972" y="6387"/>
                  </a:lnTo>
                  <a:lnTo>
                    <a:pt x="14032" y="6490"/>
                  </a:lnTo>
                  <a:cubicBezTo>
                    <a:pt x="14045" y="5543"/>
                    <a:pt x="13396" y="4673"/>
                    <a:pt x="12357" y="4232"/>
                  </a:cubicBezTo>
                  <a:lnTo>
                    <a:pt x="6763" y="1896"/>
                  </a:lnTo>
                  <a:lnTo>
                    <a:pt x="6815" y="13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431600" y="2597550"/>
              <a:ext cx="354700" cy="166825"/>
            </a:xfrm>
            <a:custGeom>
              <a:rect b="b" l="l" r="r" t="t"/>
              <a:pathLst>
                <a:path extrusionOk="0" h="6673" w="14188">
                  <a:moveTo>
                    <a:pt x="533" y="182"/>
                  </a:moveTo>
                  <a:lnTo>
                    <a:pt x="6815" y="312"/>
                  </a:lnTo>
                  <a:lnTo>
                    <a:pt x="6763" y="2000"/>
                  </a:lnTo>
                  <a:cubicBezTo>
                    <a:pt x="6763" y="2039"/>
                    <a:pt x="6776" y="2064"/>
                    <a:pt x="6815" y="2077"/>
                  </a:cubicBezTo>
                  <a:lnTo>
                    <a:pt x="12409" y="4414"/>
                  </a:lnTo>
                  <a:cubicBezTo>
                    <a:pt x="13383" y="4829"/>
                    <a:pt x="13993" y="5621"/>
                    <a:pt x="14032" y="6517"/>
                  </a:cubicBezTo>
                  <a:lnTo>
                    <a:pt x="4050" y="6413"/>
                  </a:lnTo>
                  <a:lnTo>
                    <a:pt x="2662" y="6452"/>
                  </a:lnTo>
                  <a:lnTo>
                    <a:pt x="169" y="6361"/>
                  </a:lnTo>
                  <a:lnTo>
                    <a:pt x="533" y="182"/>
                  </a:lnTo>
                  <a:close/>
                  <a:moveTo>
                    <a:pt x="455" y="1"/>
                  </a:moveTo>
                  <a:cubicBezTo>
                    <a:pt x="403" y="1"/>
                    <a:pt x="364" y="40"/>
                    <a:pt x="364" y="79"/>
                  </a:cubicBezTo>
                  <a:lnTo>
                    <a:pt x="1" y="6426"/>
                  </a:lnTo>
                  <a:cubicBezTo>
                    <a:pt x="1" y="6465"/>
                    <a:pt x="1" y="6478"/>
                    <a:pt x="14" y="6491"/>
                  </a:cubicBezTo>
                  <a:cubicBezTo>
                    <a:pt x="27" y="6504"/>
                    <a:pt x="53" y="6530"/>
                    <a:pt x="79" y="6530"/>
                  </a:cubicBezTo>
                  <a:lnTo>
                    <a:pt x="2636" y="6607"/>
                  </a:lnTo>
                  <a:lnTo>
                    <a:pt x="4050" y="6568"/>
                  </a:lnTo>
                  <a:lnTo>
                    <a:pt x="14110" y="6672"/>
                  </a:lnTo>
                  <a:lnTo>
                    <a:pt x="14162" y="6672"/>
                  </a:lnTo>
                  <a:cubicBezTo>
                    <a:pt x="14162" y="6659"/>
                    <a:pt x="14175" y="6620"/>
                    <a:pt x="14175" y="6607"/>
                  </a:cubicBezTo>
                  <a:cubicBezTo>
                    <a:pt x="14188" y="5621"/>
                    <a:pt x="13526" y="4725"/>
                    <a:pt x="12461" y="4271"/>
                  </a:cubicBezTo>
                  <a:lnTo>
                    <a:pt x="6919" y="1948"/>
                  </a:lnTo>
                  <a:lnTo>
                    <a:pt x="6971" y="234"/>
                  </a:lnTo>
                  <a:cubicBezTo>
                    <a:pt x="6971" y="195"/>
                    <a:pt x="6971" y="182"/>
                    <a:pt x="6958" y="169"/>
                  </a:cubicBezTo>
                  <a:cubicBezTo>
                    <a:pt x="6945" y="156"/>
                    <a:pt x="6906" y="131"/>
                    <a:pt x="6893" y="131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32150" y="2669275"/>
              <a:ext cx="23050" cy="23375"/>
            </a:xfrm>
            <a:custGeom>
              <a:rect b="b" l="l" r="r" t="t"/>
              <a:pathLst>
                <a:path extrusionOk="0" h="935" w="922">
                  <a:moveTo>
                    <a:pt x="922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629875" y="2667575"/>
              <a:ext cx="27275" cy="27025"/>
            </a:xfrm>
            <a:custGeom>
              <a:rect b="b" l="l" r="r" t="t"/>
              <a:pathLst>
                <a:path extrusionOk="0" h="1081" w="1091">
                  <a:moveTo>
                    <a:pt x="998" y="0"/>
                  </a:moveTo>
                  <a:cubicBezTo>
                    <a:pt x="977" y="0"/>
                    <a:pt x="954" y="10"/>
                    <a:pt x="935" y="29"/>
                  </a:cubicBezTo>
                  <a:lnTo>
                    <a:pt x="26" y="951"/>
                  </a:lnTo>
                  <a:cubicBezTo>
                    <a:pt x="0" y="990"/>
                    <a:pt x="0" y="1029"/>
                    <a:pt x="26" y="1068"/>
                  </a:cubicBezTo>
                  <a:cubicBezTo>
                    <a:pt x="52" y="1081"/>
                    <a:pt x="78" y="1081"/>
                    <a:pt x="91" y="1081"/>
                  </a:cubicBezTo>
                  <a:cubicBezTo>
                    <a:pt x="130" y="1081"/>
                    <a:pt x="143" y="1081"/>
                    <a:pt x="143" y="1068"/>
                  </a:cubicBezTo>
                  <a:lnTo>
                    <a:pt x="1052" y="146"/>
                  </a:lnTo>
                  <a:cubicBezTo>
                    <a:pt x="1091" y="107"/>
                    <a:pt x="1091" y="55"/>
                    <a:pt x="1052" y="29"/>
                  </a:cubicBezTo>
                  <a:cubicBezTo>
                    <a:pt x="1039" y="10"/>
                    <a:pt x="1019" y="0"/>
                    <a:pt x="99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14625" y="2662775"/>
              <a:ext cx="23375" cy="23400"/>
            </a:xfrm>
            <a:custGeom>
              <a:rect b="b" l="l" r="r" t="t"/>
              <a:pathLst>
                <a:path extrusionOk="0" h="936" w="935">
                  <a:moveTo>
                    <a:pt x="935" y="1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1612350" y="2661075"/>
              <a:ext cx="27275" cy="27050"/>
            </a:xfrm>
            <a:custGeom>
              <a:rect b="b" l="l" r="r" t="t"/>
              <a:pathLst>
                <a:path extrusionOk="0" h="1082" w="1091">
                  <a:moveTo>
                    <a:pt x="1000" y="0"/>
                  </a:moveTo>
                  <a:cubicBezTo>
                    <a:pt x="980" y="0"/>
                    <a:pt x="961" y="10"/>
                    <a:pt x="948" y="30"/>
                  </a:cubicBezTo>
                  <a:lnTo>
                    <a:pt x="39" y="951"/>
                  </a:lnTo>
                  <a:cubicBezTo>
                    <a:pt x="0" y="990"/>
                    <a:pt x="0" y="1029"/>
                    <a:pt x="39" y="1068"/>
                  </a:cubicBezTo>
                  <a:cubicBezTo>
                    <a:pt x="52" y="1081"/>
                    <a:pt x="78" y="1081"/>
                    <a:pt x="104" y="1081"/>
                  </a:cubicBezTo>
                  <a:cubicBezTo>
                    <a:pt x="130" y="1081"/>
                    <a:pt x="143" y="1068"/>
                    <a:pt x="143" y="1068"/>
                  </a:cubicBezTo>
                  <a:lnTo>
                    <a:pt x="1052" y="147"/>
                  </a:lnTo>
                  <a:cubicBezTo>
                    <a:pt x="1091" y="108"/>
                    <a:pt x="1091" y="56"/>
                    <a:pt x="1052" y="30"/>
                  </a:cubicBezTo>
                  <a:cubicBezTo>
                    <a:pt x="1039" y="10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599700" y="2656625"/>
              <a:ext cx="22725" cy="23375"/>
            </a:xfrm>
            <a:custGeom>
              <a:rect b="b" l="l" r="r" t="t"/>
              <a:pathLst>
                <a:path extrusionOk="0" h="935" w="909">
                  <a:moveTo>
                    <a:pt x="909" y="0"/>
                  </a:moveTo>
                  <a:lnTo>
                    <a:pt x="0" y="935"/>
                  </a:lnTo>
                </a:path>
              </a:pathLst>
            </a:custGeom>
            <a:solidFill>
              <a:srgbClr val="BC5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597425" y="2655150"/>
              <a:ext cx="27275" cy="26800"/>
            </a:xfrm>
            <a:custGeom>
              <a:rect b="b" l="l" r="r" t="t"/>
              <a:pathLst>
                <a:path extrusionOk="0" h="1072" w="1091">
                  <a:moveTo>
                    <a:pt x="998" y="1"/>
                  </a:moveTo>
                  <a:cubicBezTo>
                    <a:pt x="977" y="1"/>
                    <a:pt x="954" y="7"/>
                    <a:pt x="935" y="20"/>
                  </a:cubicBezTo>
                  <a:lnTo>
                    <a:pt x="26" y="942"/>
                  </a:lnTo>
                  <a:cubicBezTo>
                    <a:pt x="0" y="981"/>
                    <a:pt x="0" y="1033"/>
                    <a:pt x="26" y="1058"/>
                  </a:cubicBezTo>
                  <a:cubicBezTo>
                    <a:pt x="52" y="1071"/>
                    <a:pt x="78" y="1071"/>
                    <a:pt x="91" y="1071"/>
                  </a:cubicBezTo>
                  <a:cubicBezTo>
                    <a:pt x="117" y="1071"/>
                    <a:pt x="130" y="1058"/>
                    <a:pt x="143" y="1058"/>
                  </a:cubicBezTo>
                  <a:lnTo>
                    <a:pt x="1052" y="137"/>
                  </a:lnTo>
                  <a:cubicBezTo>
                    <a:pt x="1091" y="98"/>
                    <a:pt x="1091" y="59"/>
                    <a:pt x="1052" y="20"/>
                  </a:cubicBezTo>
                  <a:cubicBezTo>
                    <a:pt x="1039" y="7"/>
                    <a:pt x="1019" y="1"/>
                    <a:pt x="99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636675" y="2624825"/>
              <a:ext cx="39300" cy="38625"/>
            </a:xfrm>
            <a:custGeom>
              <a:rect b="b" l="l" r="r" t="t"/>
              <a:pathLst>
                <a:path extrusionOk="0" h="1545" w="1572">
                  <a:moveTo>
                    <a:pt x="961" y="169"/>
                  </a:moveTo>
                  <a:cubicBezTo>
                    <a:pt x="1091" y="169"/>
                    <a:pt x="1208" y="208"/>
                    <a:pt x="1286" y="312"/>
                  </a:cubicBezTo>
                  <a:cubicBezTo>
                    <a:pt x="1364" y="389"/>
                    <a:pt x="1416" y="506"/>
                    <a:pt x="1416" y="623"/>
                  </a:cubicBezTo>
                  <a:cubicBezTo>
                    <a:pt x="1416" y="727"/>
                    <a:pt x="1364" y="844"/>
                    <a:pt x="1286" y="922"/>
                  </a:cubicBezTo>
                  <a:cubicBezTo>
                    <a:pt x="1143" y="1051"/>
                    <a:pt x="559" y="1246"/>
                    <a:pt x="209" y="1350"/>
                  </a:cubicBezTo>
                  <a:cubicBezTo>
                    <a:pt x="312" y="1012"/>
                    <a:pt x="520" y="428"/>
                    <a:pt x="650" y="299"/>
                  </a:cubicBezTo>
                  <a:cubicBezTo>
                    <a:pt x="728" y="208"/>
                    <a:pt x="845" y="169"/>
                    <a:pt x="961" y="169"/>
                  </a:cubicBezTo>
                  <a:close/>
                  <a:moveTo>
                    <a:pt x="974" y="0"/>
                  </a:moveTo>
                  <a:cubicBezTo>
                    <a:pt x="819" y="13"/>
                    <a:pt x="663" y="65"/>
                    <a:pt x="559" y="182"/>
                  </a:cubicBezTo>
                  <a:cubicBezTo>
                    <a:pt x="325" y="389"/>
                    <a:pt x="53" y="1337"/>
                    <a:pt x="14" y="1441"/>
                  </a:cubicBezTo>
                  <a:cubicBezTo>
                    <a:pt x="1" y="1480"/>
                    <a:pt x="14" y="1506"/>
                    <a:pt x="40" y="1519"/>
                  </a:cubicBezTo>
                  <a:cubicBezTo>
                    <a:pt x="53" y="1519"/>
                    <a:pt x="79" y="1545"/>
                    <a:pt x="105" y="1545"/>
                  </a:cubicBezTo>
                  <a:cubicBezTo>
                    <a:pt x="105" y="1545"/>
                    <a:pt x="118" y="1545"/>
                    <a:pt x="118" y="1532"/>
                  </a:cubicBezTo>
                  <a:cubicBezTo>
                    <a:pt x="235" y="1493"/>
                    <a:pt x="1182" y="1233"/>
                    <a:pt x="1403" y="1025"/>
                  </a:cubicBezTo>
                  <a:cubicBezTo>
                    <a:pt x="1507" y="909"/>
                    <a:pt x="1571" y="766"/>
                    <a:pt x="1571" y="597"/>
                  </a:cubicBezTo>
                  <a:cubicBezTo>
                    <a:pt x="1571" y="454"/>
                    <a:pt x="1507" y="286"/>
                    <a:pt x="1403" y="182"/>
                  </a:cubicBezTo>
                  <a:cubicBezTo>
                    <a:pt x="1286" y="65"/>
                    <a:pt x="1143" y="0"/>
                    <a:pt x="97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605850" y="2618850"/>
              <a:ext cx="34425" cy="44600"/>
            </a:xfrm>
            <a:custGeom>
              <a:rect b="b" l="l" r="r" t="t"/>
              <a:pathLst>
                <a:path extrusionOk="0" h="1784" w="1377">
                  <a:moveTo>
                    <a:pt x="702" y="174"/>
                  </a:moveTo>
                  <a:cubicBezTo>
                    <a:pt x="844" y="174"/>
                    <a:pt x="1013" y="278"/>
                    <a:pt x="1091" y="408"/>
                  </a:cubicBezTo>
                  <a:cubicBezTo>
                    <a:pt x="1182" y="564"/>
                    <a:pt x="1208" y="1187"/>
                    <a:pt x="1208" y="1537"/>
                  </a:cubicBezTo>
                  <a:cubicBezTo>
                    <a:pt x="909" y="1342"/>
                    <a:pt x="403" y="992"/>
                    <a:pt x="312" y="823"/>
                  </a:cubicBezTo>
                  <a:cubicBezTo>
                    <a:pt x="195" y="615"/>
                    <a:pt x="273" y="343"/>
                    <a:pt x="494" y="226"/>
                  </a:cubicBezTo>
                  <a:cubicBezTo>
                    <a:pt x="559" y="187"/>
                    <a:pt x="637" y="174"/>
                    <a:pt x="702" y="174"/>
                  </a:cubicBezTo>
                  <a:close/>
                  <a:moveTo>
                    <a:pt x="688" y="1"/>
                  </a:moveTo>
                  <a:cubicBezTo>
                    <a:pt x="591" y="1"/>
                    <a:pt x="494" y="23"/>
                    <a:pt x="403" y="70"/>
                  </a:cubicBezTo>
                  <a:cubicBezTo>
                    <a:pt x="118" y="239"/>
                    <a:pt x="1" y="615"/>
                    <a:pt x="170" y="901"/>
                  </a:cubicBezTo>
                  <a:cubicBezTo>
                    <a:pt x="312" y="1174"/>
                    <a:pt x="1143" y="1706"/>
                    <a:pt x="1234" y="1758"/>
                  </a:cubicBezTo>
                  <a:cubicBezTo>
                    <a:pt x="1247" y="1784"/>
                    <a:pt x="1273" y="1784"/>
                    <a:pt x="1286" y="1784"/>
                  </a:cubicBezTo>
                  <a:cubicBezTo>
                    <a:pt x="1299" y="1784"/>
                    <a:pt x="1299" y="1784"/>
                    <a:pt x="1312" y="1745"/>
                  </a:cubicBezTo>
                  <a:cubicBezTo>
                    <a:pt x="1351" y="1732"/>
                    <a:pt x="1364" y="1719"/>
                    <a:pt x="1364" y="1680"/>
                  </a:cubicBezTo>
                  <a:cubicBezTo>
                    <a:pt x="1364" y="1563"/>
                    <a:pt x="1377" y="576"/>
                    <a:pt x="1234" y="317"/>
                  </a:cubicBezTo>
                  <a:cubicBezTo>
                    <a:pt x="1125" y="118"/>
                    <a:pt x="910" y="1"/>
                    <a:pt x="68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138250" y="2493400"/>
              <a:ext cx="153200" cy="203800"/>
            </a:xfrm>
            <a:custGeom>
              <a:rect b="b" l="l" r="r" t="t"/>
              <a:pathLst>
                <a:path extrusionOk="0" h="8152" w="6128">
                  <a:moveTo>
                    <a:pt x="53" y="0"/>
                  </a:moveTo>
                  <a:lnTo>
                    <a:pt x="1" y="8151"/>
                  </a:lnTo>
                  <a:lnTo>
                    <a:pt x="6114" y="8151"/>
                  </a:lnTo>
                  <a:lnTo>
                    <a:pt x="6127" y="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136325" y="2491300"/>
              <a:ext cx="156750" cy="207850"/>
            </a:xfrm>
            <a:custGeom>
              <a:rect b="b" l="l" r="r" t="t"/>
              <a:pathLst>
                <a:path extrusionOk="0" h="8314" w="6270">
                  <a:moveTo>
                    <a:pt x="208" y="188"/>
                  </a:moveTo>
                  <a:lnTo>
                    <a:pt x="6114" y="253"/>
                  </a:lnTo>
                  <a:lnTo>
                    <a:pt x="6101" y="8171"/>
                  </a:lnTo>
                  <a:lnTo>
                    <a:pt x="156" y="8171"/>
                  </a:lnTo>
                  <a:lnTo>
                    <a:pt x="208" y="188"/>
                  </a:lnTo>
                  <a:close/>
                  <a:moveTo>
                    <a:pt x="102" y="1"/>
                  </a:moveTo>
                  <a:cubicBezTo>
                    <a:pt x="83" y="1"/>
                    <a:pt x="74" y="10"/>
                    <a:pt x="65" y="19"/>
                  </a:cubicBezTo>
                  <a:cubicBezTo>
                    <a:pt x="65" y="32"/>
                    <a:pt x="39" y="71"/>
                    <a:pt x="39" y="84"/>
                  </a:cubicBezTo>
                  <a:lnTo>
                    <a:pt x="0" y="8235"/>
                  </a:lnTo>
                  <a:cubicBezTo>
                    <a:pt x="0" y="8261"/>
                    <a:pt x="0" y="8274"/>
                    <a:pt x="13" y="8300"/>
                  </a:cubicBezTo>
                  <a:cubicBezTo>
                    <a:pt x="26" y="8300"/>
                    <a:pt x="65" y="8313"/>
                    <a:pt x="78" y="8313"/>
                  </a:cubicBezTo>
                  <a:lnTo>
                    <a:pt x="6178" y="8300"/>
                  </a:lnTo>
                  <a:cubicBezTo>
                    <a:pt x="6230" y="8300"/>
                    <a:pt x="6256" y="8261"/>
                    <a:pt x="6256" y="8210"/>
                  </a:cubicBezTo>
                  <a:lnTo>
                    <a:pt x="6269" y="136"/>
                  </a:lnTo>
                  <a:cubicBezTo>
                    <a:pt x="6269" y="84"/>
                    <a:pt x="6243" y="58"/>
                    <a:pt x="6191" y="58"/>
                  </a:cubicBezTo>
                  <a:lnTo>
                    <a:pt x="130" y="6"/>
                  </a:lnTo>
                  <a:cubicBezTo>
                    <a:pt x="118" y="3"/>
                    <a:pt x="109" y="1"/>
                    <a:pt x="10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123975" y="2603075"/>
              <a:ext cx="180450" cy="120725"/>
            </a:xfrm>
            <a:custGeom>
              <a:rect b="b" l="l" r="r" t="t"/>
              <a:pathLst>
                <a:path extrusionOk="0" h="4829" w="7218">
                  <a:moveTo>
                    <a:pt x="1" y="0"/>
                  </a:moveTo>
                  <a:lnTo>
                    <a:pt x="1" y="4829"/>
                  </a:lnTo>
                  <a:lnTo>
                    <a:pt x="7218" y="4829"/>
                  </a:lnTo>
                  <a:lnTo>
                    <a:pt x="7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122025" y="2601450"/>
              <a:ext cx="184350" cy="124300"/>
            </a:xfrm>
            <a:custGeom>
              <a:rect b="b" l="l" r="r" t="t"/>
              <a:pathLst>
                <a:path extrusionOk="0" h="4972" w="7374">
                  <a:moveTo>
                    <a:pt x="7205" y="156"/>
                  </a:moveTo>
                  <a:lnTo>
                    <a:pt x="7205" y="4816"/>
                  </a:lnTo>
                  <a:lnTo>
                    <a:pt x="144" y="4816"/>
                  </a:lnTo>
                  <a:lnTo>
                    <a:pt x="144" y="156"/>
                  </a:lnTo>
                  <a:close/>
                  <a:moveTo>
                    <a:pt x="79" y="0"/>
                  </a:moveTo>
                  <a:cubicBezTo>
                    <a:pt x="27" y="0"/>
                    <a:pt x="1" y="26"/>
                    <a:pt x="1" y="78"/>
                  </a:cubicBezTo>
                  <a:lnTo>
                    <a:pt x="1" y="4894"/>
                  </a:lnTo>
                  <a:cubicBezTo>
                    <a:pt x="1" y="4946"/>
                    <a:pt x="27" y="4972"/>
                    <a:pt x="79" y="4972"/>
                  </a:cubicBezTo>
                  <a:lnTo>
                    <a:pt x="7296" y="4972"/>
                  </a:lnTo>
                  <a:cubicBezTo>
                    <a:pt x="7335" y="4972"/>
                    <a:pt x="7373" y="4933"/>
                    <a:pt x="7373" y="4894"/>
                  </a:cubicBezTo>
                  <a:lnTo>
                    <a:pt x="7373" y="78"/>
                  </a:lnTo>
                  <a:cubicBezTo>
                    <a:pt x="7373" y="26"/>
                    <a:pt x="7347" y="0"/>
                    <a:pt x="729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156750" y="2631300"/>
              <a:ext cx="112625" cy="92500"/>
            </a:xfrm>
            <a:custGeom>
              <a:rect b="b" l="l" r="r" t="t"/>
              <a:pathLst>
                <a:path extrusionOk="0" h="3700" w="4505">
                  <a:moveTo>
                    <a:pt x="1805" y="1"/>
                  </a:moveTo>
                  <a:cubicBezTo>
                    <a:pt x="819" y="1"/>
                    <a:pt x="1" y="805"/>
                    <a:pt x="1" y="1805"/>
                  </a:cubicBezTo>
                  <a:lnTo>
                    <a:pt x="1" y="1896"/>
                  </a:lnTo>
                  <a:cubicBezTo>
                    <a:pt x="27" y="2882"/>
                    <a:pt x="819" y="3700"/>
                    <a:pt x="1805" y="3700"/>
                  </a:cubicBezTo>
                  <a:lnTo>
                    <a:pt x="2701" y="3700"/>
                  </a:lnTo>
                  <a:cubicBezTo>
                    <a:pt x="3687" y="3700"/>
                    <a:pt x="4505" y="2882"/>
                    <a:pt x="4505" y="1896"/>
                  </a:cubicBezTo>
                  <a:lnTo>
                    <a:pt x="4505" y="1805"/>
                  </a:lnTo>
                  <a:cubicBezTo>
                    <a:pt x="4505" y="805"/>
                    <a:pt x="3687" y="1"/>
                    <a:pt x="2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154800" y="2629350"/>
              <a:ext cx="116525" cy="96400"/>
            </a:xfrm>
            <a:custGeom>
              <a:rect b="b" l="l" r="r" t="t"/>
              <a:pathLst>
                <a:path extrusionOk="0" h="3856" w="4661">
                  <a:moveTo>
                    <a:pt x="2779" y="156"/>
                  </a:moveTo>
                  <a:cubicBezTo>
                    <a:pt x="3739" y="156"/>
                    <a:pt x="4492" y="935"/>
                    <a:pt x="4492" y="1883"/>
                  </a:cubicBezTo>
                  <a:lnTo>
                    <a:pt x="4492" y="1974"/>
                  </a:lnTo>
                  <a:cubicBezTo>
                    <a:pt x="4492" y="2934"/>
                    <a:pt x="3713" y="3700"/>
                    <a:pt x="2779" y="3700"/>
                  </a:cubicBezTo>
                  <a:lnTo>
                    <a:pt x="1883" y="3700"/>
                  </a:lnTo>
                  <a:cubicBezTo>
                    <a:pt x="922" y="3700"/>
                    <a:pt x="170" y="2921"/>
                    <a:pt x="170" y="1974"/>
                  </a:cubicBezTo>
                  <a:lnTo>
                    <a:pt x="170" y="1883"/>
                  </a:lnTo>
                  <a:cubicBezTo>
                    <a:pt x="170" y="922"/>
                    <a:pt x="948" y="156"/>
                    <a:pt x="1883" y="156"/>
                  </a:cubicBezTo>
                  <a:close/>
                  <a:moveTo>
                    <a:pt x="1883" y="1"/>
                  </a:moveTo>
                  <a:cubicBezTo>
                    <a:pt x="845" y="1"/>
                    <a:pt x="1" y="844"/>
                    <a:pt x="1" y="1883"/>
                  </a:cubicBezTo>
                  <a:lnTo>
                    <a:pt x="1" y="1974"/>
                  </a:lnTo>
                  <a:cubicBezTo>
                    <a:pt x="1" y="3012"/>
                    <a:pt x="845" y="3856"/>
                    <a:pt x="1883" y="3856"/>
                  </a:cubicBezTo>
                  <a:lnTo>
                    <a:pt x="2779" y="3856"/>
                  </a:lnTo>
                  <a:cubicBezTo>
                    <a:pt x="3817" y="3856"/>
                    <a:pt x="4661" y="3012"/>
                    <a:pt x="4661" y="1974"/>
                  </a:cubicBezTo>
                  <a:lnTo>
                    <a:pt x="4661" y="1883"/>
                  </a:lnTo>
                  <a:cubicBezTo>
                    <a:pt x="4661" y="844"/>
                    <a:pt x="3817" y="1"/>
                    <a:pt x="2779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169725" y="2660175"/>
              <a:ext cx="83750" cy="3925"/>
            </a:xfrm>
            <a:custGeom>
              <a:rect b="b" l="l" r="r" t="t"/>
              <a:pathLst>
                <a:path extrusionOk="0" h="157" w="3350">
                  <a:moveTo>
                    <a:pt x="92" y="1"/>
                  </a:moveTo>
                  <a:cubicBezTo>
                    <a:pt x="40" y="1"/>
                    <a:pt x="1" y="27"/>
                    <a:pt x="1" y="79"/>
                  </a:cubicBezTo>
                  <a:cubicBezTo>
                    <a:pt x="1" y="131"/>
                    <a:pt x="40" y="157"/>
                    <a:pt x="92" y="157"/>
                  </a:cubicBezTo>
                  <a:lnTo>
                    <a:pt x="3272" y="157"/>
                  </a:lnTo>
                  <a:cubicBezTo>
                    <a:pt x="3311" y="157"/>
                    <a:pt x="3350" y="131"/>
                    <a:pt x="3350" y="79"/>
                  </a:cubicBezTo>
                  <a:cubicBezTo>
                    <a:pt x="3350" y="27"/>
                    <a:pt x="3311" y="1"/>
                    <a:pt x="32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110025" y="2681925"/>
              <a:ext cx="203175" cy="88275"/>
            </a:xfrm>
            <a:custGeom>
              <a:rect b="b" l="l" r="r" t="t"/>
              <a:pathLst>
                <a:path extrusionOk="0" h="3531" w="8127">
                  <a:moveTo>
                    <a:pt x="2090" y="0"/>
                  </a:moveTo>
                  <a:cubicBezTo>
                    <a:pt x="935" y="0"/>
                    <a:pt x="1" y="935"/>
                    <a:pt x="1" y="2077"/>
                  </a:cubicBezTo>
                  <a:lnTo>
                    <a:pt x="1" y="3531"/>
                  </a:lnTo>
                  <a:lnTo>
                    <a:pt x="8126" y="3531"/>
                  </a:lnTo>
                  <a:lnTo>
                    <a:pt x="8126" y="2077"/>
                  </a:lnTo>
                  <a:cubicBezTo>
                    <a:pt x="8126" y="935"/>
                    <a:pt x="7191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108725" y="2679975"/>
              <a:ext cx="206725" cy="92175"/>
            </a:xfrm>
            <a:custGeom>
              <a:rect b="b" l="l" r="r" t="t"/>
              <a:pathLst>
                <a:path extrusionOk="0" h="3687" w="8269">
                  <a:moveTo>
                    <a:pt x="6101" y="169"/>
                  </a:moveTo>
                  <a:cubicBezTo>
                    <a:pt x="7205" y="169"/>
                    <a:pt x="8087" y="1052"/>
                    <a:pt x="8087" y="2155"/>
                  </a:cubicBezTo>
                  <a:lnTo>
                    <a:pt x="8087" y="3518"/>
                  </a:lnTo>
                  <a:lnTo>
                    <a:pt x="144" y="3518"/>
                  </a:lnTo>
                  <a:lnTo>
                    <a:pt x="144" y="2155"/>
                  </a:lnTo>
                  <a:cubicBezTo>
                    <a:pt x="144" y="1052"/>
                    <a:pt x="1026" y="169"/>
                    <a:pt x="2142" y="169"/>
                  </a:cubicBezTo>
                  <a:close/>
                  <a:moveTo>
                    <a:pt x="2155" y="1"/>
                  </a:moveTo>
                  <a:cubicBezTo>
                    <a:pt x="974" y="1"/>
                    <a:pt x="1" y="974"/>
                    <a:pt x="1" y="2155"/>
                  </a:cubicBezTo>
                  <a:lnTo>
                    <a:pt x="1" y="3609"/>
                  </a:lnTo>
                  <a:cubicBezTo>
                    <a:pt x="1" y="3648"/>
                    <a:pt x="27" y="3687"/>
                    <a:pt x="79" y="3687"/>
                  </a:cubicBezTo>
                  <a:lnTo>
                    <a:pt x="8178" y="3687"/>
                  </a:lnTo>
                  <a:cubicBezTo>
                    <a:pt x="8217" y="3687"/>
                    <a:pt x="8256" y="3635"/>
                    <a:pt x="8269" y="3609"/>
                  </a:cubicBezTo>
                  <a:lnTo>
                    <a:pt x="8269" y="2155"/>
                  </a:lnTo>
                  <a:cubicBezTo>
                    <a:pt x="8269" y="974"/>
                    <a:pt x="7295" y="1"/>
                    <a:pt x="61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105475" y="2769525"/>
              <a:ext cx="212575" cy="23725"/>
            </a:xfrm>
            <a:custGeom>
              <a:rect b="b" l="l" r="r" t="t"/>
              <a:pathLst>
                <a:path extrusionOk="0" h="949" w="8503">
                  <a:moveTo>
                    <a:pt x="1" y="1"/>
                  </a:moveTo>
                  <a:lnTo>
                    <a:pt x="1" y="949"/>
                  </a:lnTo>
                  <a:lnTo>
                    <a:pt x="8503" y="949"/>
                  </a:lnTo>
                  <a:lnTo>
                    <a:pt x="8503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103225" y="2767925"/>
              <a:ext cx="216775" cy="27275"/>
            </a:xfrm>
            <a:custGeom>
              <a:rect b="b" l="l" r="r" t="t"/>
              <a:pathLst>
                <a:path extrusionOk="0" h="1091" w="8671">
                  <a:moveTo>
                    <a:pt x="8489" y="169"/>
                  </a:moveTo>
                  <a:lnTo>
                    <a:pt x="8489" y="935"/>
                  </a:lnTo>
                  <a:lnTo>
                    <a:pt x="169" y="935"/>
                  </a:lnTo>
                  <a:lnTo>
                    <a:pt x="156" y="169"/>
                  </a:lnTo>
                  <a:close/>
                  <a:moveTo>
                    <a:pt x="91" y="0"/>
                  </a:moveTo>
                  <a:cubicBezTo>
                    <a:pt x="52" y="0"/>
                    <a:pt x="39" y="0"/>
                    <a:pt x="13" y="13"/>
                  </a:cubicBezTo>
                  <a:cubicBezTo>
                    <a:pt x="13" y="39"/>
                    <a:pt x="0" y="65"/>
                    <a:pt x="0" y="78"/>
                  </a:cubicBezTo>
                  <a:lnTo>
                    <a:pt x="13" y="1013"/>
                  </a:lnTo>
                  <a:cubicBezTo>
                    <a:pt x="13" y="1051"/>
                    <a:pt x="52" y="1090"/>
                    <a:pt x="104" y="1090"/>
                  </a:cubicBezTo>
                  <a:lnTo>
                    <a:pt x="8593" y="1090"/>
                  </a:lnTo>
                  <a:cubicBezTo>
                    <a:pt x="8619" y="1090"/>
                    <a:pt x="8671" y="1064"/>
                    <a:pt x="8671" y="1013"/>
                  </a:cubicBezTo>
                  <a:lnTo>
                    <a:pt x="8671" y="78"/>
                  </a:lnTo>
                  <a:cubicBezTo>
                    <a:pt x="8671" y="39"/>
                    <a:pt x="8632" y="0"/>
                    <a:pt x="85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103875" y="1847000"/>
              <a:ext cx="534125" cy="735975"/>
            </a:xfrm>
            <a:custGeom>
              <a:rect b="b" l="l" r="r" t="t"/>
              <a:pathLst>
                <a:path extrusionOk="0" h="29439" w="21365">
                  <a:moveTo>
                    <a:pt x="3972" y="0"/>
                  </a:moveTo>
                  <a:lnTo>
                    <a:pt x="0" y="29374"/>
                  </a:lnTo>
                  <a:lnTo>
                    <a:pt x="9371" y="29439"/>
                  </a:lnTo>
                  <a:lnTo>
                    <a:pt x="11877" y="13694"/>
                  </a:lnTo>
                  <a:lnTo>
                    <a:pt x="12811" y="29439"/>
                  </a:lnTo>
                  <a:lnTo>
                    <a:pt x="21365" y="29374"/>
                  </a:lnTo>
                  <a:lnTo>
                    <a:pt x="17990" y="26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398175" y="2058900"/>
              <a:ext cx="26000" cy="146700"/>
            </a:xfrm>
            <a:custGeom>
              <a:rect b="b" l="l" r="r" t="t"/>
              <a:pathLst>
                <a:path extrusionOk="0" h="5868" w="1040">
                  <a:moveTo>
                    <a:pt x="1039" y="0"/>
                  </a:moveTo>
                  <a:lnTo>
                    <a:pt x="1" y="5867"/>
                  </a:lnTo>
                </a:path>
              </a:pathLst>
            </a:custGeom>
            <a:solidFill>
              <a:srgbClr val="5B8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396225" y="2056875"/>
              <a:ext cx="30525" cy="150675"/>
            </a:xfrm>
            <a:custGeom>
              <a:rect b="b" l="l" r="r" t="t"/>
              <a:pathLst>
                <a:path extrusionOk="0" h="6027" w="1221">
                  <a:moveTo>
                    <a:pt x="1109" y="0"/>
                  </a:moveTo>
                  <a:cubicBezTo>
                    <a:pt x="1075" y="0"/>
                    <a:pt x="1039" y="25"/>
                    <a:pt x="1039" y="68"/>
                  </a:cubicBezTo>
                  <a:lnTo>
                    <a:pt x="1" y="5922"/>
                  </a:lnTo>
                  <a:cubicBezTo>
                    <a:pt x="1" y="5974"/>
                    <a:pt x="14" y="6013"/>
                    <a:pt x="79" y="6026"/>
                  </a:cubicBezTo>
                  <a:cubicBezTo>
                    <a:pt x="118" y="6026"/>
                    <a:pt x="144" y="5987"/>
                    <a:pt x="157" y="5961"/>
                  </a:cubicBezTo>
                  <a:lnTo>
                    <a:pt x="1195" y="107"/>
                  </a:lnTo>
                  <a:cubicBezTo>
                    <a:pt x="1221" y="55"/>
                    <a:pt x="1182" y="3"/>
                    <a:pt x="1130" y="3"/>
                  </a:cubicBezTo>
                  <a:cubicBezTo>
                    <a:pt x="1123" y="1"/>
                    <a:pt x="1116" y="0"/>
                    <a:pt x="1109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9657" y="0"/>
                  </a:move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close/>
                </a:path>
              </a:pathLst>
            </a:custGeom>
            <a:solidFill>
              <a:srgbClr val="3A2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1098025" y="2537200"/>
              <a:ext cx="251175" cy="50650"/>
            </a:xfrm>
            <a:custGeom>
              <a:rect b="b" l="l" r="r" t="t"/>
              <a:pathLst>
                <a:path extrusionOk="0" h="2026" w="10047">
                  <a:moveTo>
                    <a:pt x="9735" y="169"/>
                  </a:moveTo>
                  <a:cubicBezTo>
                    <a:pt x="9787" y="169"/>
                    <a:pt x="9813" y="169"/>
                    <a:pt x="9852" y="208"/>
                  </a:cubicBezTo>
                  <a:cubicBezTo>
                    <a:pt x="9865" y="247"/>
                    <a:pt x="9878" y="273"/>
                    <a:pt x="9878" y="312"/>
                  </a:cubicBezTo>
                  <a:lnTo>
                    <a:pt x="9878" y="1753"/>
                  </a:lnTo>
                  <a:cubicBezTo>
                    <a:pt x="9878" y="1818"/>
                    <a:pt x="9813" y="1883"/>
                    <a:pt x="9735" y="1883"/>
                  </a:cubicBezTo>
                  <a:lnTo>
                    <a:pt x="325" y="1883"/>
                  </a:lnTo>
                  <a:cubicBezTo>
                    <a:pt x="273" y="1883"/>
                    <a:pt x="247" y="1870"/>
                    <a:pt x="208" y="1831"/>
                  </a:cubicBezTo>
                  <a:cubicBezTo>
                    <a:pt x="182" y="1805"/>
                    <a:pt x="169" y="1753"/>
                    <a:pt x="182" y="1727"/>
                  </a:cubicBezTo>
                  <a:lnTo>
                    <a:pt x="494" y="312"/>
                  </a:lnTo>
                  <a:cubicBezTo>
                    <a:pt x="494" y="247"/>
                    <a:pt x="559" y="195"/>
                    <a:pt x="623" y="195"/>
                  </a:cubicBezTo>
                  <a:lnTo>
                    <a:pt x="9735" y="169"/>
                  </a:lnTo>
                  <a:close/>
                  <a:moveTo>
                    <a:pt x="9735" y="0"/>
                  </a:moveTo>
                  <a:lnTo>
                    <a:pt x="623" y="39"/>
                  </a:lnTo>
                  <a:cubicBezTo>
                    <a:pt x="468" y="39"/>
                    <a:pt x="364" y="130"/>
                    <a:pt x="325" y="260"/>
                  </a:cubicBezTo>
                  <a:lnTo>
                    <a:pt x="13" y="1675"/>
                  </a:lnTo>
                  <a:cubicBezTo>
                    <a:pt x="0" y="1753"/>
                    <a:pt x="39" y="1857"/>
                    <a:pt x="78" y="1921"/>
                  </a:cubicBezTo>
                  <a:cubicBezTo>
                    <a:pt x="143" y="1986"/>
                    <a:pt x="234" y="2025"/>
                    <a:pt x="325" y="2025"/>
                  </a:cubicBezTo>
                  <a:lnTo>
                    <a:pt x="9735" y="2025"/>
                  </a:lnTo>
                  <a:cubicBezTo>
                    <a:pt x="9917" y="2025"/>
                    <a:pt x="10047" y="1896"/>
                    <a:pt x="10034" y="1740"/>
                  </a:cubicBezTo>
                  <a:lnTo>
                    <a:pt x="10034" y="299"/>
                  </a:lnTo>
                  <a:cubicBezTo>
                    <a:pt x="10034" y="208"/>
                    <a:pt x="9995" y="130"/>
                    <a:pt x="9943" y="78"/>
                  </a:cubicBezTo>
                  <a:cubicBezTo>
                    <a:pt x="9904" y="39"/>
                    <a:pt x="9813" y="0"/>
                    <a:pt x="973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099975" y="2539150"/>
              <a:ext cx="246950" cy="46750"/>
            </a:xfrm>
            <a:custGeom>
              <a:rect b="b" l="l" r="r" t="t"/>
              <a:pathLst>
                <a:path extrusionOk="0" h="1870" w="9878">
                  <a:moveTo>
                    <a:pt x="247" y="1869"/>
                  </a:moveTo>
                  <a:lnTo>
                    <a:pt x="9657" y="1869"/>
                  </a:lnTo>
                  <a:cubicBezTo>
                    <a:pt x="9787" y="1869"/>
                    <a:pt x="9878" y="1779"/>
                    <a:pt x="9878" y="1662"/>
                  </a:cubicBezTo>
                  <a:lnTo>
                    <a:pt x="9878" y="221"/>
                  </a:lnTo>
                  <a:cubicBezTo>
                    <a:pt x="9878" y="104"/>
                    <a:pt x="9787" y="0"/>
                    <a:pt x="9657" y="0"/>
                  </a:cubicBezTo>
                  <a:lnTo>
                    <a:pt x="545" y="39"/>
                  </a:lnTo>
                  <a:cubicBezTo>
                    <a:pt x="442" y="39"/>
                    <a:pt x="351" y="104"/>
                    <a:pt x="325" y="221"/>
                  </a:cubicBezTo>
                  <a:lnTo>
                    <a:pt x="26" y="1623"/>
                  </a:lnTo>
                  <a:cubicBezTo>
                    <a:pt x="0" y="1753"/>
                    <a:pt x="104" y="1869"/>
                    <a:pt x="247" y="1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411150" y="2539150"/>
              <a:ext cx="239525" cy="46750"/>
            </a:xfrm>
            <a:custGeom>
              <a:rect b="b" l="l" r="r" t="t"/>
              <a:pathLst>
                <a:path extrusionOk="0" h="1870" w="9581">
                  <a:moveTo>
                    <a:pt x="209" y="0"/>
                  </a:moveTo>
                  <a:cubicBezTo>
                    <a:pt x="105" y="0"/>
                    <a:pt x="1" y="104"/>
                    <a:pt x="1" y="221"/>
                  </a:cubicBezTo>
                  <a:lnTo>
                    <a:pt x="1" y="1662"/>
                  </a:lnTo>
                  <a:cubicBezTo>
                    <a:pt x="1" y="1779"/>
                    <a:pt x="105" y="1869"/>
                    <a:pt x="209" y="1869"/>
                  </a:cubicBezTo>
                  <a:lnTo>
                    <a:pt x="9333" y="1869"/>
                  </a:lnTo>
                  <a:cubicBezTo>
                    <a:pt x="9476" y="1869"/>
                    <a:pt x="9580" y="1753"/>
                    <a:pt x="9541" y="1623"/>
                  </a:cubicBezTo>
                  <a:lnTo>
                    <a:pt x="9256" y="221"/>
                  </a:lnTo>
                  <a:cubicBezTo>
                    <a:pt x="9230" y="104"/>
                    <a:pt x="9139" y="39"/>
                    <a:pt x="9035" y="39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09225" y="2537200"/>
              <a:ext cx="243050" cy="50650"/>
            </a:xfrm>
            <a:custGeom>
              <a:rect b="b" l="l" r="r" t="t"/>
              <a:pathLst>
                <a:path extrusionOk="0" h="2026" w="9722">
                  <a:moveTo>
                    <a:pt x="286" y="169"/>
                  </a:moveTo>
                  <a:lnTo>
                    <a:pt x="9112" y="182"/>
                  </a:lnTo>
                  <a:cubicBezTo>
                    <a:pt x="9177" y="182"/>
                    <a:pt x="9229" y="234"/>
                    <a:pt x="9242" y="299"/>
                  </a:cubicBezTo>
                  <a:lnTo>
                    <a:pt x="9540" y="1701"/>
                  </a:lnTo>
                  <a:cubicBezTo>
                    <a:pt x="9540" y="1740"/>
                    <a:pt x="9540" y="1792"/>
                    <a:pt x="9501" y="1818"/>
                  </a:cubicBezTo>
                  <a:cubicBezTo>
                    <a:pt x="9488" y="1857"/>
                    <a:pt x="9436" y="1870"/>
                    <a:pt x="9410" y="1870"/>
                  </a:cubicBezTo>
                  <a:lnTo>
                    <a:pt x="286" y="1870"/>
                  </a:lnTo>
                  <a:cubicBezTo>
                    <a:pt x="221" y="1870"/>
                    <a:pt x="156" y="1818"/>
                    <a:pt x="156" y="1740"/>
                  </a:cubicBezTo>
                  <a:lnTo>
                    <a:pt x="156" y="299"/>
                  </a:lnTo>
                  <a:cubicBezTo>
                    <a:pt x="156" y="260"/>
                    <a:pt x="156" y="234"/>
                    <a:pt x="195" y="195"/>
                  </a:cubicBezTo>
                  <a:cubicBezTo>
                    <a:pt x="221" y="182"/>
                    <a:pt x="260" y="169"/>
                    <a:pt x="286" y="169"/>
                  </a:cubicBezTo>
                  <a:close/>
                  <a:moveTo>
                    <a:pt x="286" y="0"/>
                  </a:moveTo>
                  <a:cubicBezTo>
                    <a:pt x="208" y="0"/>
                    <a:pt x="130" y="39"/>
                    <a:pt x="78" y="78"/>
                  </a:cubicBezTo>
                  <a:cubicBezTo>
                    <a:pt x="26" y="130"/>
                    <a:pt x="0" y="208"/>
                    <a:pt x="0" y="299"/>
                  </a:cubicBezTo>
                  <a:lnTo>
                    <a:pt x="0" y="1740"/>
                  </a:lnTo>
                  <a:cubicBezTo>
                    <a:pt x="0" y="1896"/>
                    <a:pt x="130" y="2025"/>
                    <a:pt x="286" y="2025"/>
                  </a:cubicBezTo>
                  <a:lnTo>
                    <a:pt x="9410" y="2025"/>
                  </a:lnTo>
                  <a:cubicBezTo>
                    <a:pt x="9501" y="2025"/>
                    <a:pt x="9592" y="1999"/>
                    <a:pt x="9631" y="1921"/>
                  </a:cubicBezTo>
                  <a:cubicBezTo>
                    <a:pt x="9696" y="1857"/>
                    <a:pt x="9722" y="1753"/>
                    <a:pt x="9696" y="1675"/>
                  </a:cubicBezTo>
                  <a:lnTo>
                    <a:pt x="9410" y="260"/>
                  </a:lnTo>
                  <a:cubicBezTo>
                    <a:pt x="9371" y="130"/>
                    <a:pt x="9242" y="39"/>
                    <a:pt x="9112" y="39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185950" y="1836300"/>
              <a:ext cx="384875" cy="36675"/>
            </a:xfrm>
            <a:custGeom>
              <a:rect b="b" l="l" r="r" t="t"/>
              <a:pathLst>
                <a:path extrusionOk="0" h="1467" w="15395">
                  <a:moveTo>
                    <a:pt x="1" y="0"/>
                  </a:moveTo>
                  <a:lnTo>
                    <a:pt x="1" y="1467"/>
                  </a:lnTo>
                  <a:lnTo>
                    <a:pt x="15395" y="1467"/>
                  </a:lnTo>
                  <a:lnTo>
                    <a:pt x="15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184025" y="1834350"/>
              <a:ext cx="389075" cy="40575"/>
            </a:xfrm>
            <a:custGeom>
              <a:rect b="b" l="l" r="r" t="t"/>
              <a:pathLst>
                <a:path extrusionOk="0" h="1623" w="15563">
                  <a:moveTo>
                    <a:pt x="15394" y="156"/>
                  </a:moveTo>
                  <a:lnTo>
                    <a:pt x="15394" y="1454"/>
                  </a:lnTo>
                  <a:lnTo>
                    <a:pt x="169" y="1454"/>
                  </a:lnTo>
                  <a:lnTo>
                    <a:pt x="169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15485" y="1623"/>
                  </a:lnTo>
                  <a:cubicBezTo>
                    <a:pt x="15524" y="1623"/>
                    <a:pt x="15563" y="1584"/>
                    <a:pt x="15563" y="1545"/>
                  </a:cubicBezTo>
                  <a:lnTo>
                    <a:pt x="15563" y="78"/>
                  </a:lnTo>
                  <a:cubicBezTo>
                    <a:pt x="15563" y="26"/>
                    <a:pt x="15524" y="0"/>
                    <a:pt x="1548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375475" y="1836300"/>
              <a:ext cx="63300" cy="36675"/>
            </a:xfrm>
            <a:custGeom>
              <a:rect b="b" l="l" r="r" t="t"/>
              <a:pathLst>
                <a:path extrusionOk="0" h="1467" w="2532">
                  <a:moveTo>
                    <a:pt x="0" y="0"/>
                  </a:moveTo>
                  <a:lnTo>
                    <a:pt x="0" y="1467"/>
                  </a:lnTo>
                  <a:lnTo>
                    <a:pt x="2531" y="1467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373850" y="1834350"/>
              <a:ext cx="67525" cy="40575"/>
            </a:xfrm>
            <a:custGeom>
              <a:rect b="b" l="l" r="r" t="t"/>
              <a:pathLst>
                <a:path extrusionOk="0" h="1623" w="2701">
                  <a:moveTo>
                    <a:pt x="2518" y="156"/>
                  </a:moveTo>
                  <a:lnTo>
                    <a:pt x="2518" y="1454"/>
                  </a:lnTo>
                  <a:lnTo>
                    <a:pt x="143" y="1454"/>
                  </a:lnTo>
                  <a:lnTo>
                    <a:pt x="143" y="156"/>
                  </a:lnTo>
                  <a:close/>
                  <a:moveTo>
                    <a:pt x="78" y="0"/>
                  </a:moveTo>
                  <a:cubicBezTo>
                    <a:pt x="39" y="0"/>
                    <a:pt x="0" y="26"/>
                    <a:pt x="0" y="78"/>
                  </a:cubicBezTo>
                  <a:lnTo>
                    <a:pt x="0" y="1545"/>
                  </a:lnTo>
                  <a:cubicBezTo>
                    <a:pt x="0" y="1584"/>
                    <a:pt x="39" y="1623"/>
                    <a:pt x="78" y="1623"/>
                  </a:cubicBezTo>
                  <a:lnTo>
                    <a:pt x="2609" y="1623"/>
                  </a:lnTo>
                  <a:cubicBezTo>
                    <a:pt x="2648" y="1623"/>
                    <a:pt x="2700" y="1584"/>
                    <a:pt x="2700" y="1545"/>
                  </a:cubicBezTo>
                  <a:lnTo>
                    <a:pt x="2700" y="78"/>
                  </a:lnTo>
                  <a:cubicBezTo>
                    <a:pt x="2700" y="26"/>
                    <a:pt x="2661" y="0"/>
                    <a:pt x="26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1340100" y="1352800"/>
              <a:ext cx="100300" cy="112950"/>
            </a:xfrm>
            <a:custGeom>
              <a:rect b="b" l="l" r="r" t="t"/>
              <a:pathLst>
                <a:path extrusionOk="0" h="4518" w="4012">
                  <a:moveTo>
                    <a:pt x="0" y="0"/>
                  </a:moveTo>
                  <a:lnTo>
                    <a:pt x="0" y="3816"/>
                  </a:lnTo>
                  <a:lnTo>
                    <a:pt x="2363" y="4517"/>
                  </a:lnTo>
                  <a:lnTo>
                    <a:pt x="4011" y="3816"/>
                  </a:lnTo>
                  <a:lnTo>
                    <a:pt x="4011" y="948"/>
                  </a:lnTo>
                  <a:cubicBezTo>
                    <a:pt x="3700" y="1078"/>
                    <a:pt x="3375" y="1155"/>
                    <a:pt x="3025" y="1181"/>
                  </a:cubicBezTo>
                  <a:cubicBezTo>
                    <a:pt x="2809" y="1228"/>
                    <a:pt x="2594" y="1250"/>
                    <a:pt x="2383" y="1250"/>
                  </a:cubicBezTo>
                  <a:cubicBezTo>
                    <a:pt x="1413" y="1250"/>
                    <a:pt x="523" y="778"/>
                    <a:pt x="0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337825" y="1350250"/>
              <a:ext cx="104500" cy="117125"/>
            </a:xfrm>
            <a:custGeom>
              <a:rect b="b" l="l" r="r" t="t"/>
              <a:pathLst>
                <a:path extrusionOk="0" h="4685" w="4180">
                  <a:moveTo>
                    <a:pt x="169" y="362"/>
                  </a:moveTo>
                  <a:cubicBezTo>
                    <a:pt x="726" y="1064"/>
                    <a:pt x="1563" y="1453"/>
                    <a:pt x="2436" y="1453"/>
                  </a:cubicBezTo>
                  <a:cubicBezTo>
                    <a:pt x="2662" y="1453"/>
                    <a:pt x="2889" y="1428"/>
                    <a:pt x="3116" y="1374"/>
                  </a:cubicBezTo>
                  <a:cubicBezTo>
                    <a:pt x="3414" y="1335"/>
                    <a:pt x="3713" y="1270"/>
                    <a:pt x="3998" y="1154"/>
                  </a:cubicBezTo>
                  <a:lnTo>
                    <a:pt x="3998" y="3853"/>
                  </a:lnTo>
                  <a:lnTo>
                    <a:pt x="2428" y="4515"/>
                  </a:lnTo>
                  <a:lnTo>
                    <a:pt x="182" y="3853"/>
                  </a:lnTo>
                  <a:lnTo>
                    <a:pt x="169" y="3853"/>
                  </a:lnTo>
                  <a:lnTo>
                    <a:pt x="169" y="362"/>
                  </a:lnTo>
                  <a:close/>
                  <a:moveTo>
                    <a:pt x="91" y="1"/>
                  </a:moveTo>
                  <a:cubicBezTo>
                    <a:pt x="82" y="1"/>
                    <a:pt x="73" y="4"/>
                    <a:pt x="65" y="11"/>
                  </a:cubicBezTo>
                  <a:cubicBezTo>
                    <a:pt x="13" y="24"/>
                    <a:pt x="0" y="50"/>
                    <a:pt x="0" y="89"/>
                  </a:cubicBezTo>
                  <a:lnTo>
                    <a:pt x="0" y="3905"/>
                  </a:lnTo>
                  <a:cubicBezTo>
                    <a:pt x="0" y="3931"/>
                    <a:pt x="26" y="3970"/>
                    <a:pt x="65" y="3983"/>
                  </a:cubicBezTo>
                  <a:lnTo>
                    <a:pt x="2415" y="4684"/>
                  </a:lnTo>
                  <a:lnTo>
                    <a:pt x="2428" y="4684"/>
                  </a:lnTo>
                  <a:cubicBezTo>
                    <a:pt x="2454" y="4684"/>
                    <a:pt x="2454" y="4684"/>
                    <a:pt x="2480" y="4658"/>
                  </a:cubicBezTo>
                  <a:lnTo>
                    <a:pt x="4141" y="3957"/>
                  </a:lnTo>
                  <a:cubicBezTo>
                    <a:pt x="4167" y="3944"/>
                    <a:pt x="4180" y="3918"/>
                    <a:pt x="4180" y="3879"/>
                  </a:cubicBezTo>
                  <a:lnTo>
                    <a:pt x="4180" y="1011"/>
                  </a:lnTo>
                  <a:cubicBezTo>
                    <a:pt x="4180" y="972"/>
                    <a:pt x="4167" y="959"/>
                    <a:pt x="4154" y="946"/>
                  </a:cubicBezTo>
                  <a:cubicBezTo>
                    <a:pt x="4135" y="939"/>
                    <a:pt x="4122" y="936"/>
                    <a:pt x="4110" y="936"/>
                  </a:cubicBezTo>
                  <a:cubicBezTo>
                    <a:pt x="4099" y="936"/>
                    <a:pt x="4089" y="939"/>
                    <a:pt x="4076" y="946"/>
                  </a:cubicBezTo>
                  <a:cubicBezTo>
                    <a:pt x="3765" y="1076"/>
                    <a:pt x="3440" y="1154"/>
                    <a:pt x="3103" y="1193"/>
                  </a:cubicBezTo>
                  <a:cubicBezTo>
                    <a:pt x="2889" y="1241"/>
                    <a:pt x="2675" y="1265"/>
                    <a:pt x="2464" y="1265"/>
                  </a:cubicBezTo>
                  <a:cubicBezTo>
                    <a:pt x="1546" y="1265"/>
                    <a:pt x="684" y="818"/>
                    <a:pt x="156" y="37"/>
                  </a:cubicBezTo>
                  <a:cubicBezTo>
                    <a:pt x="138" y="19"/>
                    <a:pt x="113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1370275" y="1368700"/>
              <a:ext cx="69800" cy="52275"/>
            </a:xfrm>
            <a:custGeom>
              <a:rect b="b" l="l" r="r" t="t"/>
              <a:pathLst>
                <a:path extrusionOk="0" h="2091" w="2792">
                  <a:moveTo>
                    <a:pt x="2791" y="0"/>
                  </a:moveTo>
                  <a:lnTo>
                    <a:pt x="0" y="519"/>
                  </a:lnTo>
                  <a:cubicBezTo>
                    <a:pt x="0" y="519"/>
                    <a:pt x="792" y="1999"/>
                    <a:pt x="2791" y="2090"/>
                  </a:cubicBezTo>
                  <a:lnTo>
                    <a:pt x="279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1479300" y="1302500"/>
              <a:ext cx="25" cy="6825"/>
            </a:xfrm>
            <a:custGeom>
              <a:rect b="b" l="l" r="r" t="t"/>
              <a:pathLst>
                <a:path extrusionOk="0" h="273" w="1">
                  <a:moveTo>
                    <a:pt x="1" y="0"/>
                  </a:moveTo>
                  <a:lnTo>
                    <a:pt x="1" y="273"/>
                  </a:lnTo>
                  <a:lnTo>
                    <a:pt x="1" y="78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302450" y="1165050"/>
              <a:ext cx="181100" cy="189450"/>
            </a:xfrm>
            <a:custGeom>
              <a:rect b="b" l="l" r="r" t="t"/>
              <a:pathLst>
                <a:path extrusionOk="0" h="7578" w="7244">
                  <a:moveTo>
                    <a:pt x="3676" y="0"/>
                  </a:moveTo>
                  <a:cubicBezTo>
                    <a:pt x="3551" y="0"/>
                    <a:pt x="3425" y="7"/>
                    <a:pt x="3298" y="21"/>
                  </a:cubicBezTo>
                  <a:cubicBezTo>
                    <a:pt x="1377" y="229"/>
                    <a:pt x="1" y="1942"/>
                    <a:pt x="195" y="3863"/>
                  </a:cubicBezTo>
                  <a:lnTo>
                    <a:pt x="234" y="4149"/>
                  </a:lnTo>
                  <a:cubicBezTo>
                    <a:pt x="325" y="5096"/>
                    <a:pt x="792" y="5901"/>
                    <a:pt x="1480" y="6472"/>
                  </a:cubicBezTo>
                  <a:cubicBezTo>
                    <a:pt x="1870" y="7108"/>
                    <a:pt x="2597" y="7549"/>
                    <a:pt x="3427" y="7575"/>
                  </a:cubicBezTo>
                  <a:cubicBezTo>
                    <a:pt x="3465" y="7577"/>
                    <a:pt x="3502" y="7578"/>
                    <a:pt x="3538" y="7578"/>
                  </a:cubicBezTo>
                  <a:cubicBezTo>
                    <a:pt x="4396" y="7578"/>
                    <a:pt x="4941" y="7152"/>
                    <a:pt x="5128" y="6965"/>
                  </a:cubicBezTo>
                  <a:cubicBezTo>
                    <a:pt x="6023" y="6550"/>
                    <a:pt x="6698" y="5771"/>
                    <a:pt x="7010" y="4849"/>
                  </a:cubicBezTo>
                  <a:cubicBezTo>
                    <a:pt x="7179" y="4395"/>
                    <a:pt x="7243" y="3915"/>
                    <a:pt x="7179" y="3409"/>
                  </a:cubicBezTo>
                  <a:lnTo>
                    <a:pt x="7140" y="3110"/>
                  </a:lnTo>
                  <a:cubicBezTo>
                    <a:pt x="6946" y="1329"/>
                    <a:pt x="5429" y="0"/>
                    <a:pt x="367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292725" y="1263550"/>
              <a:ext cx="41550" cy="63625"/>
            </a:xfrm>
            <a:custGeom>
              <a:rect b="b" l="l" r="r" t="t"/>
              <a:pathLst>
                <a:path extrusionOk="0" h="2545" w="1662">
                  <a:moveTo>
                    <a:pt x="1313" y="1"/>
                  </a:moveTo>
                  <a:cubicBezTo>
                    <a:pt x="610" y="1"/>
                    <a:pt x="39" y="567"/>
                    <a:pt x="13" y="1247"/>
                  </a:cubicBezTo>
                  <a:cubicBezTo>
                    <a:pt x="0" y="1948"/>
                    <a:pt x="571" y="2532"/>
                    <a:pt x="1272" y="2545"/>
                  </a:cubicBezTo>
                  <a:lnTo>
                    <a:pt x="1662" y="2545"/>
                  </a:lnTo>
                  <a:cubicBezTo>
                    <a:pt x="1662" y="2519"/>
                    <a:pt x="1662" y="2480"/>
                    <a:pt x="1636" y="2454"/>
                  </a:cubicBezTo>
                  <a:lnTo>
                    <a:pt x="1558" y="183"/>
                  </a:lnTo>
                  <a:lnTo>
                    <a:pt x="1558" y="105"/>
                  </a:lnTo>
                  <a:lnTo>
                    <a:pt x="1558" y="1"/>
                  </a:lnTo>
                  <a:lnTo>
                    <a:pt x="1337" y="1"/>
                  </a:lnTo>
                  <a:cubicBezTo>
                    <a:pt x="1329" y="1"/>
                    <a:pt x="1321" y="1"/>
                    <a:pt x="1313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291100" y="1261550"/>
              <a:ext cx="45450" cy="68225"/>
            </a:xfrm>
            <a:custGeom>
              <a:rect b="b" l="l" r="r" t="t"/>
              <a:pathLst>
                <a:path extrusionOk="0" h="2729" w="1818">
                  <a:moveTo>
                    <a:pt x="1363" y="159"/>
                  </a:moveTo>
                  <a:cubicBezTo>
                    <a:pt x="1376" y="159"/>
                    <a:pt x="1376" y="159"/>
                    <a:pt x="1415" y="172"/>
                  </a:cubicBezTo>
                  <a:lnTo>
                    <a:pt x="1558" y="172"/>
                  </a:lnTo>
                  <a:lnTo>
                    <a:pt x="1558" y="224"/>
                  </a:lnTo>
                  <a:lnTo>
                    <a:pt x="1558" y="276"/>
                  </a:lnTo>
                  <a:lnTo>
                    <a:pt x="1649" y="2547"/>
                  </a:lnTo>
                  <a:lnTo>
                    <a:pt x="1649" y="2560"/>
                  </a:lnTo>
                  <a:lnTo>
                    <a:pt x="1350" y="2560"/>
                  </a:lnTo>
                  <a:cubicBezTo>
                    <a:pt x="675" y="2547"/>
                    <a:pt x="143" y="2015"/>
                    <a:pt x="156" y="1353"/>
                  </a:cubicBezTo>
                  <a:cubicBezTo>
                    <a:pt x="182" y="1028"/>
                    <a:pt x="312" y="730"/>
                    <a:pt x="533" y="509"/>
                  </a:cubicBezTo>
                  <a:cubicBezTo>
                    <a:pt x="766" y="276"/>
                    <a:pt x="1052" y="159"/>
                    <a:pt x="1363" y="159"/>
                  </a:cubicBezTo>
                  <a:close/>
                  <a:moveTo>
                    <a:pt x="1334" y="0"/>
                  </a:moveTo>
                  <a:cubicBezTo>
                    <a:pt x="990" y="0"/>
                    <a:pt x="682" y="151"/>
                    <a:pt x="442" y="379"/>
                  </a:cubicBezTo>
                  <a:cubicBezTo>
                    <a:pt x="182" y="626"/>
                    <a:pt x="13" y="976"/>
                    <a:pt x="13" y="1327"/>
                  </a:cubicBezTo>
                  <a:cubicBezTo>
                    <a:pt x="0" y="2093"/>
                    <a:pt x="597" y="2716"/>
                    <a:pt x="1350" y="2729"/>
                  </a:cubicBezTo>
                  <a:lnTo>
                    <a:pt x="1610" y="2729"/>
                  </a:lnTo>
                  <a:cubicBezTo>
                    <a:pt x="1662" y="2729"/>
                    <a:pt x="1701" y="2729"/>
                    <a:pt x="1740" y="2716"/>
                  </a:cubicBezTo>
                  <a:cubicBezTo>
                    <a:pt x="1792" y="2716"/>
                    <a:pt x="1818" y="2677"/>
                    <a:pt x="1818" y="2625"/>
                  </a:cubicBezTo>
                  <a:lnTo>
                    <a:pt x="1818" y="2586"/>
                  </a:lnTo>
                  <a:lnTo>
                    <a:pt x="1818" y="2534"/>
                  </a:lnTo>
                  <a:lnTo>
                    <a:pt x="1727" y="263"/>
                  </a:lnTo>
                  <a:lnTo>
                    <a:pt x="1727" y="224"/>
                  </a:lnTo>
                  <a:lnTo>
                    <a:pt x="1727" y="81"/>
                  </a:lnTo>
                  <a:cubicBezTo>
                    <a:pt x="1727" y="29"/>
                    <a:pt x="1688" y="3"/>
                    <a:pt x="1636" y="3"/>
                  </a:cubicBezTo>
                  <a:lnTo>
                    <a:pt x="1415" y="3"/>
                  </a:lnTo>
                  <a:cubicBezTo>
                    <a:pt x="1388" y="1"/>
                    <a:pt x="1361" y="0"/>
                    <a:pt x="1334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1334250" y="1279775"/>
              <a:ext cx="25025" cy="14625"/>
            </a:xfrm>
            <a:custGeom>
              <a:rect b="b" l="l" r="r" t="t"/>
              <a:pathLst>
                <a:path extrusionOk="0" h="585" w="1001">
                  <a:moveTo>
                    <a:pt x="1000" y="1"/>
                  </a:moveTo>
                  <a:lnTo>
                    <a:pt x="1000" y="1"/>
                  </a:lnTo>
                  <a:cubicBezTo>
                    <a:pt x="533" y="403"/>
                    <a:pt x="1" y="585"/>
                    <a:pt x="1" y="585"/>
                  </a:cubicBezTo>
                  <a:cubicBezTo>
                    <a:pt x="1" y="585"/>
                    <a:pt x="533" y="403"/>
                    <a:pt x="1000" y="1"/>
                  </a:cubicBezTo>
                  <a:close/>
                </a:path>
              </a:pathLst>
            </a:custGeom>
            <a:solidFill>
              <a:srgbClr val="DB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331650" y="1260650"/>
              <a:ext cx="1325" cy="29875"/>
            </a:xfrm>
            <a:custGeom>
              <a:rect b="b" l="l" r="r" t="t"/>
              <a:pathLst>
                <a:path extrusionOk="0" h="1195" w="53">
                  <a:moveTo>
                    <a:pt x="1" y="0"/>
                  </a:moveTo>
                  <a:lnTo>
                    <a:pt x="1" y="221"/>
                  </a:lnTo>
                  <a:lnTo>
                    <a:pt x="1" y="299"/>
                  </a:lnTo>
                  <a:lnTo>
                    <a:pt x="53" y="1194"/>
                  </a:lnTo>
                  <a:lnTo>
                    <a:pt x="1" y="29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329400" y="1259025"/>
              <a:ext cx="5200" cy="33775"/>
            </a:xfrm>
            <a:custGeom>
              <a:rect b="b" l="l" r="r" t="t"/>
              <a:pathLst>
                <a:path extrusionOk="0" h="1351" w="208">
                  <a:moveTo>
                    <a:pt x="78" y="0"/>
                  </a:moveTo>
                  <a:cubicBezTo>
                    <a:pt x="26" y="0"/>
                    <a:pt x="0" y="39"/>
                    <a:pt x="0" y="78"/>
                  </a:cubicBezTo>
                  <a:lnTo>
                    <a:pt x="0" y="377"/>
                  </a:lnTo>
                  <a:lnTo>
                    <a:pt x="39" y="1272"/>
                  </a:lnTo>
                  <a:cubicBezTo>
                    <a:pt x="39" y="1324"/>
                    <a:pt x="78" y="1350"/>
                    <a:pt x="130" y="1350"/>
                  </a:cubicBezTo>
                  <a:cubicBezTo>
                    <a:pt x="169" y="1350"/>
                    <a:pt x="208" y="1298"/>
                    <a:pt x="208" y="1246"/>
                  </a:cubicBezTo>
                  <a:lnTo>
                    <a:pt x="156" y="364"/>
                  </a:lnTo>
                  <a:lnTo>
                    <a:pt x="156" y="325"/>
                  </a:lnTo>
                  <a:lnTo>
                    <a:pt x="156" y="273"/>
                  </a:lnTo>
                  <a:lnTo>
                    <a:pt x="156" y="78"/>
                  </a:lnTo>
                  <a:cubicBezTo>
                    <a:pt x="156" y="52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332300" y="1227225"/>
              <a:ext cx="150600" cy="168100"/>
            </a:xfrm>
            <a:custGeom>
              <a:rect b="b" l="l" r="r" t="t"/>
              <a:pathLst>
                <a:path extrusionOk="0" h="6724" w="6024">
                  <a:moveTo>
                    <a:pt x="2078" y="0"/>
                  </a:moveTo>
                  <a:cubicBezTo>
                    <a:pt x="2052" y="39"/>
                    <a:pt x="2039" y="78"/>
                    <a:pt x="2039" y="78"/>
                  </a:cubicBezTo>
                  <a:cubicBezTo>
                    <a:pt x="2052" y="1077"/>
                    <a:pt x="1597" y="1662"/>
                    <a:pt x="1104" y="2077"/>
                  </a:cubicBezTo>
                  <a:cubicBezTo>
                    <a:pt x="637" y="2479"/>
                    <a:pt x="1" y="2596"/>
                    <a:pt x="1" y="2596"/>
                  </a:cubicBezTo>
                  <a:lnTo>
                    <a:pt x="66" y="3920"/>
                  </a:lnTo>
                  <a:cubicBezTo>
                    <a:pt x="66" y="3959"/>
                    <a:pt x="66" y="3985"/>
                    <a:pt x="92" y="4024"/>
                  </a:cubicBezTo>
                  <a:cubicBezTo>
                    <a:pt x="118" y="4348"/>
                    <a:pt x="196" y="4647"/>
                    <a:pt x="312" y="4945"/>
                  </a:cubicBezTo>
                  <a:cubicBezTo>
                    <a:pt x="795" y="6041"/>
                    <a:pt x="2086" y="6723"/>
                    <a:pt x="3320" y="6723"/>
                  </a:cubicBezTo>
                  <a:cubicBezTo>
                    <a:pt x="3944" y="6723"/>
                    <a:pt x="4553" y="6549"/>
                    <a:pt x="5037" y="6166"/>
                  </a:cubicBezTo>
                  <a:cubicBezTo>
                    <a:pt x="5699" y="5620"/>
                    <a:pt x="5933" y="4971"/>
                    <a:pt x="5972" y="4283"/>
                  </a:cubicBezTo>
                  <a:cubicBezTo>
                    <a:pt x="6023" y="3336"/>
                    <a:pt x="5751" y="2311"/>
                    <a:pt x="5699" y="1389"/>
                  </a:cubicBezTo>
                  <a:lnTo>
                    <a:pt x="5699" y="1376"/>
                  </a:lnTo>
                  <a:cubicBezTo>
                    <a:pt x="5686" y="935"/>
                    <a:pt x="5517" y="532"/>
                    <a:pt x="5284" y="208"/>
                  </a:cubicBezTo>
                  <a:cubicBezTo>
                    <a:pt x="4960" y="488"/>
                    <a:pt x="4559" y="590"/>
                    <a:pt x="4146" y="590"/>
                  </a:cubicBezTo>
                  <a:cubicBezTo>
                    <a:pt x="3336" y="590"/>
                    <a:pt x="2482" y="198"/>
                    <a:pt x="2078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330350" y="1224825"/>
              <a:ext cx="153850" cy="172125"/>
            </a:xfrm>
            <a:custGeom>
              <a:rect b="b" l="l" r="r" t="t"/>
              <a:pathLst>
                <a:path extrusionOk="0" h="6885" w="6154">
                  <a:moveTo>
                    <a:pt x="2208" y="174"/>
                  </a:moveTo>
                  <a:lnTo>
                    <a:pt x="2208" y="174"/>
                  </a:lnTo>
                  <a:cubicBezTo>
                    <a:pt x="2658" y="404"/>
                    <a:pt x="3460" y="750"/>
                    <a:pt x="4229" y="750"/>
                  </a:cubicBezTo>
                  <a:cubicBezTo>
                    <a:pt x="4634" y="750"/>
                    <a:pt x="5030" y="654"/>
                    <a:pt x="5362" y="395"/>
                  </a:cubicBezTo>
                  <a:cubicBezTo>
                    <a:pt x="5569" y="706"/>
                    <a:pt x="5699" y="1083"/>
                    <a:pt x="5712" y="1459"/>
                  </a:cubicBezTo>
                  <a:lnTo>
                    <a:pt x="5712" y="1472"/>
                  </a:lnTo>
                  <a:cubicBezTo>
                    <a:pt x="5725" y="1848"/>
                    <a:pt x="5790" y="2251"/>
                    <a:pt x="5842" y="2640"/>
                  </a:cubicBezTo>
                  <a:cubicBezTo>
                    <a:pt x="5920" y="3211"/>
                    <a:pt x="6011" y="3795"/>
                    <a:pt x="5972" y="4341"/>
                  </a:cubicBezTo>
                  <a:cubicBezTo>
                    <a:pt x="5920" y="5119"/>
                    <a:pt x="5634" y="5703"/>
                    <a:pt x="5063" y="6158"/>
                  </a:cubicBezTo>
                  <a:cubicBezTo>
                    <a:pt x="4615" y="6523"/>
                    <a:pt x="4026" y="6715"/>
                    <a:pt x="3395" y="6715"/>
                  </a:cubicBezTo>
                  <a:cubicBezTo>
                    <a:pt x="3129" y="6715"/>
                    <a:pt x="2857" y="6681"/>
                    <a:pt x="2584" y="6612"/>
                  </a:cubicBezTo>
                  <a:cubicBezTo>
                    <a:pt x="1610" y="6391"/>
                    <a:pt x="819" y="5768"/>
                    <a:pt x="468" y="4989"/>
                  </a:cubicBezTo>
                  <a:cubicBezTo>
                    <a:pt x="338" y="4717"/>
                    <a:pt x="274" y="4405"/>
                    <a:pt x="248" y="4094"/>
                  </a:cubicBezTo>
                  <a:lnTo>
                    <a:pt x="248" y="4055"/>
                  </a:lnTo>
                  <a:lnTo>
                    <a:pt x="248" y="4003"/>
                  </a:lnTo>
                  <a:lnTo>
                    <a:pt x="183" y="2731"/>
                  </a:lnTo>
                  <a:cubicBezTo>
                    <a:pt x="364" y="2692"/>
                    <a:pt x="845" y="2536"/>
                    <a:pt x="1273" y="2199"/>
                  </a:cubicBezTo>
                  <a:cubicBezTo>
                    <a:pt x="1675" y="1848"/>
                    <a:pt x="2233" y="1264"/>
                    <a:pt x="2208" y="174"/>
                  </a:cubicBezTo>
                  <a:close/>
                  <a:moveTo>
                    <a:pt x="2166" y="0"/>
                  </a:moveTo>
                  <a:cubicBezTo>
                    <a:pt x="2138" y="0"/>
                    <a:pt x="2113" y="15"/>
                    <a:pt x="2104" y="44"/>
                  </a:cubicBezTo>
                  <a:cubicBezTo>
                    <a:pt x="2065" y="96"/>
                    <a:pt x="2052" y="122"/>
                    <a:pt x="2052" y="122"/>
                  </a:cubicBezTo>
                  <a:cubicBezTo>
                    <a:pt x="2026" y="122"/>
                    <a:pt x="2026" y="135"/>
                    <a:pt x="2026" y="161"/>
                  </a:cubicBezTo>
                  <a:cubicBezTo>
                    <a:pt x="2052" y="1199"/>
                    <a:pt x="1533" y="1758"/>
                    <a:pt x="1143" y="2082"/>
                  </a:cubicBezTo>
                  <a:cubicBezTo>
                    <a:pt x="754" y="2432"/>
                    <a:pt x="235" y="2562"/>
                    <a:pt x="105" y="2588"/>
                  </a:cubicBezTo>
                  <a:cubicBezTo>
                    <a:pt x="85" y="2582"/>
                    <a:pt x="72" y="2579"/>
                    <a:pt x="63" y="2579"/>
                  </a:cubicBezTo>
                  <a:cubicBezTo>
                    <a:pt x="53" y="2579"/>
                    <a:pt x="46" y="2582"/>
                    <a:pt x="40" y="2588"/>
                  </a:cubicBezTo>
                  <a:cubicBezTo>
                    <a:pt x="1" y="2601"/>
                    <a:pt x="1" y="2653"/>
                    <a:pt x="1" y="2692"/>
                  </a:cubicBezTo>
                  <a:lnTo>
                    <a:pt x="66" y="4016"/>
                  </a:lnTo>
                  <a:lnTo>
                    <a:pt x="66" y="4081"/>
                  </a:lnTo>
                  <a:lnTo>
                    <a:pt x="66" y="4120"/>
                  </a:lnTo>
                  <a:cubicBezTo>
                    <a:pt x="105" y="4457"/>
                    <a:pt x="183" y="4769"/>
                    <a:pt x="312" y="5067"/>
                  </a:cubicBezTo>
                  <a:cubicBezTo>
                    <a:pt x="689" y="5898"/>
                    <a:pt x="1507" y="6547"/>
                    <a:pt x="2532" y="6794"/>
                  </a:cubicBezTo>
                  <a:cubicBezTo>
                    <a:pt x="2831" y="6859"/>
                    <a:pt x="3116" y="6885"/>
                    <a:pt x="3402" y="6885"/>
                  </a:cubicBezTo>
                  <a:cubicBezTo>
                    <a:pt x="4064" y="6885"/>
                    <a:pt x="4674" y="6690"/>
                    <a:pt x="5167" y="6300"/>
                  </a:cubicBezTo>
                  <a:cubicBezTo>
                    <a:pt x="5764" y="5820"/>
                    <a:pt x="6076" y="5197"/>
                    <a:pt x="6127" y="4379"/>
                  </a:cubicBezTo>
                  <a:cubicBezTo>
                    <a:pt x="6153" y="3808"/>
                    <a:pt x="6076" y="3224"/>
                    <a:pt x="5998" y="2640"/>
                  </a:cubicBezTo>
                  <a:cubicBezTo>
                    <a:pt x="5946" y="2264"/>
                    <a:pt x="5881" y="1861"/>
                    <a:pt x="5855" y="1485"/>
                  </a:cubicBezTo>
                  <a:lnTo>
                    <a:pt x="5855" y="1472"/>
                  </a:lnTo>
                  <a:cubicBezTo>
                    <a:pt x="5842" y="1031"/>
                    <a:pt x="5686" y="615"/>
                    <a:pt x="5427" y="252"/>
                  </a:cubicBezTo>
                  <a:cubicBezTo>
                    <a:pt x="5427" y="239"/>
                    <a:pt x="5388" y="226"/>
                    <a:pt x="5375" y="226"/>
                  </a:cubicBezTo>
                  <a:cubicBezTo>
                    <a:pt x="5349" y="226"/>
                    <a:pt x="5323" y="226"/>
                    <a:pt x="5310" y="239"/>
                  </a:cubicBezTo>
                  <a:cubicBezTo>
                    <a:pt x="5000" y="505"/>
                    <a:pt x="4619" y="602"/>
                    <a:pt x="4225" y="602"/>
                  </a:cubicBezTo>
                  <a:cubicBezTo>
                    <a:pt x="3446" y="602"/>
                    <a:pt x="2617" y="221"/>
                    <a:pt x="2195" y="5"/>
                  </a:cubicBezTo>
                  <a:cubicBezTo>
                    <a:pt x="2185" y="2"/>
                    <a:pt x="2175" y="0"/>
                    <a:pt x="216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332625" y="1290825"/>
              <a:ext cx="25" cy="675"/>
            </a:xfrm>
            <a:custGeom>
              <a:rect b="b" l="l" r="r" t="t"/>
              <a:pathLst>
                <a:path extrusionOk="0" h="27" w="1">
                  <a:moveTo>
                    <a:pt x="1" y="0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1330350" y="1288875"/>
              <a:ext cx="4250" cy="4875"/>
            </a:xfrm>
            <a:custGeom>
              <a:rect b="b" l="l" r="r" t="t"/>
              <a:pathLst>
                <a:path extrusionOk="0" h="195" w="170">
                  <a:moveTo>
                    <a:pt x="92" y="0"/>
                  </a:moveTo>
                  <a:cubicBezTo>
                    <a:pt x="40" y="0"/>
                    <a:pt x="1" y="26"/>
                    <a:pt x="1" y="78"/>
                  </a:cubicBezTo>
                  <a:lnTo>
                    <a:pt x="1" y="104"/>
                  </a:lnTo>
                  <a:cubicBezTo>
                    <a:pt x="1" y="156"/>
                    <a:pt x="40" y="195"/>
                    <a:pt x="92" y="195"/>
                  </a:cubicBezTo>
                  <a:cubicBezTo>
                    <a:pt x="131" y="195"/>
                    <a:pt x="170" y="156"/>
                    <a:pt x="170" y="104"/>
                  </a:cubicBezTo>
                  <a:lnTo>
                    <a:pt x="170" y="78"/>
                  </a:lnTo>
                  <a:cubicBezTo>
                    <a:pt x="170" y="26"/>
                    <a:pt x="131" y="0"/>
                    <a:pt x="9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316400" y="1289350"/>
              <a:ext cx="10100" cy="13500"/>
            </a:xfrm>
            <a:custGeom>
              <a:rect b="b" l="l" r="r" t="t"/>
              <a:pathLst>
                <a:path extrusionOk="0" h="540" w="404">
                  <a:moveTo>
                    <a:pt x="118" y="1"/>
                  </a:moveTo>
                  <a:cubicBezTo>
                    <a:pt x="98" y="1"/>
                    <a:pt x="79" y="7"/>
                    <a:pt x="66" y="20"/>
                  </a:cubicBezTo>
                  <a:cubicBezTo>
                    <a:pt x="27" y="59"/>
                    <a:pt x="27" y="111"/>
                    <a:pt x="66" y="137"/>
                  </a:cubicBezTo>
                  <a:lnTo>
                    <a:pt x="209" y="280"/>
                  </a:lnTo>
                  <a:lnTo>
                    <a:pt x="40" y="384"/>
                  </a:lnTo>
                  <a:cubicBezTo>
                    <a:pt x="14" y="410"/>
                    <a:pt x="1" y="462"/>
                    <a:pt x="14" y="500"/>
                  </a:cubicBezTo>
                  <a:cubicBezTo>
                    <a:pt x="27" y="526"/>
                    <a:pt x="40" y="539"/>
                    <a:pt x="79" y="539"/>
                  </a:cubicBezTo>
                  <a:cubicBezTo>
                    <a:pt x="79" y="539"/>
                    <a:pt x="92" y="539"/>
                    <a:pt x="105" y="526"/>
                  </a:cubicBezTo>
                  <a:lnTo>
                    <a:pt x="338" y="397"/>
                  </a:lnTo>
                  <a:cubicBezTo>
                    <a:pt x="364" y="384"/>
                    <a:pt x="403" y="345"/>
                    <a:pt x="403" y="319"/>
                  </a:cubicBezTo>
                  <a:cubicBezTo>
                    <a:pt x="403" y="280"/>
                    <a:pt x="403" y="254"/>
                    <a:pt x="364" y="215"/>
                  </a:cubicBezTo>
                  <a:lnTo>
                    <a:pt x="170" y="20"/>
                  </a:lnTo>
                  <a:cubicBezTo>
                    <a:pt x="157" y="7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393325" y="1323275"/>
              <a:ext cx="25975" cy="16575"/>
            </a:xfrm>
            <a:custGeom>
              <a:rect b="b" l="l" r="r" t="t"/>
              <a:pathLst>
                <a:path extrusionOk="0" h="663" w="1039">
                  <a:moveTo>
                    <a:pt x="78" y="0"/>
                  </a:moveTo>
                  <a:cubicBezTo>
                    <a:pt x="26" y="0"/>
                    <a:pt x="0" y="26"/>
                    <a:pt x="0" y="78"/>
                  </a:cubicBezTo>
                  <a:cubicBezTo>
                    <a:pt x="0" y="91"/>
                    <a:pt x="26" y="338"/>
                    <a:pt x="247" y="519"/>
                  </a:cubicBezTo>
                  <a:cubicBezTo>
                    <a:pt x="376" y="610"/>
                    <a:pt x="532" y="662"/>
                    <a:pt x="740" y="662"/>
                  </a:cubicBezTo>
                  <a:cubicBezTo>
                    <a:pt x="800" y="662"/>
                    <a:pt x="849" y="656"/>
                    <a:pt x="899" y="656"/>
                  </a:cubicBezTo>
                  <a:cubicBezTo>
                    <a:pt x="923" y="656"/>
                    <a:pt x="948" y="658"/>
                    <a:pt x="974" y="662"/>
                  </a:cubicBezTo>
                  <a:cubicBezTo>
                    <a:pt x="1025" y="649"/>
                    <a:pt x="1038" y="610"/>
                    <a:pt x="1038" y="571"/>
                  </a:cubicBezTo>
                  <a:cubicBezTo>
                    <a:pt x="1025" y="519"/>
                    <a:pt x="987" y="506"/>
                    <a:pt x="935" y="506"/>
                  </a:cubicBezTo>
                  <a:cubicBezTo>
                    <a:pt x="865" y="517"/>
                    <a:pt x="798" y="523"/>
                    <a:pt x="735" y="523"/>
                  </a:cubicBezTo>
                  <a:cubicBezTo>
                    <a:pt x="575" y="523"/>
                    <a:pt x="440" y="486"/>
                    <a:pt x="338" y="403"/>
                  </a:cubicBezTo>
                  <a:cubicBezTo>
                    <a:pt x="182" y="273"/>
                    <a:pt x="156" y="78"/>
                    <a:pt x="156" y="78"/>
                  </a:cubicBezTo>
                  <a:cubicBezTo>
                    <a:pt x="156" y="26"/>
                    <a:pt x="130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1395900" y="1285925"/>
              <a:ext cx="10750" cy="10150"/>
            </a:xfrm>
            <a:custGeom>
              <a:rect b="b" l="l" r="r" t="t"/>
              <a:pathLst>
                <a:path extrusionOk="0" h="406" w="430">
                  <a:moveTo>
                    <a:pt x="212" y="0"/>
                  </a:moveTo>
                  <a:cubicBezTo>
                    <a:pt x="116" y="0"/>
                    <a:pt x="26" y="74"/>
                    <a:pt x="14" y="170"/>
                  </a:cubicBezTo>
                  <a:cubicBezTo>
                    <a:pt x="1" y="287"/>
                    <a:pt x="79" y="391"/>
                    <a:pt x="196" y="404"/>
                  </a:cubicBezTo>
                  <a:cubicBezTo>
                    <a:pt x="203" y="405"/>
                    <a:pt x="211" y="405"/>
                    <a:pt x="218" y="405"/>
                  </a:cubicBezTo>
                  <a:cubicBezTo>
                    <a:pt x="314" y="405"/>
                    <a:pt x="404" y="330"/>
                    <a:pt x="416" y="222"/>
                  </a:cubicBezTo>
                  <a:cubicBezTo>
                    <a:pt x="429" y="118"/>
                    <a:pt x="351" y="14"/>
                    <a:pt x="235" y="1"/>
                  </a:cubicBezTo>
                  <a:cubicBezTo>
                    <a:pt x="227" y="1"/>
                    <a:pt x="219" y="0"/>
                    <a:pt x="21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449450" y="1284300"/>
              <a:ext cx="10725" cy="10150"/>
            </a:xfrm>
            <a:custGeom>
              <a:rect b="b" l="l" r="r" t="t"/>
              <a:pathLst>
                <a:path extrusionOk="0" h="406" w="429">
                  <a:moveTo>
                    <a:pt x="209" y="0"/>
                  </a:moveTo>
                  <a:cubicBezTo>
                    <a:pt x="105" y="0"/>
                    <a:pt x="26" y="75"/>
                    <a:pt x="14" y="183"/>
                  </a:cubicBezTo>
                  <a:cubicBezTo>
                    <a:pt x="1" y="287"/>
                    <a:pt x="78" y="391"/>
                    <a:pt x="195" y="404"/>
                  </a:cubicBezTo>
                  <a:cubicBezTo>
                    <a:pt x="203" y="405"/>
                    <a:pt x="210" y="405"/>
                    <a:pt x="218" y="405"/>
                  </a:cubicBezTo>
                  <a:cubicBezTo>
                    <a:pt x="314" y="405"/>
                    <a:pt x="404" y="331"/>
                    <a:pt x="416" y="222"/>
                  </a:cubicBezTo>
                  <a:cubicBezTo>
                    <a:pt x="429" y="118"/>
                    <a:pt x="351" y="15"/>
                    <a:pt x="234" y="2"/>
                  </a:cubicBezTo>
                  <a:cubicBezTo>
                    <a:pt x="226" y="1"/>
                    <a:pt x="217" y="0"/>
                    <a:pt x="20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87800" y="1256175"/>
              <a:ext cx="32150" cy="13375"/>
            </a:xfrm>
            <a:custGeom>
              <a:rect b="b" l="l" r="r" t="t"/>
              <a:pathLst>
                <a:path extrusionOk="0" h="535" w="1286">
                  <a:moveTo>
                    <a:pt x="740" y="0"/>
                  </a:moveTo>
                  <a:cubicBezTo>
                    <a:pt x="694" y="0"/>
                    <a:pt x="646" y="3"/>
                    <a:pt x="597" y="10"/>
                  </a:cubicBezTo>
                  <a:cubicBezTo>
                    <a:pt x="325" y="36"/>
                    <a:pt x="130" y="179"/>
                    <a:pt x="65" y="296"/>
                  </a:cubicBezTo>
                  <a:cubicBezTo>
                    <a:pt x="0" y="426"/>
                    <a:pt x="26" y="504"/>
                    <a:pt x="104" y="529"/>
                  </a:cubicBezTo>
                  <a:cubicBezTo>
                    <a:pt x="129" y="533"/>
                    <a:pt x="153" y="535"/>
                    <a:pt x="178" y="535"/>
                  </a:cubicBezTo>
                  <a:cubicBezTo>
                    <a:pt x="245" y="535"/>
                    <a:pt x="314" y="523"/>
                    <a:pt x="390" y="504"/>
                  </a:cubicBezTo>
                  <a:cubicBezTo>
                    <a:pt x="481" y="491"/>
                    <a:pt x="584" y="478"/>
                    <a:pt x="662" y="465"/>
                  </a:cubicBezTo>
                  <a:cubicBezTo>
                    <a:pt x="740" y="439"/>
                    <a:pt x="831" y="426"/>
                    <a:pt x="935" y="426"/>
                  </a:cubicBezTo>
                  <a:cubicBezTo>
                    <a:pt x="1039" y="426"/>
                    <a:pt x="1130" y="426"/>
                    <a:pt x="1195" y="374"/>
                  </a:cubicBezTo>
                  <a:cubicBezTo>
                    <a:pt x="1259" y="335"/>
                    <a:pt x="1285" y="244"/>
                    <a:pt x="1182" y="153"/>
                  </a:cubicBezTo>
                  <a:cubicBezTo>
                    <a:pt x="1118" y="68"/>
                    <a:pt x="949" y="0"/>
                    <a:pt x="7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43275" y="1268625"/>
              <a:ext cx="27625" cy="11225"/>
            </a:xfrm>
            <a:custGeom>
              <a:rect b="b" l="l" r="r" t="t"/>
              <a:pathLst>
                <a:path extrusionOk="0" h="449" w="1105">
                  <a:moveTo>
                    <a:pt x="940" y="0"/>
                  </a:moveTo>
                  <a:cubicBezTo>
                    <a:pt x="890" y="0"/>
                    <a:pt x="835" y="9"/>
                    <a:pt x="780" y="19"/>
                  </a:cubicBezTo>
                  <a:cubicBezTo>
                    <a:pt x="702" y="44"/>
                    <a:pt x="611" y="57"/>
                    <a:pt x="546" y="57"/>
                  </a:cubicBezTo>
                  <a:cubicBezTo>
                    <a:pt x="481" y="70"/>
                    <a:pt x="390" y="70"/>
                    <a:pt x="312" y="70"/>
                  </a:cubicBezTo>
                  <a:cubicBezTo>
                    <a:pt x="222" y="70"/>
                    <a:pt x="144" y="83"/>
                    <a:pt x="79" y="122"/>
                  </a:cubicBezTo>
                  <a:cubicBezTo>
                    <a:pt x="14" y="148"/>
                    <a:pt x="1" y="239"/>
                    <a:pt x="92" y="317"/>
                  </a:cubicBezTo>
                  <a:cubicBezTo>
                    <a:pt x="175" y="388"/>
                    <a:pt x="344" y="449"/>
                    <a:pt x="541" y="449"/>
                  </a:cubicBezTo>
                  <a:cubicBezTo>
                    <a:pt x="560" y="449"/>
                    <a:pt x="579" y="448"/>
                    <a:pt x="598" y="447"/>
                  </a:cubicBezTo>
                  <a:cubicBezTo>
                    <a:pt x="845" y="421"/>
                    <a:pt x="1000" y="304"/>
                    <a:pt x="1052" y="200"/>
                  </a:cubicBezTo>
                  <a:cubicBezTo>
                    <a:pt x="1104" y="96"/>
                    <a:pt x="1065" y="19"/>
                    <a:pt x="1000" y="6"/>
                  </a:cubicBezTo>
                  <a:cubicBezTo>
                    <a:pt x="981" y="2"/>
                    <a:pt x="961" y="0"/>
                    <a:pt x="940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422850" y="1271275"/>
              <a:ext cx="21425" cy="42925"/>
            </a:xfrm>
            <a:custGeom>
              <a:rect b="b" l="l" r="r" t="t"/>
              <a:pathLst>
                <a:path extrusionOk="0" h="1717" w="857">
                  <a:moveTo>
                    <a:pt x="493" y="0"/>
                  </a:moveTo>
                  <a:cubicBezTo>
                    <a:pt x="485" y="0"/>
                    <a:pt x="476" y="1"/>
                    <a:pt x="467" y="3"/>
                  </a:cubicBezTo>
                  <a:cubicBezTo>
                    <a:pt x="429" y="16"/>
                    <a:pt x="390" y="55"/>
                    <a:pt x="403" y="94"/>
                  </a:cubicBezTo>
                  <a:lnTo>
                    <a:pt x="675" y="1185"/>
                  </a:lnTo>
                  <a:cubicBezTo>
                    <a:pt x="688" y="1262"/>
                    <a:pt x="675" y="1366"/>
                    <a:pt x="623" y="1431"/>
                  </a:cubicBezTo>
                  <a:cubicBezTo>
                    <a:pt x="558" y="1496"/>
                    <a:pt x="480" y="1548"/>
                    <a:pt x="390" y="1548"/>
                  </a:cubicBezTo>
                  <a:lnTo>
                    <a:pt x="91" y="1561"/>
                  </a:lnTo>
                  <a:cubicBezTo>
                    <a:pt x="39" y="1561"/>
                    <a:pt x="0" y="1587"/>
                    <a:pt x="0" y="1639"/>
                  </a:cubicBezTo>
                  <a:cubicBezTo>
                    <a:pt x="0" y="1691"/>
                    <a:pt x="39" y="1717"/>
                    <a:pt x="91" y="1717"/>
                  </a:cubicBezTo>
                  <a:lnTo>
                    <a:pt x="403" y="1704"/>
                  </a:lnTo>
                  <a:cubicBezTo>
                    <a:pt x="532" y="1704"/>
                    <a:pt x="675" y="1639"/>
                    <a:pt x="753" y="1522"/>
                  </a:cubicBezTo>
                  <a:cubicBezTo>
                    <a:pt x="831" y="1431"/>
                    <a:pt x="857" y="1288"/>
                    <a:pt x="831" y="1159"/>
                  </a:cubicBezTo>
                  <a:lnTo>
                    <a:pt x="571" y="68"/>
                  </a:lnTo>
                  <a:cubicBezTo>
                    <a:pt x="561" y="25"/>
                    <a:pt x="532" y="0"/>
                    <a:pt x="493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405650" y="1314825"/>
              <a:ext cx="33450" cy="10100"/>
            </a:xfrm>
            <a:custGeom>
              <a:rect b="b" l="l" r="r" t="t"/>
              <a:pathLst>
                <a:path extrusionOk="0" h="404" w="1338">
                  <a:moveTo>
                    <a:pt x="403" y="1"/>
                  </a:moveTo>
                  <a:cubicBezTo>
                    <a:pt x="169" y="1"/>
                    <a:pt x="0" y="169"/>
                    <a:pt x="0" y="403"/>
                  </a:cubicBezTo>
                  <a:lnTo>
                    <a:pt x="1337" y="403"/>
                  </a:lnTo>
                  <a:cubicBezTo>
                    <a:pt x="1337" y="169"/>
                    <a:pt x="1142" y="1"/>
                    <a:pt x="92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403375" y="1312550"/>
              <a:ext cx="38000" cy="14300"/>
            </a:xfrm>
            <a:custGeom>
              <a:rect b="b" l="l" r="r" t="t"/>
              <a:pathLst>
                <a:path extrusionOk="0" h="572" w="1520">
                  <a:moveTo>
                    <a:pt x="1013" y="170"/>
                  </a:moveTo>
                  <a:cubicBezTo>
                    <a:pt x="1169" y="170"/>
                    <a:pt x="1298" y="260"/>
                    <a:pt x="1337" y="416"/>
                  </a:cubicBezTo>
                  <a:lnTo>
                    <a:pt x="169" y="416"/>
                  </a:lnTo>
                  <a:cubicBezTo>
                    <a:pt x="195" y="260"/>
                    <a:pt x="325" y="170"/>
                    <a:pt x="494" y="170"/>
                  </a:cubicBezTo>
                  <a:close/>
                  <a:moveTo>
                    <a:pt x="494" y="1"/>
                  </a:moveTo>
                  <a:cubicBezTo>
                    <a:pt x="234" y="1"/>
                    <a:pt x="0" y="221"/>
                    <a:pt x="0" y="494"/>
                  </a:cubicBezTo>
                  <a:cubicBezTo>
                    <a:pt x="0" y="546"/>
                    <a:pt x="39" y="572"/>
                    <a:pt x="91" y="572"/>
                  </a:cubicBezTo>
                  <a:lnTo>
                    <a:pt x="1428" y="572"/>
                  </a:lnTo>
                  <a:cubicBezTo>
                    <a:pt x="1467" y="572"/>
                    <a:pt x="1519" y="546"/>
                    <a:pt x="1493" y="494"/>
                  </a:cubicBezTo>
                  <a:cubicBezTo>
                    <a:pt x="1493" y="234"/>
                    <a:pt x="1285" y="1"/>
                    <a:pt x="101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448475" y="1425800"/>
              <a:ext cx="234475" cy="580225"/>
            </a:xfrm>
            <a:custGeom>
              <a:rect b="b" l="l" r="r" t="t"/>
              <a:pathLst>
                <a:path extrusionOk="0" h="23209" w="9379">
                  <a:moveTo>
                    <a:pt x="1" y="1"/>
                  </a:moveTo>
                  <a:lnTo>
                    <a:pt x="195" y="2013"/>
                  </a:lnTo>
                  <a:lnTo>
                    <a:pt x="1753" y="19860"/>
                  </a:lnTo>
                  <a:cubicBezTo>
                    <a:pt x="1857" y="21015"/>
                    <a:pt x="2804" y="21885"/>
                    <a:pt x="3959" y="21885"/>
                  </a:cubicBezTo>
                  <a:lnTo>
                    <a:pt x="4660" y="21885"/>
                  </a:lnTo>
                  <a:lnTo>
                    <a:pt x="4777" y="23209"/>
                  </a:lnTo>
                  <a:lnTo>
                    <a:pt x="9229" y="21365"/>
                  </a:lnTo>
                  <a:cubicBezTo>
                    <a:pt x="9230" y="21367"/>
                    <a:pt x="9231" y="21368"/>
                    <a:pt x="9232" y="21368"/>
                  </a:cubicBezTo>
                  <a:cubicBezTo>
                    <a:pt x="9379" y="21368"/>
                    <a:pt x="7918" y="3752"/>
                    <a:pt x="7918" y="3752"/>
                  </a:cubicBezTo>
                  <a:cubicBezTo>
                    <a:pt x="7905" y="3622"/>
                    <a:pt x="7892" y="3492"/>
                    <a:pt x="7853" y="3363"/>
                  </a:cubicBezTo>
                  <a:cubicBezTo>
                    <a:pt x="7464" y="1571"/>
                    <a:pt x="5893" y="299"/>
                    <a:pt x="4063" y="2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46850" y="1423850"/>
              <a:ext cx="237225" cy="584775"/>
            </a:xfrm>
            <a:custGeom>
              <a:rect b="b" l="l" r="r" t="t"/>
              <a:pathLst>
                <a:path extrusionOk="0" h="23391" w="9489">
                  <a:moveTo>
                    <a:pt x="169" y="144"/>
                  </a:moveTo>
                  <a:lnTo>
                    <a:pt x="4128" y="338"/>
                  </a:lnTo>
                  <a:cubicBezTo>
                    <a:pt x="5945" y="442"/>
                    <a:pt x="7464" y="1701"/>
                    <a:pt x="7840" y="3441"/>
                  </a:cubicBezTo>
                  <a:cubicBezTo>
                    <a:pt x="7866" y="3570"/>
                    <a:pt x="7892" y="3700"/>
                    <a:pt x="7905" y="3830"/>
                  </a:cubicBezTo>
                  <a:cubicBezTo>
                    <a:pt x="8373" y="9632"/>
                    <a:pt x="9255" y="20574"/>
                    <a:pt x="9229" y="21379"/>
                  </a:cubicBezTo>
                  <a:lnTo>
                    <a:pt x="4920" y="23157"/>
                  </a:lnTo>
                  <a:lnTo>
                    <a:pt x="4803" y="21872"/>
                  </a:lnTo>
                  <a:lnTo>
                    <a:pt x="4037" y="21872"/>
                  </a:lnTo>
                  <a:cubicBezTo>
                    <a:pt x="2921" y="21872"/>
                    <a:pt x="2013" y="21041"/>
                    <a:pt x="1922" y="19925"/>
                  </a:cubicBezTo>
                  <a:lnTo>
                    <a:pt x="364" y="2065"/>
                  </a:lnTo>
                  <a:lnTo>
                    <a:pt x="169" y="144"/>
                  </a:lnTo>
                  <a:close/>
                  <a:moveTo>
                    <a:pt x="1" y="1"/>
                  </a:moveTo>
                  <a:lnTo>
                    <a:pt x="208" y="2091"/>
                  </a:lnTo>
                  <a:lnTo>
                    <a:pt x="1766" y="19938"/>
                  </a:lnTo>
                  <a:cubicBezTo>
                    <a:pt x="1870" y="21119"/>
                    <a:pt x="2856" y="22028"/>
                    <a:pt x="4063" y="22028"/>
                  </a:cubicBezTo>
                  <a:lnTo>
                    <a:pt x="4673" y="22028"/>
                  </a:lnTo>
                  <a:lnTo>
                    <a:pt x="4790" y="23390"/>
                  </a:lnTo>
                  <a:lnTo>
                    <a:pt x="9346" y="21547"/>
                  </a:lnTo>
                  <a:lnTo>
                    <a:pt x="9372" y="21534"/>
                  </a:lnTo>
                  <a:cubicBezTo>
                    <a:pt x="9476" y="21495"/>
                    <a:pt x="9489" y="21495"/>
                    <a:pt x="9281" y="18679"/>
                  </a:cubicBezTo>
                  <a:cubicBezTo>
                    <a:pt x="9164" y="17212"/>
                    <a:pt x="9009" y="15174"/>
                    <a:pt x="8814" y="12617"/>
                  </a:cubicBezTo>
                  <a:cubicBezTo>
                    <a:pt x="8451" y="8269"/>
                    <a:pt x="8100" y="3882"/>
                    <a:pt x="8100" y="3830"/>
                  </a:cubicBezTo>
                  <a:cubicBezTo>
                    <a:pt x="8074" y="3700"/>
                    <a:pt x="8061" y="3557"/>
                    <a:pt x="8035" y="3428"/>
                  </a:cubicBezTo>
                  <a:cubicBezTo>
                    <a:pt x="7646" y="1623"/>
                    <a:pt x="6036" y="312"/>
                    <a:pt x="4154" y="2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512075" y="1767500"/>
              <a:ext cx="54225" cy="16575"/>
            </a:xfrm>
            <a:custGeom>
              <a:rect b="b" l="l" r="r" t="t"/>
              <a:pathLst>
                <a:path extrusionOk="0" h="663" w="2169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49"/>
                  </a:lnTo>
                  <a:cubicBezTo>
                    <a:pt x="1" y="649"/>
                    <a:pt x="1" y="662"/>
                    <a:pt x="27" y="662"/>
                  </a:cubicBezTo>
                  <a:lnTo>
                    <a:pt x="2142" y="662"/>
                  </a:lnTo>
                  <a:cubicBezTo>
                    <a:pt x="2142" y="662"/>
                    <a:pt x="2155" y="662"/>
                    <a:pt x="2168" y="649"/>
                  </a:cubicBezTo>
                  <a:lnTo>
                    <a:pt x="2168" y="13"/>
                  </a:lnTo>
                  <a:cubicBezTo>
                    <a:pt x="2168" y="13"/>
                    <a:pt x="2168" y="0"/>
                    <a:pt x="2142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510125" y="1765225"/>
              <a:ext cx="58125" cy="20800"/>
            </a:xfrm>
            <a:custGeom>
              <a:rect b="b" l="l" r="r" t="t"/>
              <a:pathLst>
                <a:path extrusionOk="0" h="832" w="2325">
                  <a:moveTo>
                    <a:pt x="2155" y="169"/>
                  </a:moveTo>
                  <a:lnTo>
                    <a:pt x="2155" y="676"/>
                  </a:lnTo>
                  <a:lnTo>
                    <a:pt x="170" y="676"/>
                  </a:lnTo>
                  <a:lnTo>
                    <a:pt x="170" y="169"/>
                  </a:lnTo>
                  <a:close/>
                  <a:moveTo>
                    <a:pt x="105" y="1"/>
                  </a:moveTo>
                  <a:cubicBezTo>
                    <a:pt x="53" y="1"/>
                    <a:pt x="1" y="53"/>
                    <a:pt x="1" y="104"/>
                  </a:cubicBezTo>
                  <a:lnTo>
                    <a:pt x="1" y="740"/>
                  </a:lnTo>
                  <a:cubicBezTo>
                    <a:pt x="1" y="779"/>
                    <a:pt x="53" y="831"/>
                    <a:pt x="105" y="831"/>
                  </a:cubicBezTo>
                  <a:lnTo>
                    <a:pt x="2220" y="831"/>
                  </a:lnTo>
                  <a:cubicBezTo>
                    <a:pt x="2272" y="831"/>
                    <a:pt x="2324" y="792"/>
                    <a:pt x="2324" y="740"/>
                  </a:cubicBezTo>
                  <a:lnTo>
                    <a:pt x="2324" y="104"/>
                  </a:lnTo>
                  <a:cubicBezTo>
                    <a:pt x="2324" y="53"/>
                    <a:pt x="2272" y="1"/>
                    <a:pt x="222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492925" y="1610125"/>
              <a:ext cx="59100" cy="13975"/>
            </a:xfrm>
            <a:custGeom>
              <a:rect b="b" l="l" r="r" t="t"/>
              <a:pathLst>
                <a:path extrusionOk="0" h="559" w="2364">
                  <a:moveTo>
                    <a:pt x="40" y="0"/>
                  </a:moveTo>
                  <a:cubicBezTo>
                    <a:pt x="27" y="0"/>
                    <a:pt x="1" y="13"/>
                    <a:pt x="1" y="26"/>
                  </a:cubicBezTo>
                  <a:lnTo>
                    <a:pt x="1" y="532"/>
                  </a:lnTo>
                  <a:cubicBezTo>
                    <a:pt x="1" y="545"/>
                    <a:pt x="27" y="558"/>
                    <a:pt x="40" y="558"/>
                  </a:cubicBezTo>
                  <a:lnTo>
                    <a:pt x="2324" y="558"/>
                  </a:lnTo>
                  <a:cubicBezTo>
                    <a:pt x="2350" y="558"/>
                    <a:pt x="2363" y="545"/>
                    <a:pt x="2363" y="532"/>
                  </a:cubicBezTo>
                  <a:lnTo>
                    <a:pt x="2363" y="26"/>
                  </a:lnTo>
                  <a:cubicBezTo>
                    <a:pt x="2363" y="13"/>
                    <a:pt x="2350" y="0"/>
                    <a:pt x="2324" y="0"/>
                  </a:cubicBez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1490975" y="1607850"/>
              <a:ext cx="63000" cy="18525"/>
            </a:xfrm>
            <a:custGeom>
              <a:rect b="b" l="l" r="r" t="t"/>
              <a:pathLst>
                <a:path extrusionOk="0" h="741" w="2520">
                  <a:moveTo>
                    <a:pt x="2363" y="156"/>
                  </a:moveTo>
                  <a:lnTo>
                    <a:pt x="2363" y="572"/>
                  </a:lnTo>
                  <a:lnTo>
                    <a:pt x="157" y="572"/>
                  </a:lnTo>
                  <a:lnTo>
                    <a:pt x="157" y="156"/>
                  </a:lnTo>
                  <a:close/>
                  <a:moveTo>
                    <a:pt x="118" y="0"/>
                  </a:moveTo>
                  <a:cubicBezTo>
                    <a:pt x="53" y="0"/>
                    <a:pt x="1" y="52"/>
                    <a:pt x="1" y="117"/>
                  </a:cubicBezTo>
                  <a:lnTo>
                    <a:pt x="1" y="623"/>
                  </a:lnTo>
                  <a:cubicBezTo>
                    <a:pt x="1" y="688"/>
                    <a:pt x="53" y="740"/>
                    <a:pt x="118" y="740"/>
                  </a:cubicBezTo>
                  <a:lnTo>
                    <a:pt x="2402" y="740"/>
                  </a:lnTo>
                  <a:cubicBezTo>
                    <a:pt x="2467" y="740"/>
                    <a:pt x="2519" y="675"/>
                    <a:pt x="2519" y="623"/>
                  </a:cubicBezTo>
                  <a:lnTo>
                    <a:pt x="2519" y="117"/>
                  </a:lnTo>
                  <a:cubicBezTo>
                    <a:pt x="2519" y="52"/>
                    <a:pt x="2467" y="0"/>
                    <a:pt x="2402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1497150" y="1579700"/>
              <a:ext cx="50325" cy="29800"/>
            </a:xfrm>
            <a:custGeom>
              <a:rect b="b" l="l" r="r" t="t"/>
              <a:pathLst>
                <a:path extrusionOk="0" h="1192" w="2013">
                  <a:moveTo>
                    <a:pt x="1000" y="0"/>
                  </a:moveTo>
                  <a:cubicBezTo>
                    <a:pt x="854" y="0"/>
                    <a:pt x="708" y="69"/>
                    <a:pt x="624" y="205"/>
                  </a:cubicBezTo>
                  <a:lnTo>
                    <a:pt x="1" y="1191"/>
                  </a:lnTo>
                  <a:lnTo>
                    <a:pt x="2012" y="1191"/>
                  </a:lnTo>
                  <a:lnTo>
                    <a:pt x="1376" y="205"/>
                  </a:lnTo>
                  <a:cubicBezTo>
                    <a:pt x="1292" y="69"/>
                    <a:pt x="1146" y="0"/>
                    <a:pt x="1000" y="0"/>
                  </a:cubicBez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495525" y="1577675"/>
              <a:ext cx="54875" cy="34100"/>
            </a:xfrm>
            <a:custGeom>
              <a:rect b="b" l="l" r="r" t="t"/>
              <a:pathLst>
                <a:path extrusionOk="0" h="1364" w="2195">
                  <a:moveTo>
                    <a:pt x="1091" y="156"/>
                  </a:moveTo>
                  <a:cubicBezTo>
                    <a:pt x="1208" y="156"/>
                    <a:pt x="1338" y="221"/>
                    <a:pt x="1402" y="338"/>
                  </a:cubicBezTo>
                  <a:lnTo>
                    <a:pt x="1948" y="1194"/>
                  </a:lnTo>
                  <a:lnTo>
                    <a:pt x="208" y="1194"/>
                  </a:lnTo>
                  <a:lnTo>
                    <a:pt x="779" y="338"/>
                  </a:lnTo>
                  <a:cubicBezTo>
                    <a:pt x="844" y="221"/>
                    <a:pt x="961" y="156"/>
                    <a:pt x="1091" y="156"/>
                  </a:cubicBezTo>
                  <a:close/>
                  <a:moveTo>
                    <a:pt x="1091" y="0"/>
                  </a:moveTo>
                  <a:cubicBezTo>
                    <a:pt x="909" y="0"/>
                    <a:pt x="728" y="78"/>
                    <a:pt x="637" y="234"/>
                  </a:cubicBezTo>
                  <a:lnTo>
                    <a:pt x="14" y="1233"/>
                  </a:lnTo>
                  <a:cubicBezTo>
                    <a:pt x="1" y="1246"/>
                    <a:pt x="1" y="1272"/>
                    <a:pt x="14" y="1311"/>
                  </a:cubicBezTo>
                  <a:cubicBezTo>
                    <a:pt x="14" y="1337"/>
                    <a:pt x="53" y="1363"/>
                    <a:pt x="79" y="1363"/>
                  </a:cubicBezTo>
                  <a:lnTo>
                    <a:pt x="2090" y="1363"/>
                  </a:lnTo>
                  <a:cubicBezTo>
                    <a:pt x="2116" y="1363"/>
                    <a:pt x="2142" y="1337"/>
                    <a:pt x="2181" y="1311"/>
                  </a:cubicBezTo>
                  <a:cubicBezTo>
                    <a:pt x="2194" y="1272"/>
                    <a:pt x="2194" y="1259"/>
                    <a:pt x="2181" y="1233"/>
                  </a:cubicBezTo>
                  <a:lnTo>
                    <a:pt x="1545" y="234"/>
                  </a:lnTo>
                  <a:cubicBezTo>
                    <a:pt x="1441" y="91"/>
                    <a:pt x="1273" y="0"/>
                    <a:pt x="1091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1474425" y="1438125"/>
              <a:ext cx="41575" cy="180450"/>
            </a:xfrm>
            <a:custGeom>
              <a:rect b="b" l="l" r="r" t="t"/>
              <a:pathLst>
                <a:path extrusionOk="0" h="7218" w="1663">
                  <a:moveTo>
                    <a:pt x="1" y="1"/>
                  </a:moveTo>
                  <a:lnTo>
                    <a:pt x="183" y="7218"/>
                  </a:lnTo>
                  <a:lnTo>
                    <a:pt x="1442" y="3311"/>
                  </a:lnTo>
                  <a:cubicBezTo>
                    <a:pt x="1494" y="3155"/>
                    <a:pt x="1442" y="2999"/>
                    <a:pt x="1351" y="2960"/>
                  </a:cubicBezTo>
                  <a:lnTo>
                    <a:pt x="507" y="2623"/>
                  </a:lnTo>
                  <a:lnTo>
                    <a:pt x="1610" y="403"/>
                  </a:lnTo>
                  <a:cubicBezTo>
                    <a:pt x="1662" y="300"/>
                    <a:pt x="1610" y="157"/>
                    <a:pt x="1533" y="1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1473150" y="1435875"/>
              <a:ext cx="43175" cy="182700"/>
            </a:xfrm>
            <a:custGeom>
              <a:rect b="b" l="l" r="r" t="t"/>
              <a:pathLst>
                <a:path extrusionOk="0" h="7308" w="1727">
                  <a:moveTo>
                    <a:pt x="26" y="0"/>
                  </a:moveTo>
                  <a:lnTo>
                    <a:pt x="0" y="169"/>
                  </a:lnTo>
                  <a:lnTo>
                    <a:pt x="1532" y="312"/>
                  </a:lnTo>
                  <a:cubicBezTo>
                    <a:pt x="1545" y="325"/>
                    <a:pt x="1584" y="390"/>
                    <a:pt x="1545" y="441"/>
                  </a:cubicBezTo>
                  <a:lnTo>
                    <a:pt x="415" y="2752"/>
                  </a:lnTo>
                  <a:lnTo>
                    <a:pt x="1350" y="3115"/>
                  </a:lnTo>
                  <a:cubicBezTo>
                    <a:pt x="1402" y="3141"/>
                    <a:pt x="1428" y="3271"/>
                    <a:pt x="1402" y="3362"/>
                  </a:cubicBezTo>
                  <a:lnTo>
                    <a:pt x="130" y="7256"/>
                  </a:lnTo>
                  <a:lnTo>
                    <a:pt x="299" y="7308"/>
                  </a:lnTo>
                  <a:lnTo>
                    <a:pt x="1532" y="3414"/>
                  </a:lnTo>
                  <a:cubicBezTo>
                    <a:pt x="1597" y="3232"/>
                    <a:pt x="1519" y="3024"/>
                    <a:pt x="1389" y="2972"/>
                  </a:cubicBezTo>
                  <a:lnTo>
                    <a:pt x="623" y="2661"/>
                  </a:lnTo>
                  <a:lnTo>
                    <a:pt x="1687" y="519"/>
                  </a:lnTo>
                  <a:cubicBezTo>
                    <a:pt x="1726" y="441"/>
                    <a:pt x="1726" y="325"/>
                    <a:pt x="1674" y="247"/>
                  </a:cubicBezTo>
                  <a:cubicBezTo>
                    <a:pt x="1649" y="195"/>
                    <a:pt x="1597" y="169"/>
                    <a:pt x="1545" y="16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1564650" y="1573450"/>
              <a:ext cx="2950" cy="398825"/>
            </a:xfrm>
            <a:custGeom>
              <a:rect b="b" l="l" r="r" t="t"/>
              <a:pathLst>
                <a:path extrusionOk="0" h="15953" w="118">
                  <a:moveTo>
                    <a:pt x="117" y="15953"/>
                  </a:moveTo>
                  <a:lnTo>
                    <a:pt x="0" y="1"/>
                  </a:lnTo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562375" y="1571500"/>
              <a:ext cx="7500" cy="402725"/>
            </a:xfrm>
            <a:custGeom>
              <a:rect b="b" l="l" r="r" t="t"/>
              <a:pathLst>
                <a:path extrusionOk="0" h="16109" w="300">
                  <a:moveTo>
                    <a:pt x="91" y="1"/>
                  </a:moveTo>
                  <a:cubicBezTo>
                    <a:pt x="39" y="1"/>
                    <a:pt x="1" y="27"/>
                    <a:pt x="1" y="79"/>
                  </a:cubicBezTo>
                  <a:lnTo>
                    <a:pt x="130" y="16031"/>
                  </a:lnTo>
                  <a:cubicBezTo>
                    <a:pt x="130" y="16083"/>
                    <a:pt x="169" y="16109"/>
                    <a:pt x="221" y="16109"/>
                  </a:cubicBezTo>
                  <a:cubicBezTo>
                    <a:pt x="260" y="16109"/>
                    <a:pt x="299" y="16083"/>
                    <a:pt x="299" y="16031"/>
                  </a:cubicBezTo>
                  <a:lnTo>
                    <a:pt x="169" y="79"/>
                  </a:lnTo>
                  <a:cubicBezTo>
                    <a:pt x="169" y="27"/>
                    <a:pt x="130" y="1"/>
                    <a:pt x="9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1115550" y="1417375"/>
              <a:ext cx="218075" cy="560175"/>
            </a:xfrm>
            <a:custGeom>
              <a:rect b="b" l="l" r="r" t="t"/>
              <a:pathLst>
                <a:path extrusionOk="0" h="22407" w="8723">
                  <a:moveTo>
                    <a:pt x="6231" y="0"/>
                  </a:moveTo>
                  <a:cubicBezTo>
                    <a:pt x="3907" y="26"/>
                    <a:pt x="1792" y="961"/>
                    <a:pt x="1285" y="3232"/>
                  </a:cubicBezTo>
                  <a:lnTo>
                    <a:pt x="117" y="7334"/>
                  </a:lnTo>
                  <a:cubicBezTo>
                    <a:pt x="0" y="7736"/>
                    <a:pt x="260" y="8165"/>
                    <a:pt x="662" y="8242"/>
                  </a:cubicBezTo>
                  <a:lnTo>
                    <a:pt x="4413" y="9463"/>
                  </a:lnTo>
                  <a:lnTo>
                    <a:pt x="1246" y="21676"/>
                  </a:lnTo>
                  <a:cubicBezTo>
                    <a:pt x="1160" y="22047"/>
                    <a:pt x="1426" y="22406"/>
                    <a:pt x="1810" y="22406"/>
                  </a:cubicBezTo>
                  <a:cubicBezTo>
                    <a:pt x="1830" y="22406"/>
                    <a:pt x="1850" y="22405"/>
                    <a:pt x="1869" y="22403"/>
                  </a:cubicBezTo>
                  <a:lnTo>
                    <a:pt x="5011" y="22131"/>
                  </a:lnTo>
                  <a:cubicBezTo>
                    <a:pt x="6802" y="21962"/>
                    <a:pt x="8165" y="20508"/>
                    <a:pt x="8204" y="18717"/>
                  </a:cubicBezTo>
                  <a:lnTo>
                    <a:pt x="8723" y="26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1115875" y="1416075"/>
              <a:ext cx="221000" cy="564325"/>
            </a:xfrm>
            <a:custGeom>
              <a:rect b="b" l="l" r="r" t="t"/>
              <a:pathLst>
                <a:path extrusionOk="0" h="22573" w="8840">
                  <a:moveTo>
                    <a:pt x="6218" y="130"/>
                  </a:moveTo>
                  <a:lnTo>
                    <a:pt x="8632" y="182"/>
                  </a:lnTo>
                  <a:lnTo>
                    <a:pt x="8113" y="18795"/>
                  </a:lnTo>
                  <a:cubicBezTo>
                    <a:pt x="8087" y="20521"/>
                    <a:pt x="6737" y="21975"/>
                    <a:pt x="4998" y="22118"/>
                  </a:cubicBezTo>
                  <a:lnTo>
                    <a:pt x="1856" y="22390"/>
                  </a:lnTo>
                  <a:cubicBezTo>
                    <a:pt x="1842" y="22392"/>
                    <a:pt x="1828" y="22392"/>
                    <a:pt x="1815" y="22392"/>
                  </a:cubicBezTo>
                  <a:cubicBezTo>
                    <a:pt x="1664" y="22392"/>
                    <a:pt x="1535" y="22328"/>
                    <a:pt x="1428" y="22209"/>
                  </a:cubicBezTo>
                  <a:cubicBezTo>
                    <a:pt x="1337" y="22079"/>
                    <a:pt x="1285" y="21923"/>
                    <a:pt x="1337" y="21754"/>
                  </a:cubicBezTo>
                  <a:lnTo>
                    <a:pt x="4491" y="9540"/>
                  </a:lnTo>
                  <a:lnTo>
                    <a:pt x="4517" y="9463"/>
                  </a:lnTo>
                  <a:lnTo>
                    <a:pt x="688" y="8230"/>
                  </a:lnTo>
                  <a:cubicBezTo>
                    <a:pt x="507" y="8178"/>
                    <a:pt x="364" y="8087"/>
                    <a:pt x="260" y="7918"/>
                  </a:cubicBezTo>
                  <a:cubicBezTo>
                    <a:pt x="169" y="7762"/>
                    <a:pt x="130" y="7581"/>
                    <a:pt x="182" y="7399"/>
                  </a:cubicBezTo>
                  <a:lnTo>
                    <a:pt x="1350" y="3297"/>
                  </a:lnTo>
                  <a:cubicBezTo>
                    <a:pt x="1805" y="1311"/>
                    <a:pt x="3570" y="156"/>
                    <a:pt x="6218" y="130"/>
                  </a:cubicBezTo>
                  <a:close/>
                  <a:moveTo>
                    <a:pt x="6231" y="0"/>
                  </a:moveTo>
                  <a:cubicBezTo>
                    <a:pt x="3505" y="39"/>
                    <a:pt x="1675" y="1233"/>
                    <a:pt x="1220" y="3284"/>
                  </a:cubicBezTo>
                  <a:lnTo>
                    <a:pt x="52" y="7386"/>
                  </a:lnTo>
                  <a:cubicBezTo>
                    <a:pt x="0" y="7594"/>
                    <a:pt x="39" y="7827"/>
                    <a:pt x="143" y="8022"/>
                  </a:cubicBezTo>
                  <a:cubicBezTo>
                    <a:pt x="260" y="8217"/>
                    <a:pt x="455" y="8346"/>
                    <a:pt x="662" y="8385"/>
                  </a:cubicBezTo>
                  <a:lnTo>
                    <a:pt x="4349" y="9579"/>
                  </a:lnTo>
                  <a:lnTo>
                    <a:pt x="1207" y="21716"/>
                  </a:lnTo>
                  <a:cubicBezTo>
                    <a:pt x="1143" y="21923"/>
                    <a:pt x="1181" y="22144"/>
                    <a:pt x="1337" y="22313"/>
                  </a:cubicBezTo>
                  <a:cubicBezTo>
                    <a:pt x="1454" y="22455"/>
                    <a:pt x="1636" y="22533"/>
                    <a:pt x="1830" y="22533"/>
                  </a:cubicBezTo>
                  <a:cubicBezTo>
                    <a:pt x="1856" y="22533"/>
                    <a:pt x="1869" y="22533"/>
                    <a:pt x="1882" y="22572"/>
                  </a:cubicBezTo>
                  <a:lnTo>
                    <a:pt x="5036" y="22300"/>
                  </a:lnTo>
                  <a:cubicBezTo>
                    <a:pt x="6867" y="22131"/>
                    <a:pt x="8255" y="20638"/>
                    <a:pt x="8307" y="18808"/>
                  </a:cubicBezTo>
                  <a:lnTo>
                    <a:pt x="8840" y="39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218400" y="1767825"/>
              <a:ext cx="76950" cy="16250"/>
            </a:xfrm>
            <a:custGeom>
              <a:rect b="b" l="l" r="r" t="t"/>
              <a:pathLst>
                <a:path extrusionOk="0" h="650" w="3078">
                  <a:moveTo>
                    <a:pt x="27" y="0"/>
                  </a:moveTo>
                  <a:cubicBezTo>
                    <a:pt x="27" y="0"/>
                    <a:pt x="1" y="0"/>
                    <a:pt x="1" y="13"/>
                  </a:cubicBezTo>
                  <a:lnTo>
                    <a:pt x="1" y="636"/>
                  </a:lnTo>
                  <a:cubicBezTo>
                    <a:pt x="1" y="636"/>
                    <a:pt x="1" y="649"/>
                    <a:pt x="27" y="649"/>
                  </a:cubicBezTo>
                  <a:lnTo>
                    <a:pt x="3038" y="649"/>
                  </a:lnTo>
                  <a:cubicBezTo>
                    <a:pt x="3051" y="649"/>
                    <a:pt x="3077" y="649"/>
                    <a:pt x="3051" y="636"/>
                  </a:cubicBezTo>
                  <a:lnTo>
                    <a:pt x="3051" y="13"/>
                  </a:lnTo>
                  <a:cubicBezTo>
                    <a:pt x="3051" y="13"/>
                    <a:pt x="3051" y="0"/>
                    <a:pt x="3038" y="0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1216475" y="1765550"/>
              <a:ext cx="80825" cy="20475"/>
            </a:xfrm>
            <a:custGeom>
              <a:rect b="b" l="l" r="r" t="t"/>
              <a:pathLst>
                <a:path extrusionOk="0" h="819" w="3233">
                  <a:moveTo>
                    <a:pt x="3063" y="156"/>
                  </a:moveTo>
                  <a:lnTo>
                    <a:pt x="3063" y="663"/>
                  </a:lnTo>
                  <a:lnTo>
                    <a:pt x="156" y="663"/>
                  </a:lnTo>
                  <a:lnTo>
                    <a:pt x="156" y="156"/>
                  </a:lnTo>
                  <a:close/>
                  <a:moveTo>
                    <a:pt x="104" y="1"/>
                  </a:moveTo>
                  <a:cubicBezTo>
                    <a:pt x="52" y="1"/>
                    <a:pt x="0" y="40"/>
                    <a:pt x="0" y="104"/>
                  </a:cubicBezTo>
                  <a:lnTo>
                    <a:pt x="0" y="727"/>
                  </a:lnTo>
                  <a:cubicBezTo>
                    <a:pt x="0" y="766"/>
                    <a:pt x="26" y="818"/>
                    <a:pt x="104" y="818"/>
                  </a:cubicBezTo>
                  <a:lnTo>
                    <a:pt x="3115" y="818"/>
                  </a:lnTo>
                  <a:cubicBezTo>
                    <a:pt x="3180" y="818"/>
                    <a:pt x="3232" y="779"/>
                    <a:pt x="3219" y="727"/>
                  </a:cubicBezTo>
                  <a:lnTo>
                    <a:pt x="3219" y="104"/>
                  </a:lnTo>
                  <a:cubicBezTo>
                    <a:pt x="3219" y="52"/>
                    <a:pt x="3180" y="1"/>
                    <a:pt x="3115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1276500" y="1432625"/>
              <a:ext cx="49675" cy="199250"/>
            </a:xfrm>
            <a:custGeom>
              <a:rect b="b" l="l" r="r" t="t"/>
              <a:pathLst>
                <a:path extrusionOk="0" h="7970" w="1987">
                  <a:moveTo>
                    <a:pt x="1986" y="0"/>
                  </a:moveTo>
                  <a:lnTo>
                    <a:pt x="143" y="182"/>
                  </a:lnTo>
                  <a:cubicBezTo>
                    <a:pt x="52" y="182"/>
                    <a:pt x="0" y="351"/>
                    <a:pt x="52" y="442"/>
                  </a:cubicBezTo>
                  <a:lnTo>
                    <a:pt x="1376" y="2908"/>
                  </a:lnTo>
                  <a:lnTo>
                    <a:pt x="351" y="3284"/>
                  </a:lnTo>
                  <a:cubicBezTo>
                    <a:pt x="247" y="3336"/>
                    <a:pt x="182" y="3505"/>
                    <a:pt x="247" y="3661"/>
                  </a:cubicBezTo>
                  <a:lnTo>
                    <a:pt x="1766" y="7970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1275200" y="1430350"/>
              <a:ext cx="51300" cy="201525"/>
            </a:xfrm>
            <a:custGeom>
              <a:rect b="b" l="l" r="r" t="t"/>
              <a:pathLst>
                <a:path extrusionOk="0" h="8061" w="2052">
                  <a:moveTo>
                    <a:pt x="2038" y="0"/>
                  </a:moveTo>
                  <a:lnTo>
                    <a:pt x="221" y="156"/>
                  </a:lnTo>
                  <a:cubicBezTo>
                    <a:pt x="156" y="156"/>
                    <a:pt x="91" y="195"/>
                    <a:pt x="52" y="260"/>
                  </a:cubicBezTo>
                  <a:cubicBezTo>
                    <a:pt x="0" y="338"/>
                    <a:pt x="0" y="468"/>
                    <a:pt x="52" y="546"/>
                  </a:cubicBezTo>
                  <a:lnTo>
                    <a:pt x="1337" y="2934"/>
                  </a:lnTo>
                  <a:lnTo>
                    <a:pt x="390" y="3271"/>
                  </a:lnTo>
                  <a:cubicBezTo>
                    <a:pt x="247" y="3323"/>
                    <a:pt x="169" y="3557"/>
                    <a:pt x="234" y="3752"/>
                  </a:cubicBezTo>
                  <a:lnTo>
                    <a:pt x="1753" y="8061"/>
                  </a:lnTo>
                  <a:lnTo>
                    <a:pt x="1921" y="8022"/>
                  </a:lnTo>
                  <a:lnTo>
                    <a:pt x="390" y="3713"/>
                  </a:lnTo>
                  <a:cubicBezTo>
                    <a:pt x="351" y="3596"/>
                    <a:pt x="390" y="3453"/>
                    <a:pt x="455" y="3440"/>
                  </a:cubicBezTo>
                  <a:lnTo>
                    <a:pt x="1571" y="3038"/>
                  </a:lnTo>
                  <a:lnTo>
                    <a:pt x="195" y="481"/>
                  </a:lnTo>
                  <a:cubicBezTo>
                    <a:pt x="169" y="442"/>
                    <a:pt x="182" y="390"/>
                    <a:pt x="195" y="351"/>
                  </a:cubicBezTo>
                  <a:cubicBezTo>
                    <a:pt x="195" y="338"/>
                    <a:pt x="195" y="338"/>
                    <a:pt x="221" y="338"/>
                  </a:cubicBezTo>
                  <a:lnTo>
                    <a:pt x="2051" y="156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322250" y="1417700"/>
              <a:ext cx="163250" cy="417975"/>
            </a:xfrm>
            <a:custGeom>
              <a:rect b="b" l="l" r="r" t="t"/>
              <a:pathLst>
                <a:path extrusionOk="0" h="16719" w="6530">
                  <a:moveTo>
                    <a:pt x="520" y="0"/>
                  </a:moveTo>
                  <a:cubicBezTo>
                    <a:pt x="507" y="0"/>
                    <a:pt x="494" y="0"/>
                    <a:pt x="494" y="13"/>
                  </a:cubicBezTo>
                  <a:lnTo>
                    <a:pt x="26" y="16692"/>
                  </a:lnTo>
                  <a:cubicBezTo>
                    <a:pt x="0" y="16718"/>
                    <a:pt x="13" y="16718"/>
                    <a:pt x="39" y="16718"/>
                  </a:cubicBezTo>
                  <a:lnTo>
                    <a:pt x="6503" y="16718"/>
                  </a:lnTo>
                  <a:cubicBezTo>
                    <a:pt x="6529" y="16718"/>
                    <a:pt x="6529" y="16692"/>
                    <a:pt x="6529" y="16692"/>
                  </a:cubicBezTo>
                  <a:lnTo>
                    <a:pt x="5063" y="195"/>
                  </a:lnTo>
                  <a:cubicBezTo>
                    <a:pt x="5063" y="186"/>
                    <a:pt x="5056" y="177"/>
                    <a:pt x="5048" y="177"/>
                  </a:cubicBezTo>
                  <a:cubicBezTo>
                    <a:pt x="5044" y="177"/>
                    <a:pt x="5040" y="178"/>
                    <a:pt x="5037" y="182"/>
                  </a:cubicBezTo>
                  <a:lnTo>
                    <a:pt x="3219" y="1337"/>
                  </a:lnTo>
                  <a:cubicBezTo>
                    <a:pt x="3219" y="1337"/>
                    <a:pt x="3185" y="1354"/>
                    <a:pt x="3181" y="1354"/>
                  </a:cubicBezTo>
                  <a:cubicBezTo>
                    <a:pt x="3179" y="1354"/>
                    <a:pt x="3185" y="1350"/>
                    <a:pt x="3206" y="1337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320300" y="1415500"/>
              <a:ext cx="167150" cy="422125"/>
            </a:xfrm>
            <a:custGeom>
              <a:rect b="b" l="l" r="r" t="t"/>
              <a:pathLst>
                <a:path extrusionOk="0" h="16885" w="6686">
                  <a:moveTo>
                    <a:pt x="637" y="218"/>
                  </a:moveTo>
                  <a:lnTo>
                    <a:pt x="3168" y="1464"/>
                  </a:lnTo>
                  <a:lnTo>
                    <a:pt x="3181" y="1490"/>
                  </a:lnTo>
                  <a:cubicBezTo>
                    <a:pt x="3200" y="1514"/>
                    <a:pt x="3221" y="1522"/>
                    <a:pt x="3241" y="1522"/>
                  </a:cubicBezTo>
                  <a:cubicBezTo>
                    <a:pt x="3275" y="1522"/>
                    <a:pt x="3307" y="1498"/>
                    <a:pt x="3323" y="1490"/>
                  </a:cubicBezTo>
                  <a:lnTo>
                    <a:pt x="5063" y="387"/>
                  </a:lnTo>
                  <a:lnTo>
                    <a:pt x="6529" y="16715"/>
                  </a:lnTo>
                  <a:lnTo>
                    <a:pt x="169" y="16715"/>
                  </a:lnTo>
                  <a:lnTo>
                    <a:pt x="637" y="218"/>
                  </a:lnTo>
                  <a:close/>
                  <a:moveTo>
                    <a:pt x="572" y="1"/>
                  </a:moveTo>
                  <a:cubicBezTo>
                    <a:pt x="555" y="1"/>
                    <a:pt x="539" y="4"/>
                    <a:pt x="520" y="10"/>
                  </a:cubicBezTo>
                  <a:cubicBezTo>
                    <a:pt x="494" y="23"/>
                    <a:pt x="468" y="62"/>
                    <a:pt x="468" y="88"/>
                  </a:cubicBezTo>
                  <a:lnTo>
                    <a:pt x="1" y="16767"/>
                  </a:lnTo>
                  <a:cubicBezTo>
                    <a:pt x="1" y="16806"/>
                    <a:pt x="14" y="16832"/>
                    <a:pt x="40" y="16845"/>
                  </a:cubicBezTo>
                  <a:cubicBezTo>
                    <a:pt x="65" y="16871"/>
                    <a:pt x="78" y="16884"/>
                    <a:pt x="117" y="16884"/>
                  </a:cubicBezTo>
                  <a:lnTo>
                    <a:pt x="6581" y="16884"/>
                  </a:lnTo>
                  <a:cubicBezTo>
                    <a:pt x="6620" y="16884"/>
                    <a:pt x="6633" y="16871"/>
                    <a:pt x="6659" y="16845"/>
                  </a:cubicBezTo>
                  <a:cubicBezTo>
                    <a:pt x="6685" y="16832"/>
                    <a:pt x="6685" y="16806"/>
                    <a:pt x="6685" y="16767"/>
                  </a:cubicBezTo>
                  <a:lnTo>
                    <a:pt x="5205" y="270"/>
                  </a:lnTo>
                  <a:cubicBezTo>
                    <a:pt x="5193" y="231"/>
                    <a:pt x="5180" y="205"/>
                    <a:pt x="5141" y="192"/>
                  </a:cubicBezTo>
                  <a:cubicBezTo>
                    <a:pt x="5128" y="179"/>
                    <a:pt x="5111" y="173"/>
                    <a:pt x="5095" y="173"/>
                  </a:cubicBezTo>
                  <a:cubicBezTo>
                    <a:pt x="5079" y="173"/>
                    <a:pt x="5063" y="179"/>
                    <a:pt x="5050" y="192"/>
                  </a:cubicBezTo>
                  <a:lnTo>
                    <a:pt x="3259" y="1321"/>
                  </a:lnTo>
                  <a:lnTo>
                    <a:pt x="624" y="10"/>
                  </a:lnTo>
                  <a:cubicBezTo>
                    <a:pt x="604" y="4"/>
                    <a:pt x="588" y="1"/>
                    <a:pt x="57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334575" y="1417700"/>
              <a:ext cx="114250" cy="212725"/>
            </a:xfrm>
            <a:custGeom>
              <a:rect b="b" l="l" r="r" t="t"/>
              <a:pathLst>
                <a:path extrusionOk="0" h="8509" w="4570">
                  <a:moveTo>
                    <a:pt x="27" y="0"/>
                  </a:moveTo>
                  <a:cubicBezTo>
                    <a:pt x="14" y="0"/>
                    <a:pt x="1" y="0"/>
                    <a:pt x="1" y="13"/>
                  </a:cubicBezTo>
                  <a:lnTo>
                    <a:pt x="2298" y="8216"/>
                  </a:lnTo>
                  <a:cubicBezTo>
                    <a:pt x="2355" y="8411"/>
                    <a:pt x="2524" y="8509"/>
                    <a:pt x="2692" y="8509"/>
                  </a:cubicBezTo>
                  <a:cubicBezTo>
                    <a:pt x="2872" y="8509"/>
                    <a:pt x="3050" y="8398"/>
                    <a:pt x="3090" y="8178"/>
                  </a:cubicBezTo>
                  <a:cubicBezTo>
                    <a:pt x="3596" y="5387"/>
                    <a:pt x="4570" y="195"/>
                    <a:pt x="4570" y="195"/>
                  </a:cubicBezTo>
                  <a:cubicBezTo>
                    <a:pt x="4570" y="186"/>
                    <a:pt x="4563" y="177"/>
                    <a:pt x="4555" y="177"/>
                  </a:cubicBezTo>
                  <a:cubicBezTo>
                    <a:pt x="4551" y="177"/>
                    <a:pt x="4547" y="178"/>
                    <a:pt x="4544" y="182"/>
                  </a:cubicBezTo>
                  <a:lnTo>
                    <a:pt x="2726" y="1337"/>
                  </a:lnTo>
                  <a:cubicBezTo>
                    <a:pt x="2726" y="1337"/>
                    <a:pt x="2692" y="1354"/>
                    <a:pt x="2688" y="1354"/>
                  </a:cubicBezTo>
                  <a:cubicBezTo>
                    <a:pt x="2686" y="1354"/>
                    <a:pt x="2692" y="1350"/>
                    <a:pt x="2713" y="133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1332625" y="1415500"/>
              <a:ext cx="118475" cy="216700"/>
            </a:xfrm>
            <a:custGeom>
              <a:rect b="b" l="l" r="r" t="t"/>
              <a:pathLst>
                <a:path extrusionOk="0" h="8668" w="4739">
                  <a:moveTo>
                    <a:pt x="196" y="218"/>
                  </a:moveTo>
                  <a:lnTo>
                    <a:pt x="2675" y="1464"/>
                  </a:lnTo>
                  <a:lnTo>
                    <a:pt x="2688" y="1477"/>
                  </a:lnTo>
                  <a:cubicBezTo>
                    <a:pt x="2708" y="1508"/>
                    <a:pt x="2730" y="1518"/>
                    <a:pt x="2752" y="1518"/>
                  </a:cubicBezTo>
                  <a:cubicBezTo>
                    <a:pt x="2784" y="1518"/>
                    <a:pt x="2815" y="1493"/>
                    <a:pt x="2830" y="1477"/>
                  </a:cubicBezTo>
                  <a:lnTo>
                    <a:pt x="4531" y="400"/>
                  </a:lnTo>
                  <a:lnTo>
                    <a:pt x="4531" y="400"/>
                  </a:lnTo>
                  <a:cubicBezTo>
                    <a:pt x="4375" y="1256"/>
                    <a:pt x="3544" y="5734"/>
                    <a:pt x="3077" y="8253"/>
                  </a:cubicBezTo>
                  <a:cubicBezTo>
                    <a:pt x="3038" y="8434"/>
                    <a:pt x="2882" y="8512"/>
                    <a:pt x="2766" y="8512"/>
                  </a:cubicBezTo>
                  <a:cubicBezTo>
                    <a:pt x="2662" y="8512"/>
                    <a:pt x="2493" y="8447"/>
                    <a:pt x="2441" y="8266"/>
                  </a:cubicBezTo>
                  <a:lnTo>
                    <a:pt x="196" y="218"/>
                  </a:lnTo>
                  <a:close/>
                  <a:moveTo>
                    <a:pt x="92" y="1"/>
                  </a:moveTo>
                  <a:cubicBezTo>
                    <a:pt x="75" y="1"/>
                    <a:pt x="59" y="4"/>
                    <a:pt x="40" y="10"/>
                  </a:cubicBezTo>
                  <a:cubicBezTo>
                    <a:pt x="14" y="23"/>
                    <a:pt x="1" y="62"/>
                    <a:pt x="1" y="88"/>
                  </a:cubicBezTo>
                  <a:lnTo>
                    <a:pt x="1" y="127"/>
                  </a:lnTo>
                  <a:lnTo>
                    <a:pt x="2298" y="8317"/>
                  </a:lnTo>
                  <a:cubicBezTo>
                    <a:pt x="2363" y="8564"/>
                    <a:pt x="2571" y="8668"/>
                    <a:pt x="2766" y="8668"/>
                  </a:cubicBezTo>
                  <a:cubicBezTo>
                    <a:pt x="2766" y="8668"/>
                    <a:pt x="2791" y="8668"/>
                    <a:pt x="2804" y="8655"/>
                  </a:cubicBezTo>
                  <a:cubicBezTo>
                    <a:pt x="2999" y="8655"/>
                    <a:pt x="3207" y="8525"/>
                    <a:pt x="3259" y="8266"/>
                  </a:cubicBezTo>
                  <a:cubicBezTo>
                    <a:pt x="3765" y="5488"/>
                    <a:pt x="4738" y="283"/>
                    <a:pt x="4738" y="283"/>
                  </a:cubicBezTo>
                  <a:lnTo>
                    <a:pt x="4738" y="270"/>
                  </a:lnTo>
                  <a:cubicBezTo>
                    <a:pt x="4712" y="231"/>
                    <a:pt x="4700" y="205"/>
                    <a:pt x="4674" y="192"/>
                  </a:cubicBezTo>
                  <a:cubicBezTo>
                    <a:pt x="4654" y="179"/>
                    <a:pt x="4638" y="173"/>
                    <a:pt x="4622" y="173"/>
                  </a:cubicBezTo>
                  <a:cubicBezTo>
                    <a:pt x="4605" y="173"/>
                    <a:pt x="4589" y="179"/>
                    <a:pt x="4570" y="192"/>
                  </a:cubicBezTo>
                  <a:lnTo>
                    <a:pt x="2791" y="1321"/>
                  </a:lnTo>
                  <a:lnTo>
                    <a:pt x="144" y="10"/>
                  </a:lnTo>
                  <a:cubicBezTo>
                    <a:pt x="124" y="4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377100" y="1495250"/>
              <a:ext cx="47075" cy="136575"/>
            </a:xfrm>
            <a:custGeom>
              <a:rect b="b" l="l" r="r" t="t"/>
              <a:pathLst>
                <a:path extrusionOk="0" h="5463" w="1883">
                  <a:moveTo>
                    <a:pt x="351" y="0"/>
                  </a:moveTo>
                  <a:lnTo>
                    <a:pt x="0" y="2999"/>
                  </a:lnTo>
                  <a:lnTo>
                    <a:pt x="610" y="5179"/>
                  </a:lnTo>
                  <a:cubicBezTo>
                    <a:pt x="666" y="5371"/>
                    <a:pt x="824" y="5462"/>
                    <a:pt x="983" y="5462"/>
                  </a:cubicBezTo>
                  <a:cubicBezTo>
                    <a:pt x="1159" y="5462"/>
                    <a:pt x="1335" y="5351"/>
                    <a:pt x="1376" y="5140"/>
                  </a:cubicBezTo>
                  <a:cubicBezTo>
                    <a:pt x="1506" y="4362"/>
                    <a:pt x="1687" y="3401"/>
                    <a:pt x="1882" y="2415"/>
                  </a:cubicBezTo>
                  <a:lnTo>
                    <a:pt x="1506" y="20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375150" y="1493300"/>
              <a:ext cx="50950" cy="140200"/>
            </a:xfrm>
            <a:custGeom>
              <a:rect b="b" l="l" r="r" t="t"/>
              <a:pathLst>
                <a:path extrusionOk="0" h="5608" w="2038">
                  <a:moveTo>
                    <a:pt x="480" y="169"/>
                  </a:moveTo>
                  <a:lnTo>
                    <a:pt x="1506" y="351"/>
                  </a:lnTo>
                  <a:lnTo>
                    <a:pt x="1869" y="2493"/>
                  </a:lnTo>
                  <a:lnTo>
                    <a:pt x="1363" y="5192"/>
                  </a:lnTo>
                  <a:cubicBezTo>
                    <a:pt x="1324" y="5361"/>
                    <a:pt x="1181" y="5452"/>
                    <a:pt x="1065" y="5452"/>
                  </a:cubicBezTo>
                  <a:cubicBezTo>
                    <a:pt x="961" y="5452"/>
                    <a:pt x="805" y="5400"/>
                    <a:pt x="766" y="5218"/>
                  </a:cubicBezTo>
                  <a:lnTo>
                    <a:pt x="156" y="3064"/>
                  </a:lnTo>
                  <a:lnTo>
                    <a:pt x="480" y="169"/>
                  </a:lnTo>
                  <a:close/>
                  <a:moveTo>
                    <a:pt x="454" y="1"/>
                  </a:moveTo>
                  <a:cubicBezTo>
                    <a:pt x="416" y="1"/>
                    <a:pt x="403" y="1"/>
                    <a:pt x="390" y="14"/>
                  </a:cubicBezTo>
                  <a:cubicBezTo>
                    <a:pt x="364" y="14"/>
                    <a:pt x="351" y="39"/>
                    <a:pt x="351" y="65"/>
                  </a:cubicBezTo>
                  <a:lnTo>
                    <a:pt x="0" y="3064"/>
                  </a:lnTo>
                  <a:lnTo>
                    <a:pt x="0" y="3090"/>
                  </a:lnTo>
                  <a:lnTo>
                    <a:pt x="610" y="5270"/>
                  </a:lnTo>
                  <a:cubicBezTo>
                    <a:pt x="675" y="5517"/>
                    <a:pt x="883" y="5608"/>
                    <a:pt x="1065" y="5608"/>
                  </a:cubicBezTo>
                  <a:lnTo>
                    <a:pt x="1103" y="5608"/>
                  </a:lnTo>
                  <a:cubicBezTo>
                    <a:pt x="1272" y="5595"/>
                    <a:pt x="1493" y="5478"/>
                    <a:pt x="1532" y="5218"/>
                  </a:cubicBezTo>
                  <a:lnTo>
                    <a:pt x="2038" y="2506"/>
                  </a:lnTo>
                  <a:lnTo>
                    <a:pt x="2038" y="2480"/>
                  </a:lnTo>
                  <a:lnTo>
                    <a:pt x="1662" y="273"/>
                  </a:lnTo>
                  <a:cubicBezTo>
                    <a:pt x="1662" y="234"/>
                    <a:pt x="1636" y="208"/>
                    <a:pt x="1597" y="208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322250" y="1835000"/>
              <a:ext cx="162275" cy="675"/>
            </a:xfrm>
            <a:custGeom>
              <a:rect b="b" l="l" r="r" t="t"/>
              <a:pathLst>
                <a:path extrusionOk="0" h="27" w="6491">
                  <a:moveTo>
                    <a:pt x="0" y="0"/>
                  </a:moveTo>
                  <a:cubicBezTo>
                    <a:pt x="0" y="26"/>
                    <a:pt x="26" y="26"/>
                    <a:pt x="26" y="26"/>
                  </a:cubicBezTo>
                  <a:lnTo>
                    <a:pt x="649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320300" y="1832725"/>
              <a:ext cx="166500" cy="4900"/>
            </a:xfrm>
            <a:custGeom>
              <a:rect b="b" l="l" r="r" t="t"/>
              <a:pathLst>
                <a:path extrusionOk="0" h="196" w="6660">
                  <a:moveTo>
                    <a:pt x="78" y="0"/>
                  </a:moveTo>
                  <a:cubicBezTo>
                    <a:pt x="53" y="0"/>
                    <a:pt x="1" y="26"/>
                    <a:pt x="1" y="78"/>
                  </a:cubicBezTo>
                  <a:cubicBezTo>
                    <a:pt x="1" y="117"/>
                    <a:pt x="14" y="143"/>
                    <a:pt x="40" y="156"/>
                  </a:cubicBezTo>
                  <a:cubicBezTo>
                    <a:pt x="65" y="182"/>
                    <a:pt x="78" y="195"/>
                    <a:pt x="117" y="195"/>
                  </a:cubicBezTo>
                  <a:lnTo>
                    <a:pt x="6581" y="195"/>
                  </a:lnTo>
                  <a:cubicBezTo>
                    <a:pt x="6633" y="195"/>
                    <a:pt x="6659" y="143"/>
                    <a:pt x="6659" y="91"/>
                  </a:cubicBezTo>
                  <a:cubicBezTo>
                    <a:pt x="6659" y="52"/>
                    <a:pt x="6620" y="13"/>
                    <a:pt x="6568" y="13"/>
                  </a:cubicBezTo>
                  <a:lnTo>
                    <a:pt x="130" y="13"/>
                  </a:lnTo>
                  <a:cubicBezTo>
                    <a:pt x="117" y="13"/>
                    <a:pt x="104" y="0"/>
                    <a:pt x="78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343025" y="1459300"/>
              <a:ext cx="108400" cy="36625"/>
            </a:xfrm>
            <a:custGeom>
              <a:rect b="b" l="l" r="r" t="t"/>
              <a:pathLst>
                <a:path extrusionOk="0" h="1465" w="4336">
                  <a:moveTo>
                    <a:pt x="2330" y="1"/>
                  </a:moveTo>
                  <a:cubicBezTo>
                    <a:pt x="2317" y="1"/>
                    <a:pt x="2304" y="4"/>
                    <a:pt x="2285" y="11"/>
                  </a:cubicBezTo>
                  <a:lnTo>
                    <a:pt x="52" y="1322"/>
                  </a:lnTo>
                  <a:cubicBezTo>
                    <a:pt x="0" y="1361"/>
                    <a:pt x="0" y="1399"/>
                    <a:pt x="13" y="1438"/>
                  </a:cubicBezTo>
                  <a:cubicBezTo>
                    <a:pt x="26" y="1451"/>
                    <a:pt x="52" y="1464"/>
                    <a:pt x="78" y="1464"/>
                  </a:cubicBezTo>
                  <a:lnTo>
                    <a:pt x="130" y="1464"/>
                  </a:lnTo>
                  <a:lnTo>
                    <a:pt x="2337" y="166"/>
                  </a:lnTo>
                  <a:lnTo>
                    <a:pt x="4206" y="1231"/>
                  </a:lnTo>
                  <a:cubicBezTo>
                    <a:pt x="4219" y="1234"/>
                    <a:pt x="4231" y="1236"/>
                    <a:pt x="4242" y="1236"/>
                  </a:cubicBezTo>
                  <a:cubicBezTo>
                    <a:pt x="4276" y="1236"/>
                    <a:pt x="4303" y="1221"/>
                    <a:pt x="4322" y="1192"/>
                  </a:cubicBezTo>
                  <a:cubicBezTo>
                    <a:pt x="4335" y="1140"/>
                    <a:pt x="4322" y="1101"/>
                    <a:pt x="4284" y="1075"/>
                  </a:cubicBezTo>
                  <a:lnTo>
                    <a:pt x="2375" y="11"/>
                  </a:lnTo>
                  <a:cubicBezTo>
                    <a:pt x="2356" y="4"/>
                    <a:pt x="2343" y="1"/>
                    <a:pt x="233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370925" y="1461175"/>
              <a:ext cx="59400" cy="42750"/>
            </a:xfrm>
            <a:custGeom>
              <a:rect b="b" l="l" r="r" t="t"/>
              <a:pathLst>
                <a:path extrusionOk="0" h="1710" w="2376">
                  <a:moveTo>
                    <a:pt x="1208" y="1"/>
                  </a:moveTo>
                  <a:lnTo>
                    <a:pt x="0" y="701"/>
                  </a:lnTo>
                  <a:lnTo>
                    <a:pt x="585" y="1428"/>
                  </a:lnTo>
                  <a:cubicBezTo>
                    <a:pt x="739" y="1615"/>
                    <a:pt x="964" y="1709"/>
                    <a:pt x="1189" y="1709"/>
                  </a:cubicBezTo>
                  <a:cubicBezTo>
                    <a:pt x="1418" y="1709"/>
                    <a:pt x="1648" y="1612"/>
                    <a:pt x="1805" y="1415"/>
                  </a:cubicBezTo>
                  <a:lnTo>
                    <a:pt x="2376" y="675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F99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368975" y="1458650"/>
              <a:ext cx="62975" cy="47000"/>
            </a:xfrm>
            <a:custGeom>
              <a:rect b="b" l="l" r="r" t="t"/>
              <a:pathLst>
                <a:path extrusionOk="0" h="1880" w="2519">
                  <a:moveTo>
                    <a:pt x="1273" y="192"/>
                  </a:moveTo>
                  <a:lnTo>
                    <a:pt x="2324" y="815"/>
                  </a:lnTo>
                  <a:lnTo>
                    <a:pt x="1805" y="1464"/>
                  </a:lnTo>
                  <a:cubicBezTo>
                    <a:pt x="1675" y="1620"/>
                    <a:pt x="1480" y="1724"/>
                    <a:pt x="1273" y="1724"/>
                  </a:cubicBezTo>
                  <a:cubicBezTo>
                    <a:pt x="1052" y="1724"/>
                    <a:pt x="857" y="1620"/>
                    <a:pt x="727" y="1464"/>
                  </a:cubicBezTo>
                  <a:lnTo>
                    <a:pt x="195" y="815"/>
                  </a:lnTo>
                  <a:lnTo>
                    <a:pt x="1273" y="192"/>
                  </a:lnTo>
                  <a:close/>
                  <a:moveTo>
                    <a:pt x="1273" y="1"/>
                  </a:moveTo>
                  <a:cubicBezTo>
                    <a:pt x="1260" y="1"/>
                    <a:pt x="1247" y="4"/>
                    <a:pt x="1234" y="11"/>
                  </a:cubicBezTo>
                  <a:lnTo>
                    <a:pt x="27" y="712"/>
                  </a:lnTo>
                  <a:cubicBezTo>
                    <a:pt x="14" y="712"/>
                    <a:pt x="1" y="751"/>
                    <a:pt x="1" y="764"/>
                  </a:cubicBezTo>
                  <a:cubicBezTo>
                    <a:pt x="1" y="776"/>
                    <a:pt x="1" y="815"/>
                    <a:pt x="14" y="828"/>
                  </a:cubicBezTo>
                  <a:lnTo>
                    <a:pt x="598" y="1555"/>
                  </a:lnTo>
                  <a:cubicBezTo>
                    <a:pt x="766" y="1776"/>
                    <a:pt x="1013" y="1880"/>
                    <a:pt x="1273" y="1880"/>
                  </a:cubicBezTo>
                  <a:cubicBezTo>
                    <a:pt x="1545" y="1880"/>
                    <a:pt x="1792" y="1750"/>
                    <a:pt x="1935" y="1542"/>
                  </a:cubicBezTo>
                  <a:lnTo>
                    <a:pt x="2493" y="815"/>
                  </a:lnTo>
                  <a:cubicBezTo>
                    <a:pt x="2519" y="802"/>
                    <a:pt x="2519" y="764"/>
                    <a:pt x="2519" y="751"/>
                  </a:cubicBezTo>
                  <a:cubicBezTo>
                    <a:pt x="2519" y="725"/>
                    <a:pt x="2493" y="712"/>
                    <a:pt x="2480" y="699"/>
                  </a:cubicBezTo>
                  <a:lnTo>
                    <a:pt x="1312" y="11"/>
                  </a:lnTo>
                  <a:cubicBezTo>
                    <a:pt x="1299" y="4"/>
                    <a:pt x="1286" y="1"/>
                    <a:pt x="1273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399150" y="1670475"/>
              <a:ext cx="8150" cy="8125"/>
            </a:xfrm>
            <a:custGeom>
              <a:rect b="b" l="l" r="r" t="t"/>
              <a:pathLst>
                <a:path extrusionOk="0" h="325" w="326">
                  <a:moveTo>
                    <a:pt x="156" y="0"/>
                  </a:moveTo>
                  <a:cubicBezTo>
                    <a:pt x="66" y="0"/>
                    <a:pt x="1" y="65"/>
                    <a:pt x="1" y="156"/>
                  </a:cubicBezTo>
                  <a:cubicBezTo>
                    <a:pt x="1" y="247"/>
                    <a:pt x="66" y="325"/>
                    <a:pt x="156" y="325"/>
                  </a:cubicBezTo>
                  <a:cubicBezTo>
                    <a:pt x="247" y="325"/>
                    <a:pt x="325" y="247"/>
                    <a:pt x="325" y="156"/>
                  </a:cubicBezTo>
                  <a:cubicBezTo>
                    <a:pt x="325" y="65"/>
                    <a:pt x="247" y="0"/>
                    <a:pt x="156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396875" y="1668525"/>
              <a:ext cx="12700" cy="12025"/>
            </a:xfrm>
            <a:custGeom>
              <a:rect b="b" l="l" r="r" t="t"/>
              <a:pathLst>
                <a:path extrusionOk="0" h="481" w="508">
                  <a:moveTo>
                    <a:pt x="247" y="156"/>
                  </a:moveTo>
                  <a:cubicBezTo>
                    <a:pt x="299" y="156"/>
                    <a:pt x="351" y="195"/>
                    <a:pt x="325" y="234"/>
                  </a:cubicBezTo>
                  <a:cubicBezTo>
                    <a:pt x="325" y="286"/>
                    <a:pt x="299" y="325"/>
                    <a:pt x="247" y="325"/>
                  </a:cubicBezTo>
                  <a:cubicBezTo>
                    <a:pt x="196" y="325"/>
                    <a:pt x="170" y="286"/>
                    <a:pt x="170" y="234"/>
                  </a:cubicBezTo>
                  <a:cubicBezTo>
                    <a:pt x="170" y="195"/>
                    <a:pt x="196" y="156"/>
                    <a:pt x="247" y="156"/>
                  </a:cubicBezTo>
                  <a:close/>
                  <a:moveTo>
                    <a:pt x="247" y="1"/>
                  </a:moveTo>
                  <a:cubicBezTo>
                    <a:pt x="118" y="1"/>
                    <a:pt x="1" y="104"/>
                    <a:pt x="1" y="234"/>
                  </a:cubicBezTo>
                  <a:cubicBezTo>
                    <a:pt x="1" y="364"/>
                    <a:pt x="118" y="481"/>
                    <a:pt x="247" y="481"/>
                  </a:cubicBezTo>
                  <a:cubicBezTo>
                    <a:pt x="390" y="481"/>
                    <a:pt x="507" y="390"/>
                    <a:pt x="494" y="234"/>
                  </a:cubicBezTo>
                  <a:cubicBezTo>
                    <a:pt x="494" y="104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399150" y="1732775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156" y="1"/>
                  </a:moveTo>
                  <a:cubicBezTo>
                    <a:pt x="66" y="1"/>
                    <a:pt x="1" y="78"/>
                    <a:pt x="1" y="169"/>
                  </a:cubicBezTo>
                  <a:cubicBezTo>
                    <a:pt x="1" y="260"/>
                    <a:pt x="66" y="325"/>
                    <a:pt x="156" y="325"/>
                  </a:cubicBezTo>
                  <a:cubicBezTo>
                    <a:pt x="247" y="325"/>
                    <a:pt x="325" y="260"/>
                    <a:pt x="325" y="169"/>
                  </a:cubicBezTo>
                  <a:cubicBezTo>
                    <a:pt x="325" y="78"/>
                    <a:pt x="247" y="1"/>
                    <a:pt x="156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396875" y="1730825"/>
              <a:ext cx="12700" cy="12350"/>
            </a:xfrm>
            <a:custGeom>
              <a:rect b="b" l="l" r="r" t="t"/>
              <a:pathLst>
                <a:path extrusionOk="0" h="494" w="508">
                  <a:moveTo>
                    <a:pt x="247" y="144"/>
                  </a:moveTo>
                  <a:cubicBezTo>
                    <a:pt x="299" y="144"/>
                    <a:pt x="351" y="195"/>
                    <a:pt x="325" y="221"/>
                  </a:cubicBezTo>
                  <a:cubicBezTo>
                    <a:pt x="325" y="273"/>
                    <a:pt x="299" y="312"/>
                    <a:pt x="247" y="312"/>
                  </a:cubicBezTo>
                  <a:cubicBezTo>
                    <a:pt x="196" y="312"/>
                    <a:pt x="170" y="273"/>
                    <a:pt x="170" y="221"/>
                  </a:cubicBezTo>
                  <a:cubicBezTo>
                    <a:pt x="170" y="182"/>
                    <a:pt x="196" y="144"/>
                    <a:pt x="247" y="144"/>
                  </a:cubicBezTo>
                  <a:close/>
                  <a:moveTo>
                    <a:pt x="247" y="1"/>
                  </a:moveTo>
                  <a:cubicBezTo>
                    <a:pt x="118" y="1"/>
                    <a:pt x="1" y="118"/>
                    <a:pt x="1" y="247"/>
                  </a:cubicBezTo>
                  <a:cubicBezTo>
                    <a:pt x="1" y="377"/>
                    <a:pt x="118" y="494"/>
                    <a:pt x="247" y="494"/>
                  </a:cubicBezTo>
                  <a:cubicBezTo>
                    <a:pt x="390" y="494"/>
                    <a:pt x="507" y="377"/>
                    <a:pt x="494" y="247"/>
                  </a:cubicBezTo>
                  <a:cubicBezTo>
                    <a:pt x="494" y="118"/>
                    <a:pt x="377" y="1"/>
                    <a:pt x="247" y="1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098025" y="1157400"/>
              <a:ext cx="152850" cy="283350"/>
            </a:xfrm>
            <a:custGeom>
              <a:rect b="b" l="l" r="r" t="t"/>
              <a:pathLst>
                <a:path extrusionOk="0" h="11334" w="6114">
                  <a:moveTo>
                    <a:pt x="2979" y="0"/>
                  </a:moveTo>
                  <a:cubicBezTo>
                    <a:pt x="2588" y="0"/>
                    <a:pt x="2314" y="474"/>
                    <a:pt x="2389" y="924"/>
                  </a:cubicBezTo>
                  <a:lnTo>
                    <a:pt x="2661" y="2443"/>
                  </a:lnTo>
                  <a:cubicBezTo>
                    <a:pt x="1934" y="2689"/>
                    <a:pt x="1311" y="3351"/>
                    <a:pt x="1311" y="3351"/>
                  </a:cubicBezTo>
                  <a:cubicBezTo>
                    <a:pt x="403" y="3857"/>
                    <a:pt x="0" y="4948"/>
                    <a:pt x="377" y="5921"/>
                  </a:cubicBezTo>
                  <a:lnTo>
                    <a:pt x="792" y="7025"/>
                  </a:lnTo>
                  <a:lnTo>
                    <a:pt x="312" y="11074"/>
                  </a:lnTo>
                  <a:lnTo>
                    <a:pt x="4855" y="11334"/>
                  </a:lnTo>
                  <a:lnTo>
                    <a:pt x="5231" y="8660"/>
                  </a:lnTo>
                  <a:cubicBezTo>
                    <a:pt x="5231" y="8660"/>
                    <a:pt x="6114" y="5597"/>
                    <a:pt x="4725" y="3793"/>
                  </a:cubicBezTo>
                  <a:cubicBezTo>
                    <a:pt x="4543" y="3572"/>
                    <a:pt x="3778" y="859"/>
                    <a:pt x="3778" y="859"/>
                  </a:cubicBezTo>
                  <a:cubicBezTo>
                    <a:pt x="3557" y="275"/>
                    <a:pt x="3297" y="15"/>
                    <a:pt x="3025" y="2"/>
                  </a:cubicBezTo>
                  <a:cubicBezTo>
                    <a:pt x="3009" y="1"/>
                    <a:pt x="2994" y="0"/>
                    <a:pt x="2979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096075" y="1155475"/>
              <a:ext cx="157075" cy="287875"/>
            </a:xfrm>
            <a:custGeom>
              <a:rect b="b" l="l" r="r" t="t"/>
              <a:pathLst>
                <a:path extrusionOk="0" h="11515" w="6283">
                  <a:moveTo>
                    <a:pt x="3044" y="182"/>
                  </a:moveTo>
                  <a:cubicBezTo>
                    <a:pt x="3055" y="182"/>
                    <a:pt x="3066" y="182"/>
                    <a:pt x="3077" y="183"/>
                  </a:cubicBezTo>
                  <a:cubicBezTo>
                    <a:pt x="3362" y="209"/>
                    <a:pt x="3583" y="469"/>
                    <a:pt x="3778" y="988"/>
                  </a:cubicBezTo>
                  <a:cubicBezTo>
                    <a:pt x="3856" y="1261"/>
                    <a:pt x="4556" y="3714"/>
                    <a:pt x="4738" y="3934"/>
                  </a:cubicBezTo>
                  <a:cubicBezTo>
                    <a:pt x="6088" y="5674"/>
                    <a:pt x="5244" y="8685"/>
                    <a:pt x="5218" y="8724"/>
                  </a:cubicBezTo>
                  <a:lnTo>
                    <a:pt x="5218" y="8737"/>
                  </a:lnTo>
                  <a:lnTo>
                    <a:pt x="4855" y="11346"/>
                  </a:lnTo>
                  <a:lnTo>
                    <a:pt x="468" y="11112"/>
                  </a:lnTo>
                  <a:lnTo>
                    <a:pt x="935" y="7153"/>
                  </a:lnTo>
                  <a:lnTo>
                    <a:pt x="935" y="7115"/>
                  </a:lnTo>
                  <a:lnTo>
                    <a:pt x="520" y="6011"/>
                  </a:lnTo>
                  <a:cubicBezTo>
                    <a:pt x="156" y="5090"/>
                    <a:pt x="546" y="4038"/>
                    <a:pt x="1428" y="3558"/>
                  </a:cubicBezTo>
                  <a:lnTo>
                    <a:pt x="1441" y="3545"/>
                  </a:lnTo>
                  <a:cubicBezTo>
                    <a:pt x="1441" y="3545"/>
                    <a:pt x="2051" y="2883"/>
                    <a:pt x="2752" y="2649"/>
                  </a:cubicBezTo>
                  <a:cubicBezTo>
                    <a:pt x="2791" y="2636"/>
                    <a:pt x="2804" y="2585"/>
                    <a:pt x="2804" y="2559"/>
                  </a:cubicBezTo>
                  <a:lnTo>
                    <a:pt x="2532" y="1027"/>
                  </a:lnTo>
                  <a:cubicBezTo>
                    <a:pt x="2493" y="767"/>
                    <a:pt x="2558" y="508"/>
                    <a:pt x="2713" y="352"/>
                  </a:cubicBezTo>
                  <a:cubicBezTo>
                    <a:pt x="2808" y="245"/>
                    <a:pt x="2925" y="182"/>
                    <a:pt x="3044" y="182"/>
                  </a:cubicBezTo>
                  <a:close/>
                  <a:moveTo>
                    <a:pt x="3079" y="0"/>
                  </a:moveTo>
                  <a:cubicBezTo>
                    <a:pt x="2898" y="0"/>
                    <a:pt x="2731" y="89"/>
                    <a:pt x="2609" y="222"/>
                  </a:cubicBezTo>
                  <a:cubicBezTo>
                    <a:pt x="2428" y="430"/>
                    <a:pt x="2350" y="741"/>
                    <a:pt x="2402" y="1027"/>
                  </a:cubicBezTo>
                  <a:lnTo>
                    <a:pt x="2661" y="2494"/>
                  </a:lnTo>
                  <a:cubicBezTo>
                    <a:pt x="1999" y="2740"/>
                    <a:pt x="1428" y="3324"/>
                    <a:pt x="1350" y="3402"/>
                  </a:cubicBezTo>
                  <a:cubicBezTo>
                    <a:pt x="403" y="3909"/>
                    <a:pt x="1" y="5038"/>
                    <a:pt x="377" y="6050"/>
                  </a:cubicBezTo>
                  <a:lnTo>
                    <a:pt x="779" y="7115"/>
                  </a:lnTo>
                  <a:lnTo>
                    <a:pt x="286" y="11151"/>
                  </a:lnTo>
                  <a:cubicBezTo>
                    <a:pt x="286" y="11190"/>
                    <a:pt x="286" y="11203"/>
                    <a:pt x="312" y="11216"/>
                  </a:cubicBezTo>
                  <a:cubicBezTo>
                    <a:pt x="325" y="11242"/>
                    <a:pt x="351" y="11255"/>
                    <a:pt x="377" y="11255"/>
                  </a:cubicBezTo>
                  <a:lnTo>
                    <a:pt x="4920" y="11515"/>
                  </a:lnTo>
                  <a:cubicBezTo>
                    <a:pt x="4959" y="11515"/>
                    <a:pt x="4998" y="11476"/>
                    <a:pt x="5011" y="11450"/>
                  </a:cubicBezTo>
                  <a:lnTo>
                    <a:pt x="5400" y="8750"/>
                  </a:lnTo>
                  <a:cubicBezTo>
                    <a:pt x="5465" y="8555"/>
                    <a:pt x="6283" y="5609"/>
                    <a:pt x="4881" y="3818"/>
                  </a:cubicBezTo>
                  <a:cubicBezTo>
                    <a:pt x="4764" y="3675"/>
                    <a:pt x="4245" y="1975"/>
                    <a:pt x="3959" y="910"/>
                  </a:cubicBezTo>
                  <a:cubicBezTo>
                    <a:pt x="3726" y="326"/>
                    <a:pt x="3453" y="28"/>
                    <a:pt x="3116" y="2"/>
                  </a:cubicBezTo>
                  <a:cubicBezTo>
                    <a:pt x="3103" y="1"/>
                    <a:pt x="3091" y="0"/>
                    <a:pt x="3079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091850" y="1248675"/>
              <a:ext cx="52600" cy="57475"/>
            </a:xfrm>
            <a:custGeom>
              <a:rect b="b" l="l" r="r" t="t"/>
              <a:pathLst>
                <a:path extrusionOk="0" h="2299" w="2104">
                  <a:moveTo>
                    <a:pt x="544" y="0"/>
                  </a:moveTo>
                  <a:cubicBezTo>
                    <a:pt x="404" y="0"/>
                    <a:pt x="299" y="84"/>
                    <a:pt x="221" y="206"/>
                  </a:cubicBezTo>
                  <a:cubicBezTo>
                    <a:pt x="1" y="466"/>
                    <a:pt x="40" y="855"/>
                    <a:pt x="247" y="1115"/>
                  </a:cubicBezTo>
                  <a:lnTo>
                    <a:pt x="961" y="1998"/>
                  </a:lnTo>
                  <a:cubicBezTo>
                    <a:pt x="1197" y="2204"/>
                    <a:pt x="1381" y="2299"/>
                    <a:pt x="1552" y="2299"/>
                  </a:cubicBezTo>
                  <a:cubicBezTo>
                    <a:pt x="1607" y="2299"/>
                    <a:pt x="1661" y="2289"/>
                    <a:pt x="1714" y="2270"/>
                  </a:cubicBezTo>
                  <a:cubicBezTo>
                    <a:pt x="2000" y="2153"/>
                    <a:pt x="2104" y="1777"/>
                    <a:pt x="1922" y="1517"/>
                  </a:cubicBezTo>
                  <a:lnTo>
                    <a:pt x="1208" y="466"/>
                  </a:lnTo>
                  <a:cubicBezTo>
                    <a:pt x="1156" y="401"/>
                    <a:pt x="1130" y="349"/>
                    <a:pt x="1078" y="310"/>
                  </a:cubicBezTo>
                  <a:cubicBezTo>
                    <a:pt x="862" y="88"/>
                    <a:pt x="685" y="0"/>
                    <a:pt x="544" y="0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089900" y="1246975"/>
              <a:ext cx="54550" cy="60750"/>
            </a:xfrm>
            <a:custGeom>
              <a:rect b="b" l="l" r="r" t="t"/>
              <a:pathLst>
                <a:path extrusionOk="0" h="2430" w="2182">
                  <a:moveTo>
                    <a:pt x="624" y="145"/>
                  </a:moveTo>
                  <a:cubicBezTo>
                    <a:pt x="754" y="145"/>
                    <a:pt x="910" y="236"/>
                    <a:pt x="1117" y="391"/>
                  </a:cubicBezTo>
                  <a:cubicBezTo>
                    <a:pt x="1156" y="443"/>
                    <a:pt x="1208" y="469"/>
                    <a:pt x="1234" y="534"/>
                  </a:cubicBezTo>
                  <a:lnTo>
                    <a:pt x="1948" y="1585"/>
                  </a:lnTo>
                  <a:cubicBezTo>
                    <a:pt x="2013" y="1702"/>
                    <a:pt x="2052" y="1845"/>
                    <a:pt x="2000" y="1975"/>
                  </a:cubicBezTo>
                  <a:cubicBezTo>
                    <a:pt x="1961" y="2092"/>
                    <a:pt x="1883" y="2195"/>
                    <a:pt x="1766" y="2221"/>
                  </a:cubicBezTo>
                  <a:cubicBezTo>
                    <a:pt x="1720" y="2240"/>
                    <a:pt x="1674" y="2249"/>
                    <a:pt x="1626" y="2249"/>
                  </a:cubicBezTo>
                  <a:cubicBezTo>
                    <a:pt x="1471" y="2249"/>
                    <a:pt x="1303" y="2154"/>
                    <a:pt x="1104" y="1975"/>
                  </a:cubicBezTo>
                  <a:lnTo>
                    <a:pt x="390" y="1105"/>
                  </a:lnTo>
                  <a:cubicBezTo>
                    <a:pt x="196" y="859"/>
                    <a:pt x="183" y="521"/>
                    <a:pt x="364" y="287"/>
                  </a:cubicBezTo>
                  <a:cubicBezTo>
                    <a:pt x="429" y="210"/>
                    <a:pt x="507" y="145"/>
                    <a:pt x="598" y="145"/>
                  </a:cubicBezTo>
                  <a:close/>
                  <a:moveTo>
                    <a:pt x="617" y="1"/>
                  </a:moveTo>
                  <a:cubicBezTo>
                    <a:pt x="607" y="1"/>
                    <a:pt x="596" y="1"/>
                    <a:pt x="585" y="2"/>
                  </a:cubicBezTo>
                  <a:cubicBezTo>
                    <a:pt x="455" y="2"/>
                    <a:pt x="325" y="80"/>
                    <a:pt x="235" y="210"/>
                  </a:cubicBezTo>
                  <a:cubicBezTo>
                    <a:pt x="1" y="495"/>
                    <a:pt x="14" y="923"/>
                    <a:pt x="261" y="1209"/>
                  </a:cubicBezTo>
                  <a:lnTo>
                    <a:pt x="974" y="2105"/>
                  </a:lnTo>
                  <a:cubicBezTo>
                    <a:pt x="1221" y="2325"/>
                    <a:pt x="1429" y="2429"/>
                    <a:pt x="1623" y="2429"/>
                  </a:cubicBezTo>
                  <a:cubicBezTo>
                    <a:pt x="1688" y="2429"/>
                    <a:pt x="1753" y="2416"/>
                    <a:pt x="1805" y="2403"/>
                  </a:cubicBezTo>
                  <a:cubicBezTo>
                    <a:pt x="1948" y="2351"/>
                    <a:pt x="2078" y="2221"/>
                    <a:pt x="2130" y="2053"/>
                  </a:cubicBezTo>
                  <a:cubicBezTo>
                    <a:pt x="2182" y="1884"/>
                    <a:pt x="2143" y="1689"/>
                    <a:pt x="2052" y="1546"/>
                  </a:cubicBezTo>
                  <a:lnTo>
                    <a:pt x="1338" y="482"/>
                  </a:lnTo>
                  <a:cubicBezTo>
                    <a:pt x="1286" y="417"/>
                    <a:pt x="1247" y="378"/>
                    <a:pt x="1208" y="326"/>
                  </a:cubicBezTo>
                  <a:cubicBezTo>
                    <a:pt x="987" y="106"/>
                    <a:pt x="801" y="1"/>
                    <a:pt x="617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112625" y="1233250"/>
              <a:ext cx="52275" cy="57475"/>
            </a:xfrm>
            <a:custGeom>
              <a:rect b="b" l="l" r="r" t="t"/>
              <a:pathLst>
                <a:path extrusionOk="0" h="2299" w="2091">
                  <a:moveTo>
                    <a:pt x="555" y="1"/>
                  </a:moveTo>
                  <a:cubicBezTo>
                    <a:pt x="411" y="1"/>
                    <a:pt x="300" y="89"/>
                    <a:pt x="208" y="213"/>
                  </a:cubicBezTo>
                  <a:cubicBezTo>
                    <a:pt x="1" y="460"/>
                    <a:pt x="39" y="862"/>
                    <a:pt x="247" y="1109"/>
                  </a:cubicBezTo>
                  <a:lnTo>
                    <a:pt x="961" y="1992"/>
                  </a:lnTo>
                  <a:cubicBezTo>
                    <a:pt x="1195" y="2196"/>
                    <a:pt x="1377" y="2298"/>
                    <a:pt x="1541" y="2298"/>
                  </a:cubicBezTo>
                  <a:cubicBezTo>
                    <a:pt x="1596" y="2298"/>
                    <a:pt x="1649" y="2287"/>
                    <a:pt x="1701" y="2264"/>
                  </a:cubicBezTo>
                  <a:cubicBezTo>
                    <a:pt x="1999" y="2160"/>
                    <a:pt x="2090" y="1784"/>
                    <a:pt x="1922" y="1524"/>
                  </a:cubicBezTo>
                  <a:lnTo>
                    <a:pt x="1208" y="460"/>
                  </a:lnTo>
                  <a:cubicBezTo>
                    <a:pt x="1156" y="395"/>
                    <a:pt x="1117" y="356"/>
                    <a:pt x="1078" y="304"/>
                  </a:cubicBezTo>
                  <a:cubicBezTo>
                    <a:pt x="866" y="86"/>
                    <a:pt x="695" y="1"/>
                    <a:pt x="555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10675" y="1231400"/>
              <a:ext cx="54225" cy="61075"/>
            </a:xfrm>
            <a:custGeom>
              <a:rect b="b" l="l" r="r" t="t"/>
              <a:pathLst>
                <a:path extrusionOk="0" h="2443" w="2169">
                  <a:moveTo>
                    <a:pt x="637" y="158"/>
                  </a:moveTo>
                  <a:cubicBezTo>
                    <a:pt x="766" y="158"/>
                    <a:pt x="922" y="248"/>
                    <a:pt x="1130" y="391"/>
                  </a:cubicBezTo>
                  <a:cubicBezTo>
                    <a:pt x="1169" y="443"/>
                    <a:pt x="1221" y="482"/>
                    <a:pt x="1247" y="547"/>
                  </a:cubicBezTo>
                  <a:lnTo>
                    <a:pt x="1961" y="1598"/>
                  </a:lnTo>
                  <a:cubicBezTo>
                    <a:pt x="2025" y="1715"/>
                    <a:pt x="2064" y="1858"/>
                    <a:pt x="2013" y="1988"/>
                  </a:cubicBezTo>
                  <a:cubicBezTo>
                    <a:pt x="1974" y="2105"/>
                    <a:pt x="1896" y="2182"/>
                    <a:pt x="1779" y="2234"/>
                  </a:cubicBezTo>
                  <a:cubicBezTo>
                    <a:pt x="1735" y="2252"/>
                    <a:pt x="1691" y="2260"/>
                    <a:pt x="1646" y="2260"/>
                  </a:cubicBezTo>
                  <a:cubicBezTo>
                    <a:pt x="1489" y="2260"/>
                    <a:pt x="1319" y="2159"/>
                    <a:pt x="1117" y="1988"/>
                  </a:cubicBezTo>
                  <a:lnTo>
                    <a:pt x="403" y="1105"/>
                  </a:lnTo>
                  <a:cubicBezTo>
                    <a:pt x="208" y="872"/>
                    <a:pt x="195" y="521"/>
                    <a:pt x="377" y="300"/>
                  </a:cubicBezTo>
                  <a:cubicBezTo>
                    <a:pt x="442" y="223"/>
                    <a:pt x="520" y="158"/>
                    <a:pt x="611" y="158"/>
                  </a:cubicBezTo>
                  <a:close/>
                  <a:moveTo>
                    <a:pt x="614" y="1"/>
                  </a:moveTo>
                  <a:cubicBezTo>
                    <a:pt x="604" y="1"/>
                    <a:pt x="595" y="1"/>
                    <a:pt x="585" y="2"/>
                  </a:cubicBezTo>
                  <a:cubicBezTo>
                    <a:pt x="455" y="2"/>
                    <a:pt x="325" y="93"/>
                    <a:pt x="221" y="223"/>
                  </a:cubicBezTo>
                  <a:cubicBezTo>
                    <a:pt x="1" y="508"/>
                    <a:pt x="14" y="936"/>
                    <a:pt x="260" y="1222"/>
                  </a:cubicBezTo>
                  <a:lnTo>
                    <a:pt x="974" y="2118"/>
                  </a:lnTo>
                  <a:cubicBezTo>
                    <a:pt x="1221" y="2325"/>
                    <a:pt x="1428" y="2442"/>
                    <a:pt x="1623" y="2442"/>
                  </a:cubicBezTo>
                  <a:cubicBezTo>
                    <a:pt x="1688" y="2442"/>
                    <a:pt x="1753" y="2429"/>
                    <a:pt x="1805" y="2403"/>
                  </a:cubicBezTo>
                  <a:cubicBezTo>
                    <a:pt x="1948" y="2364"/>
                    <a:pt x="2077" y="2234"/>
                    <a:pt x="2129" y="2066"/>
                  </a:cubicBezTo>
                  <a:cubicBezTo>
                    <a:pt x="2168" y="1884"/>
                    <a:pt x="2142" y="1689"/>
                    <a:pt x="2038" y="1546"/>
                  </a:cubicBezTo>
                  <a:lnTo>
                    <a:pt x="1325" y="495"/>
                  </a:lnTo>
                  <a:cubicBezTo>
                    <a:pt x="1286" y="430"/>
                    <a:pt x="1247" y="378"/>
                    <a:pt x="1195" y="326"/>
                  </a:cubicBezTo>
                  <a:cubicBezTo>
                    <a:pt x="985" y="117"/>
                    <a:pt x="799" y="1"/>
                    <a:pt x="614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1133725" y="1209600"/>
              <a:ext cx="52250" cy="57300"/>
            </a:xfrm>
            <a:custGeom>
              <a:rect b="b" l="l" r="r" t="t"/>
              <a:pathLst>
                <a:path extrusionOk="0" h="2292" w="2090">
                  <a:moveTo>
                    <a:pt x="540" y="1"/>
                  </a:moveTo>
                  <a:cubicBezTo>
                    <a:pt x="399" y="1"/>
                    <a:pt x="292" y="82"/>
                    <a:pt x="208" y="199"/>
                  </a:cubicBezTo>
                  <a:cubicBezTo>
                    <a:pt x="0" y="459"/>
                    <a:pt x="39" y="848"/>
                    <a:pt x="247" y="1107"/>
                  </a:cubicBezTo>
                  <a:lnTo>
                    <a:pt x="961" y="1977"/>
                  </a:lnTo>
                  <a:cubicBezTo>
                    <a:pt x="1197" y="2194"/>
                    <a:pt x="1382" y="2291"/>
                    <a:pt x="1547" y="2291"/>
                  </a:cubicBezTo>
                  <a:cubicBezTo>
                    <a:pt x="1600" y="2291"/>
                    <a:pt x="1651" y="2281"/>
                    <a:pt x="1701" y="2263"/>
                  </a:cubicBezTo>
                  <a:cubicBezTo>
                    <a:pt x="1999" y="2146"/>
                    <a:pt x="2090" y="1769"/>
                    <a:pt x="1921" y="1510"/>
                  </a:cubicBezTo>
                  <a:lnTo>
                    <a:pt x="1207" y="459"/>
                  </a:lnTo>
                  <a:cubicBezTo>
                    <a:pt x="1155" y="394"/>
                    <a:pt x="1116" y="342"/>
                    <a:pt x="1078" y="290"/>
                  </a:cubicBezTo>
                  <a:cubicBezTo>
                    <a:pt x="857" y="82"/>
                    <a:pt x="682" y="1"/>
                    <a:pt x="540" y="1"/>
                  </a:cubicBez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1131775" y="1208050"/>
              <a:ext cx="54200" cy="60725"/>
            </a:xfrm>
            <a:custGeom>
              <a:rect b="b" l="l" r="r" t="t"/>
              <a:pathLst>
                <a:path extrusionOk="0" h="2429" w="2168">
                  <a:moveTo>
                    <a:pt x="610" y="144"/>
                  </a:moveTo>
                  <a:cubicBezTo>
                    <a:pt x="740" y="144"/>
                    <a:pt x="909" y="248"/>
                    <a:pt x="1117" y="391"/>
                  </a:cubicBezTo>
                  <a:cubicBezTo>
                    <a:pt x="1143" y="443"/>
                    <a:pt x="1194" y="469"/>
                    <a:pt x="1233" y="533"/>
                  </a:cubicBezTo>
                  <a:lnTo>
                    <a:pt x="1947" y="1585"/>
                  </a:lnTo>
                  <a:cubicBezTo>
                    <a:pt x="2012" y="1702"/>
                    <a:pt x="2038" y="1844"/>
                    <a:pt x="1999" y="1974"/>
                  </a:cubicBezTo>
                  <a:cubicBezTo>
                    <a:pt x="1960" y="2091"/>
                    <a:pt x="1882" y="2195"/>
                    <a:pt x="1766" y="2221"/>
                  </a:cubicBezTo>
                  <a:cubicBezTo>
                    <a:pt x="1720" y="2239"/>
                    <a:pt x="1673" y="2248"/>
                    <a:pt x="1626" y="2248"/>
                  </a:cubicBezTo>
                  <a:cubicBezTo>
                    <a:pt x="1470" y="2248"/>
                    <a:pt x="1302" y="2153"/>
                    <a:pt x="1104" y="1974"/>
                  </a:cubicBezTo>
                  <a:lnTo>
                    <a:pt x="390" y="1105"/>
                  </a:lnTo>
                  <a:cubicBezTo>
                    <a:pt x="195" y="858"/>
                    <a:pt x="182" y="521"/>
                    <a:pt x="351" y="287"/>
                  </a:cubicBezTo>
                  <a:cubicBezTo>
                    <a:pt x="416" y="209"/>
                    <a:pt x="507" y="144"/>
                    <a:pt x="597" y="144"/>
                  </a:cubicBezTo>
                  <a:close/>
                  <a:moveTo>
                    <a:pt x="617" y="0"/>
                  </a:moveTo>
                  <a:cubicBezTo>
                    <a:pt x="606" y="0"/>
                    <a:pt x="595" y="1"/>
                    <a:pt x="584" y="1"/>
                  </a:cubicBezTo>
                  <a:cubicBezTo>
                    <a:pt x="455" y="1"/>
                    <a:pt x="325" y="79"/>
                    <a:pt x="221" y="209"/>
                  </a:cubicBezTo>
                  <a:cubicBezTo>
                    <a:pt x="0" y="495"/>
                    <a:pt x="13" y="923"/>
                    <a:pt x="260" y="1221"/>
                  </a:cubicBezTo>
                  <a:lnTo>
                    <a:pt x="974" y="2104"/>
                  </a:lnTo>
                  <a:cubicBezTo>
                    <a:pt x="1220" y="2325"/>
                    <a:pt x="1428" y="2429"/>
                    <a:pt x="1623" y="2429"/>
                  </a:cubicBezTo>
                  <a:cubicBezTo>
                    <a:pt x="1675" y="2429"/>
                    <a:pt x="1740" y="2416"/>
                    <a:pt x="1805" y="2403"/>
                  </a:cubicBezTo>
                  <a:cubicBezTo>
                    <a:pt x="1947" y="2351"/>
                    <a:pt x="2077" y="2221"/>
                    <a:pt x="2129" y="2052"/>
                  </a:cubicBezTo>
                  <a:cubicBezTo>
                    <a:pt x="2168" y="1883"/>
                    <a:pt x="2142" y="1689"/>
                    <a:pt x="2038" y="1546"/>
                  </a:cubicBezTo>
                  <a:lnTo>
                    <a:pt x="1324" y="482"/>
                  </a:lnTo>
                  <a:cubicBezTo>
                    <a:pt x="1285" y="417"/>
                    <a:pt x="1246" y="378"/>
                    <a:pt x="1194" y="326"/>
                  </a:cubicBezTo>
                  <a:cubicBezTo>
                    <a:pt x="986" y="105"/>
                    <a:pt x="801" y="0"/>
                    <a:pt x="61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1151250" y="1264700"/>
              <a:ext cx="62975" cy="76450"/>
            </a:xfrm>
            <a:custGeom>
              <a:rect b="b" l="l" r="r" t="t"/>
              <a:pathLst>
                <a:path extrusionOk="0" h="3058" w="2519">
                  <a:moveTo>
                    <a:pt x="1188" y="0"/>
                  </a:moveTo>
                  <a:cubicBezTo>
                    <a:pt x="501" y="0"/>
                    <a:pt x="0" y="181"/>
                    <a:pt x="0" y="656"/>
                  </a:cubicBezTo>
                  <a:cubicBezTo>
                    <a:pt x="0" y="1158"/>
                    <a:pt x="1077" y="1379"/>
                    <a:pt x="1683" y="1465"/>
                  </a:cubicBezTo>
                  <a:lnTo>
                    <a:pt x="1683" y="1465"/>
                  </a:lnTo>
                  <a:lnTo>
                    <a:pt x="2518" y="163"/>
                  </a:lnTo>
                  <a:cubicBezTo>
                    <a:pt x="2054" y="62"/>
                    <a:pt x="1589" y="0"/>
                    <a:pt x="1188" y="0"/>
                  </a:cubicBezTo>
                  <a:close/>
                  <a:moveTo>
                    <a:pt x="1683" y="1465"/>
                  </a:moveTo>
                  <a:lnTo>
                    <a:pt x="1642" y="1529"/>
                  </a:lnTo>
                  <a:lnTo>
                    <a:pt x="1642" y="1529"/>
                  </a:lnTo>
                  <a:cubicBezTo>
                    <a:pt x="1730" y="1516"/>
                    <a:pt x="1826" y="1509"/>
                    <a:pt x="1930" y="1509"/>
                  </a:cubicBezTo>
                  <a:cubicBezTo>
                    <a:pt x="1973" y="1509"/>
                    <a:pt x="2018" y="1510"/>
                    <a:pt x="2064" y="1512"/>
                  </a:cubicBezTo>
                  <a:cubicBezTo>
                    <a:pt x="2075" y="1513"/>
                    <a:pt x="2082" y="1513"/>
                    <a:pt x="2085" y="1513"/>
                  </a:cubicBezTo>
                  <a:cubicBezTo>
                    <a:pt x="2102" y="1513"/>
                    <a:pt x="1932" y="1501"/>
                    <a:pt x="1683" y="1465"/>
                  </a:cubicBezTo>
                  <a:close/>
                  <a:moveTo>
                    <a:pt x="1642" y="1529"/>
                  </a:moveTo>
                  <a:cubicBezTo>
                    <a:pt x="416" y="1710"/>
                    <a:pt x="662" y="3057"/>
                    <a:pt x="662" y="3057"/>
                  </a:cubicBezTo>
                  <a:lnTo>
                    <a:pt x="1642" y="1529"/>
                  </a:lnTo>
                  <a:close/>
                </a:path>
              </a:pathLst>
            </a:custGeom>
            <a:solidFill>
              <a:srgbClr val="F9C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149300" y="1262850"/>
              <a:ext cx="66875" cy="80225"/>
            </a:xfrm>
            <a:custGeom>
              <a:rect b="b" l="l" r="r" t="t"/>
              <a:pathLst>
                <a:path extrusionOk="0" h="3209" w="2675">
                  <a:moveTo>
                    <a:pt x="1267" y="0"/>
                  </a:moveTo>
                  <a:cubicBezTo>
                    <a:pt x="855" y="0"/>
                    <a:pt x="459" y="65"/>
                    <a:pt x="221" y="262"/>
                  </a:cubicBezTo>
                  <a:cubicBezTo>
                    <a:pt x="78" y="366"/>
                    <a:pt x="0" y="535"/>
                    <a:pt x="0" y="730"/>
                  </a:cubicBezTo>
                  <a:cubicBezTo>
                    <a:pt x="0" y="1210"/>
                    <a:pt x="792" y="1457"/>
                    <a:pt x="1454" y="1573"/>
                  </a:cubicBezTo>
                  <a:cubicBezTo>
                    <a:pt x="1246" y="1638"/>
                    <a:pt x="1078" y="1755"/>
                    <a:pt x="948" y="1898"/>
                  </a:cubicBezTo>
                  <a:cubicBezTo>
                    <a:pt x="532" y="2378"/>
                    <a:pt x="662" y="3118"/>
                    <a:pt x="662" y="3144"/>
                  </a:cubicBezTo>
                  <a:cubicBezTo>
                    <a:pt x="675" y="3183"/>
                    <a:pt x="714" y="3209"/>
                    <a:pt x="740" y="3209"/>
                  </a:cubicBezTo>
                  <a:cubicBezTo>
                    <a:pt x="792" y="3196"/>
                    <a:pt x="818" y="3157"/>
                    <a:pt x="805" y="3092"/>
                  </a:cubicBezTo>
                  <a:cubicBezTo>
                    <a:pt x="805" y="3092"/>
                    <a:pt x="688" y="2417"/>
                    <a:pt x="1065" y="1989"/>
                  </a:cubicBezTo>
                  <a:cubicBezTo>
                    <a:pt x="1277" y="1777"/>
                    <a:pt x="1585" y="1661"/>
                    <a:pt x="2010" y="1661"/>
                  </a:cubicBezTo>
                  <a:cubicBezTo>
                    <a:pt x="2053" y="1661"/>
                    <a:pt x="2097" y="1662"/>
                    <a:pt x="2142" y="1664"/>
                  </a:cubicBezTo>
                  <a:cubicBezTo>
                    <a:pt x="2181" y="1664"/>
                    <a:pt x="2233" y="1638"/>
                    <a:pt x="2233" y="1586"/>
                  </a:cubicBezTo>
                  <a:cubicBezTo>
                    <a:pt x="2233" y="1560"/>
                    <a:pt x="2207" y="1509"/>
                    <a:pt x="2155" y="1509"/>
                  </a:cubicBezTo>
                  <a:cubicBezTo>
                    <a:pt x="1428" y="1444"/>
                    <a:pt x="156" y="1197"/>
                    <a:pt x="156" y="730"/>
                  </a:cubicBezTo>
                  <a:cubicBezTo>
                    <a:pt x="156" y="587"/>
                    <a:pt x="208" y="470"/>
                    <a:pt x="325" y="392"/>
                  </a:cubicBezTo>
                  <a:cubicBezTo>
                    <a:pt x="507" y="252"/>
                    <a:pt x="840" y="180"/>
                    <a:pt x="1273" y="180"/>
                  </a:cubicBezTo>
                  <a:cubicBezTo>
                    <a:pt x="1643" y="180"/>
                    <a:pt x="2086" y="233"/>
                    <a:pt x="2570" y="340"/>
                  </a:cubicBezTo>
                  <a:cubicBezTo>
                    <a:pt x="2622" y="340"/>
                    <a:pt x="2661" y="327"/>
                    <a:pt x="2674" y="275"/>
                  </a:cubicBezTo>
                  <a:cubicBezTo>
                    <a:pt x="2674" y="224"/>
                    <a:pt x="2661" y="198"/>
                    <a:pt x="2609" y="172"/>
                  </a:cubicBezTo>
                  <a:cubicBezTo>
                    <a:pt x="2315" y="100"/>
                    <a:pt x="1778" y="0"/>
                    <a:pt x="1267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045850" y="1347025"/>
              <a:ext cx="196275" cy="367875"/>
            </a:xfrm>
            <a:custGeom>
              <a:rect b="b" l="l" r="r" t="t"/>
              <a:pathLst>
                <a:path extrusionOk="0" h="14715" w="7851">
                  <a:moveTo>
                    <a:pt x="2175" y="1"/>
                  </a:moveTo>
                  <a:cubicBezTo>
                    <a:pt x="2150" y="1"/>
                    <a:pt x="2126" y="18"/>
                    <a:pt x="2126" y="50"/>
                  </a:cubicBezTo>
                  <a:lnTo>
                    <a:pt x="439" y="10914"/>
                  </a:lnTo>
                  <a:cubicBezTo>
                    <a:pt x="1" y="13002"/>
                    <a:pt x="1658" y="14715"/>
                    <a:pt x="3527" y="14715"/>
                  </a:cubicBezTo>
                  <a:cubicBezTo>
                    <a:pt x="4039" y="14715"/>
                    <a:pt x="4567" y="14586"/>
                    <a:pt x="5073" y="14301"/>
                  </a:cubicBezTo>
                  <a:lnTo>
                    <a:pt x="7669" y="12900"/>
                  </a:lnTo>
                  <a:lnTo>
                    <a:pt x="7150" y="7902"/>
                  </a:lnTo>
                  <a:lnTo>
                    <a:pt x="7850" y="1438"/>
                  </a:lnTo>
                  <a:lnTo>
                    <a:pt x="7850" y="1438"/>
                  </a:lnTo>
                  <a:cubicBezTo>
                    <a:pt x="7546" y="1472"/>
                    <a:pt x="7240" y="1489"/>
                    <a:pt x="6936" y="1489"/>
                  </a:cubicBezTo>
                  <a:cubicBezTo>
                    <a:pt x="5256" y="1489"/>
                    <a:pt x="3602" y="980"/>
                    <a:pt x="2217" y="24"/>
                  </a:cubicBezTo>
                  <a:cubicBezTo>
                    <a:pt x="2207" y="8"/>
                    <a:pt x="2191" y="1"/>
                    <a:pt x="2175" y="1"/>
                  </a:cubicBezTo>
                  <a:close/>
                </a:path>
              </a:pathLst>
            </a:custGeom>
            <a:solidFill>
              <a:srgbClr val="0E9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048050" y="1345775"/>
              <a:ext cx="195700" cy="371450"/>
            </a:xfrm>
            <a:custGeom>
              <a:rect b="b" l="l" r="r" t="t"/>
              <a:pathLst>
                <a:path extrusionOk="0" h="14858" w="7828">
                  <a:moveTo>
                    <a:pt x="2075" y="0"/>
                  </a:moveTo>
                  <a:cubicBezTo>
                    <a:pt x="2055" y="0"/>
                    <a:pt x="2034" y="3"/>
                    <a:pt x="2012" y="9"/>
                  </a:cubicBezTo>
                  <a:cubicBezTo>
                    <a:pt x="1973" y="35"/>
                    <a:pt x="1935" y="74"/>
                    <a:pt x="1935" y="126"/>
                  </a:cubicBezTo>
                  <a:lnTo>
                    <a:pt x="260" y="10964"/>
                  </a:lnTo>
                  <a:cubicBezTo>
                    <a:pt x="1" y="12210"/>
                    <a:pt x="494" y="13456"/>
                    <a:pt x="1532" y="14222"/>
                  </a:cubicBezTo>
                  <a:cubicBezTo>
                    <a:pt x="2103" y="14637"/>
                    <a:pt x="2765" y="14858"/>
                    <a:pt x="3427" y="14858"/>
                  </a:cubicBezTo>
                  <a:cubicBezTo>
                    <a:pt x="3985" y="14858"/>
                    <a:pt x="4518" y="14702"/>
                    <a:pt x="5037" y="14429"/>
                  </a:cubicBezTo>
                  <a:lnTo>
                    <a:pt x="7633" y="13027"/>
                  </a:lnTo>
                  <a:lnTo>
                    <a:pt x="7555" y="12885"/>
                  </a:lnTo>
                  <a:lnTo>
                    <a:pt x="4933" y="14286"/>
                  </a:lnTo>
                  <a:cubicBezTo>
                    <a:pt x="4456" y="14554"/>
                    <a:pt x="3937" y="14686"/>
                    <a:pt x="3421" y="14686"/>
                  </a:cubicBezTo>
                  <a:cubicBezTo>
                    <a:pt x="2786" y="14686"/>
                    <a:pt x="2154" y="14486"/>
                    <a:pt x="1610" y="14092"/>
                  </a:cubicBezTo>
                  <a:cubicBezTo>
                    <a:pt x="624" y="13365"/>
                    <a:pt x="169" y="12171"/>
                    <a:pt x="416" y="10977"/>
                  </a:cubicBezTo>
                  <a:lnTo>
                    <a:pt x="2077" y="151"/>
                  </a:lnTo>
                  <a:cubicBezTo>
                    <a:pt x="3495" y="1111"/>
                    <a:pt x="5142" y="1620"/>
                    <a:pt x="6822" y="1620"/>
                  </a:cubicBezTo>
                  <a:cubicBezTo>
                    <a:pt x="7096" y="1620"/>
                    <a:pt x="7371" y="1607"/>
                    <a:pt x="7646" y="1579"/>
                  </a:cubicBezTo>
                  <a:lnTo>
                    <a:pt x="7646" y="1579"/>
                  </a:lnTo>
                  <a:lnTo>
                    <a:pt x="6945" y="7952"/>
                  </a:lnTo>
                  <a:lnTo>
                    <a:pt x="7113" y="7978"/>
                  </a:lnTo>
                  <a:lnTo>
                    <a:pt x="7827" y="1398"/>
                  </a:lnTo>
                  <a:lnTo>
                    <a:pt x="7724" y="1424"/>
                  </a:lnTo>
                  <a:cubicBezTo>
                    <a:pt x="7420" y="1457"/>
                    <a:pt x="7117" y="1474"/>
                    <a:pt x="6814" y="1474"/>
                  </a:cubicBezTo>
                  <a:cubicBezTo>
                    <a:pt x="5149" y="1474"/>
                    <a:pt x="3515" y="966"/>
                    <a:pt x="2142" y="22"/>
                  </a:cubicBezTo>
                  <a:cubicBezTo>
                    <a:pt x="2127" y="6"/>
                    <a:pt x="2103" y="0"/>
                    <a:pt x="2075" y="0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209325" y="1397575"/>
              <a:ext cx="15275" cy="14650"/>
            </a:xfrm>
            <a:custGeom>
              <a:rect b="b" l="l" r="r" t="t"/>
              <a:pathLst>
                <a:path extrusionOk="0" h="586" w="611">
                  <a:moveTo>
                    <a:pt x="286" y="0"/>
                  </a:moveTo>
                  <a:cubicBezTo>
                    <a:pt x="130" y="13"/>
                    <a:pt x="1" y="143"/>
                    <a:pt x="13" y="299"/>
                  </a:cubicBezTo>
                  <a:cubicBezTo>
                    <a:pt x="26" y="460"/>
                    <a:pt x="145" y="585"/>
                    <a:pt x="302" y="585"/>
                  </a:cubicBezTo>
                  <a:cubicBezTo>
                    <a:pt x="309" y="585"/>
                    <a:pt x="317" y="585"/>
                    <a:pt x="325" y="585"/>
                  </a:cubicBezTo>
                  <a:cubicBezTo>
                    <a:pt x="481" y="559"/>
                    <a:pt x="611" y="429"/>
                    <a:pt x="598" y="273"/>
                  </a:cubicBezTo>
                  <a:cubicBezTo>
                    <a:pt x="585" y="130"/>
                    <a:pt x="455" y="0"/>
                    <a:pt x="286" y="0"/>
                  </a:cubicBezTo>
                  <a:close/>
                </a:path>
              </a:pathLst>
            </a:custGeom>
            <a:solidFill>
              <a:srgbClr val="F9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207700" y="1395300"/>
              <a:ext cx="19500" cy="18850"/>
            </a:xfrm>
            <a:custGeom>
              <a:rect b="b" l="l" r="r" t="t"/>
              <a:pathLst>
                <a:path extrusionOk="0" h="754" w="780">
                  <a:moveTo>
                    <a:pt x="364" y="182"/>
                  </a:moveTo>
                  <a:cubicBezTo>
                    <a:pt x="416" y="182"/>
                    <a:pt x="468" y="195"/>
                    <a:pt x="520" y="221"/>
                  </a:cubicBezTo>
                  <a:cubicBezTo>
                    <a:pt x="546" y="247"/>
                    <a:pt x="585" y="312"/>
                    <a:pt x="585" y="364"/>
                  </a:cubicBezTo>
                  <a:cubicBezTo>
                    <a:pt x="585" y="481"/>
                    <a:pt x="494" y="585"/>
                    <a:pt x="390" y="585"/>
                  </a:cubicBezTo>
                  <a:cubicBezTo>
                    <a:pt x="273" y="585"/>
                    <a:pt x="156" y="507"/>
                    <a:pt x="156" y="390"/>
                  </a:cubicBezTo>
                  <a:cubicBezTo>
                    <a:pt x="156" y="351"/>
                    <a:pt x="169" y="299"/>
                    <a:pt x="208" y="247"/>
                  </a:cubicBezTo>
                  <a:cubicBezTo>
                    <a:pt x="260" y="221"/>
                    <a:pt x="299" y="182"/>
                    <a:pt x="364" y="182"/>
                  </a:cubicBezTo>
                  <a:close/>
                  <a:moveTo>
                    <a:pt x="351" y="1"/>
                  </a:moveTo>
                  <a:cubicBezTo>
                    <a:pt x="260" y="27"/>
                    <a:pt x="156" y="53"/>
                    <a:pt x="91" y="130"/>
                  </a:cubicBezTo>
                  <a:cubicBezTo>
                    <a:pt x="27" y="221"/>
                    <a:pt x="1" y="312"/>
                    <a:pt x="1" y="416"/>
                  </a:cubicBezTo>
                  <a:cubicBezTo>
                    <a:pt x="14" y="611"/>
                    <a:pt x="169" y="753"/>
                    <a:pt x="364" y="753"/>
                  </a:cubicBezTo>
                  <a:lnTo>
                    <a:pt x="416" y="753"/>
                  </a:lnTo>
                  <a:cubicBezTo>
                    <a:pt x="611" y="740"/>
                    <a:pt x="779" y="572"/>
                    <a:pt x="753" y="364"/>
                  </a:cubicBezTo>
                  <a:cubicBezTo>
                    <a:pt x="740" y="260"/>
                    <a:pt x="702" y="169"/>
                    <a:pt x="624" y="104"/>
                  </a:cubicBezTo>
                  <a:cubicBezTo>
                    <a:pt x="546" y="40"/>
                    <a:pt x="455" y="1"/>
                    <a:pt x="351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160975" y="1414825"/>
              <a:ext cx="77250" cy="17500"/>
            </a:xfrm>
            <a:custGeom>
              <a:rect b="b" l="l" r="r" t="t"/>
              <a:pathLst>
                <a:path extrusionOk="0" h="700" w="3090">
                  <a:moveTo>
                    <a:pt x="100" y="1"/>
                  </a:moveTo>
                  <a:cubicBezTo>
                    <a:pt x="76" y="1"/>
                    <a:pt x="49" y="15"/>
                    <a:pt x="26" y="37"/>
                  </a:cubicBezTo>
                  <a:cubicBezTo>
                    <a:pt x="1" y="63"/>
                    <a:pt x="13" y="115"/>
                    <a:pt x="52" y="154"/>
                  </a:cubicBezTo>
                  <a:cubicBezTo>
                    <a:pt x="78" y="180"/>
                    <a:pt x="857" y="699"/>
                    <a:pt x="2687" y="699"/>
                  </a:cubicBezTo>
                  <a:lnTo>
                    <a:pt x="3012" y="699"/>
                  </a:lnTo>
                  <a:cubicBezTo>
                    <a:pt x="3064" y="699"/>
                    <a:pt x="3090" y="673"/>
                    <a:pt x="3090" y="621"/>
                  </a:cubicBezTo>
                  <a:cubicBezTo>
                    <a:pt x="3090" y="570"/>
                    <a:pt x="3064" y="544"/>
                    <a:pt x="3012" y="544"/>
                  </a:cubicBezTo>
                  <a:cubicBezTo>
                    <a:pt x="2906" y="547"/>
                    <a:pt x="2803" y="549"/>
                    <a:pt x="2704" y="549"/>
                  </a:cubicBezTo>
                  <a:cubicBezTo>
                    <a:pt x="913" y="549"/>
                    <a:pt x="156" y="24"/>
                    <a:pt x="143" y="24"/>
                  </a:cubicBezTo>
                  <a:cubicBezTo>
                    <a:pt x="132" y="8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250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18"/>
          <p:cNvSpPr txBox="1"/>
          <p:nvPr/>
        </p:nvSpPr>
        <p:spPr>
          <a:xfrm>
            <a:off x="5563138" y="1138288"/>
            <a:ext cx="2260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Experience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4" name="Google Shape;564;p18"/>
          <p:cNvSpPr txBox="1"/>
          <p:nvPr/>
        </p:nvSpPr>
        <p:spPr>
          <a:xfrm>
            <a:off x="2502019" y="2052325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work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18"/>
          <p:cNvSpPr txBox="1"/>
          <p:nvPr/>
        </p:nvSpPr>
        <p:spPr>
          <a:xfrm>
            <a:off x="2502007" y="1596071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Leadership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8"/>
          <p:cNvSpPr txBox="1"/>
          <p:nvPr/>
        </p:nvSpPr>
        <p:spPr>
          <a:xfrm>
            <a:off x="2502013" y="2493204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18"/>
          <p:cNvSpPr txBox="1"/>
          <p:nvPr/>
        </p:nvSpPr>
        <p:spPr>
          <a:xfrm>
            <a:off x="5655925" y="1690400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Travaux en Equipe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8" name="Google Shape;568;p18"/>
          <p:cNvSpPr txBox="1"/>
          <p:nvPr/>
        </p:nvSpPr>
        <p:spPr>
          <a:xfrm>
            <a:off x="5655919" y="2242513"/>
            <a:ext cx="2320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18"/>
          <p:cNvSpPr txBox="1"/>
          <p:nvPr/>
        </p:nvSpPr>
        <p:spPr>
          <a:xfrm>
            <a:off x="5716050" y="3751275"/>
            <a:ext cx="2438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Guichetier Laposte</a:t>
            </a: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0" name="Google Shape;570;p18"/>
          <p:cNvSpPr txBox="1"/>
          <p:nvPr/>
        </p:nvSpPr>
        <p:spPr>
          <a:xfrm>
            <a:off x="5716040" y="3731432"/>
            <a:ext cx="23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3486150" y="2952614"/>
            <a:ext cx="1555800" cy="33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8"/>
          <p:cNvSpPr/>
          <p:nvPr/>
        </p:nvSpPr>
        <p:spPr>
          <a:xfrm>
            <a:off x="3486150" y="2952075"/>
            <a:ext cx="596100" cy="3387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8"/>
          <p:cNvSpPr txBox="1"/>
          <p:nvPr/>
        </p:nvSpPr>
        <p:spPr>
          <a:xfrm>
            <a:off x="5060948" y="2888713"/>
            <a:ext cx="654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4" name="Google Shape;574;p18"/>
          <p:cNvSpPr txBox="1"/>
          <p:nvPr/>
        </p:nvSpPr>
        <p:spPr>
          <a:xfrm>
            <a:off x="2580638" y="2945691"/>
            <a:ext cx="1026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lf Introduction Infographics by Slidesgo">
  <a:themeElements>
    <a:clrScheme name="Simple Light">
      <a:dk1>
        <a:srgbClr val="191919"/>
      </a:dk1>
      <a:lt1>
        <a:srgbClr val="FFFFFF"/>
      </a:lt1>
      <a:dk2>
        <a:srgbClr val="F9C7EF"/>
      </a:dk2>
      <a:lt2>
        <a:srgbClr val="F999F3"/>
      </a:lt2>
      <a:accent1>
        <a:srgbClr val="ED72AA"/>
      </a:accent1>
      <a:accent2>
        <a:srgbClr val="CBAEFD"/>
      </a:accent2>
      <a:accent3>
        <a:srgbClr val="A67DFF"/>
      </a:accent3>
      <a:accent4>
        <a:srgbClr val="0095F6"/>
      </a:accent4>
      <a:accent5>
        <a:srgbClr val="250F5B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