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FDCC-A3F3-4AD3-98F1-FEA8FB476CE6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443B-420B-45C4-804A-31D9FE9E4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06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FDCC-A3F3-4AD3-98F1-FEA8FB476CE6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443B-420B-45C4-804A-31D9FE9E4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27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FDCC-A3F3-4AD3-98F1-FEA8FB476CE6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443B-420B-45C4-804A-31D9FE9E40A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679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FDCC-A3F3-4AD3-98F1-FEA8FB476CE6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443B-420B-45C4-804A-31D9FE9E4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14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FDCC-A3F3-4AD3-98F1-FEA8FB476CE6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443B-420B-45C4-804A-31D9FE9E40A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941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FDCC-A3F3-4AD3-98F1-FEA8FB476CE6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443B-420B-45C4-804A-31D9FE9E4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45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FDCC-A3F3-4AD3-98F1-FEA8FB476CE6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443B-420B-45C4-804A-31D9FE9E4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39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FDCC-A3F3-4AD3-98F1-FEA8FB476CE6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443B-420B-45C4-804A-31D9FE9E4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41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FDCC-A3F3-4AD3-98F1-FEA8FB476CE6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443B-420B-45C4-804A-31D9FE9E4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81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FDCC-A3F3-4AD3-98F1-FEA8FB476CE6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443B-420B-45C4-804A-31D9FE9E4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3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FDCC-A3F3-4AD3-98F1-FEA8FB476CE6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443B-420B-45C4-804A-31D9FE9E4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10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FDCC-A3F3-4AD3-98F1-FEA8FB476CE6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443B-420B-45C4-804A-31D9FE9E4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76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FDCC-A3F3-4AD3-98F1-FEA8FB476CE6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443B-420B-45C4-804A-31D9FE9E4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44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FDCC-A3F3-4AD3-98F1-FEA8FB476CE6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443B-420B-45C4-804A-31D9FE9E4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70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FDCC-A3F3-4AD3-98F1-FEA8FB476CE6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443B-420B-45C4-804A-31D9FE9E4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6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FDCC-A3F3-4AD3-98F1-FEA8FB476CE6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443B-420B-45C4-804A-31D9FE9E4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52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8FDCC-A3F3-4AD3-98F1-FEA8FB476CE6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A44443B-420B-45C4-804A-31D9FE9E4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09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specializations/deep-learni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7B63E-0C57-4610-9021-512009B98F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A2DCE7-6183-4E72-8301-07C402879D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for Data Science Applications</a:t>
            </a:r>
          </a:p>
        </p:txBody>
      </p:sp>
    </p:spTree>
    <p:extLst>
      <p:ext uri="{BB962C8B-B14F-4D97-AF65-F5344CB8AC3E}">
        <p14:creationId xmlns:p14="http://schemas.microsoft.com/office/powerpoint/2010/main" val="3638259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99DEE-7E97-4E6C-8291-92A6A3987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272CB-7254-4891-87A5-165D889F4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8775"/>
            <a:ext cx="8596668" cy="4412587"/>
          </a:xfrm>
        </p:spPr>
        <p:txBody>
          <a:bodyPr>
            <a:normAutofit/>
          </a:bodyPr>
          <a:lstStyle/>
          <a:p>
            <a:r>
              <a:rPr lang="en-US" dirty="0"/>
              <a:t>Opening AWS (maybe)</a:t>
            </a:r>
          </a:p>
          <a:p>
            <a:r>
              <a:rPr lang="en-US" dirty="0" err="1"/>
              <a:t>Jupyter</a:t>
            </a:r>
            <a:r>
              <a:rPr lang="en-US" dirty="0"/>
              <a:t>/</a:t>
            </a:r>
            <a:r>
              <a:rPr lang="en-US" dirty="0" err="1"/>
              <a:t>Conda</a:t>
            </a:r>
            <a:endParaRPr lang="en-US" dirty="0"/>
          </a:p>
          <a:p>
            <a:pPr lvl="1"/>
            <a:r>
              <a:rPr lang="en-US" dirty="0" err="1"/>
              <a:t>Jupyter</a:t>
            </a:r>
            <a:r>
              <a:rPr lang="en-US" dirty="0"/>
              <a:t> almost fully, we did not learn the full power of </a:t>
            </a:r>
            <a:r>
              <a:rPr lang="en-US" dirty="0" err="1"/>
              <a:t>Conda</a:t>
            </a:r>
            <a:endParaRPr lang="en-US" dirty="0"/>
          </a:p>
          <a:p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All the important stuff</a:t>
            </a:r>
          </a:p>
          <a:p>
            <a:r>
              <a:rPr lang="en-US" dirty="0"/>
              <a:t>Pandas</a:t>
            </a:r>
          </a:p>
          <a:p>
            <a:pPr lvl="1"/>
            <a:r>
              <a:rPr lang="en-US" dirty="0"/>
              <a:t>All the important stuff</a:t>
            </a:r>
          </a:p>
          <a:p>
            <a:r>
              <a:rPr lang="en-US" dirty="0"/>
              <a:t>Matplotlib</a:t>
            </a:r>
          </a:p>
          <a:p>
            <a:pPr lvl="1"/>
            <a:r>
              <a:rPr lang="en-US" dirty="0"/>
              <a:t>There is more but the package sucks</a:t>
            </a:r>
          </a:p>
          <a:p>
            <a:r>
              <a:rPr lang="en-US" dirty="0" err="1"/>
              <a:t>Sklearn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Did not even scratch the surface</a:t>
            </a:r>
          </a:p>
        </p:txBody>
      </p:sp>
    </p:spTree>
    <p:extLst>
      <p:ext uri="{BB962C8B-B14F-4D97-AF65-F5344CB8AC3E}">
        <p14:creationId xmlns:p14="http://schemas.microsoft.com/office/powerpoint/2010/main" val="308304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2116E-77AD-422A-80D5-AF26B2A9D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did not get a chance to teach.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83737-30B7-4FA6-9DA8-0B3C57147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9701"/>
            <a:ext cx="8596668" cy="46316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Virtual environments in </a:t>
            </a:r>
            <a:r>
              <a:rPr lang="en-US" dirty="0" err="1"/>
              <a:t>Conda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Allows you to save a “snapshot” of how your python environment looked when your code was working</a:t>
            </a:r>
          </a:p>
          <a:p>
            <a:pPr lvl="1"/>
            <a:r>
              <a:rPr lang="en-US" dirty="0"/>
              <a:t>Then you can send off to someone else and they don’t get version errors</a:t>
            </a:r>
          </a:p>
          <a:p>
            <a:r>
              <a:rPr lang="en-US" dirty="0"/>
              <a:t>Special </a:t>
            </a:r>
            <a:r>
              <a:rPr lang="en-US" dirty="0" err="1"/>
              <a:t>unix</a:t>
            </a:r>
            <a:r>
              <a:rPr lang="en-US" dirty="0"/>
              <a:t> commands good for AWS</a:t>
            </a:r>
          </a:p>
          <a:p>
            <a:pPr lvl="1"/>
            <a:r>
              <a:rPr lang="en-US" dirty="0"/>
              <a:t>Screen allows you to start script, leave your instance, (as in close the terminal) and come back</a:t>
            </a:r>
          </a:p>
          <a:p>
            <a:pPr lvl="2"/>
            <a:r>
              <a:rPr lang="en-US" dirty="0"/>
              <a:t>Good if you want to run code overnight for example</a:t>
            </a:r>
          </a:p>
          <a:p>
            <a:r>
              <a:rPr lang="en-US" dirty="0"/>
              <a:t>More about the power of AWS</a:t>
            </a:r>
          </a:p>
          <a:p>
            <a:r>
              <a:rPr lang="en-US" dirty="0"/>
              <a:t>Seaborn/</a:t>
            </a:r>
            <a:r>
              <a:rPr lang="en-US" dirty="0" err="1"/>
              <a:t>Chartify</a:t>
            </a:r>
            <a:endParaRPr lang="en-US" dirty="0"/>
          </a:p>
          <a:p>
            <a:pPr lvl="1"/>
            <a:r>
              <a:rPr lang="en-US" dirty="0"/>
              <a:t>Good graphing tools</a:t>
            </a:r>
          </a:p>
          <a:p>
            <a:r>
              <a:rPr lang="en-US" dirty="0" err="1"/>
              <a:t>Scipy</a:t>
            </a:r>
            <a:r>
              <a:rPr lang="en-US" dirty="0"/>
              <a:t>/</a:t>
            </a:r>
            <a:r>
              <a:rPr lang="en-US" dirty="0" err="1"/>
              <a:t>Sklearn</a:t>
            </a:r>
            <a:r>
              <a:rPr lang="en-US" dirty="0"/>
              <a:t> advanced</a:t>
            </a:r>
          </a:p>
          <a:p>
            <a:pPr lvl="1"/>
            <a:r>
              <a:rPr lang="en-US" dirty="0"/>
              <a:t>Requires more knowledge of stats/ML</a:t>
            </a:r>
          </a:p>
        </p:txBody>
      </p:sp>
    </p:spTree>
    <p:extLst>
      <p:ext uri="{BB962C8B-B14F-4D97-AF65-F5344CB8AC3E}">
        <p14:creationId xmlns:p14="http://schemas.microsoft.com/office/powerpoint/2010/main" val="320531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326EC-AAB3-4FE5-9B29-A2D6FCED3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can now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D8681-9111-4D24-BEBD-74EC03779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8775"/>
            <a:ext cx="8596668" cy="5124450"/>
          </a:xfrm>
        </p:spPr>
        <p:txBody>
          <a:bodyPr>
            <a:normAutofit/>
          </a:bodyPr>
          <a:lstStyle/>
          <a:p>
            <a:r>
              <a:rPr lang="en-US" dirty="0"/>
              <a:t>Your own data science project</a:t>
            </a:r>
          </a:p>
          <a:p>
            <a:pPr lvl="1"/>
            <a:r>
              <a:rPr lang="en-US" dirty="0"/>
              <a:t>Final project is data analysis</a:t>
            </a:r>
          </a:p>
          <a:p>
            <a:pPr lvl="1"/>
            <a:r>
              <a:rPr lang="en-US" dirty="0"/>
              <a:t>You can go further with your current knowledge and a bit of Googling</a:t>
            </a:r>
          </a:p>
          <a:p>
            <a:r>
              <a:rPr lang="en-US" dirty="0"/>
              <a:t>Example idea that I had:</a:t>
            </a:r>
          </a:p>
          <a:p>
            <a:pPr lvl="1"/>
            <a:r>
              <a:rPr lang="en-US" dirty="0"/>
              <a:t>A DJ mode app that matches rate and volume on song transitions</a:t>
            </a:r>
          </a:p>
          <a:p>
            <a:pPr lvl="1"/>
            <a:r>
              <a:rPr lang="en-US" dirty="0"/>
              <a:t>Just need to find package to load in songs as </a:t>
            </a:r>
            <a:r>
              <a:rPr lang="en-US" dirty="0" err="1"/>
              <a:t>numpy</a:t>
            </a:r>
            <a:r>
              <a:rPr lang="en-US" dirty="0"/>
              <a:t> arrays and some mathematical formulation for rpm and volume.</a:t>
            </a:r>
          </a:p>
          <a:p>
            <a:pPr lvl="1"/>
            <a:r>
              <a:rPr lang="en-US" dirty="0"/>
              <a:t>Then you can do linear transformations</a:t>
            </a:r>
          </a:p>
          <a:p>
            <a:pPr lvl="1"/>
            <a:r>
              <a:rPr lang="en-US" dirty="0"/>
              <a:t>Can get crazy and say you want to gradually make a party more “chill” by </a:t>
            </a:r>
            <a:r>
              <a:rPr lang="en-US" dirty="0" err="1"/>
              <a:t>chaning</a:t>
            </a:r>
            <a:r>
              <a:rPr lang="en-US" dirty="0"/>
              <a:t> vibe via bpm getting a bit lower with each song</a:t>
            </a:r>
          </a:p>
          <a:p>
            <a:pPr lvl="1"/>
            <a:r>
              <a:rPr lang="en-US" dirty="0"/>
              <a:t>Or use ML on chillness</a:t>
            </a:r>
          </a:p>
          <a:p>
            <a:r>
              <a:rPr lang="en-US" dirty="0"/>
              <a:t>Note: I actually was thinking of making this over intersession but this class took too much time</a:t>
            </a:r>
          </a:p>
        </p:txBody>
      </p:sp>
    </p:spTree>
    <p:extLst>
      <p:ext uri="{BB962C8B-B14F-4D97-AF65-F5344CB8AC3E}">
        <p14:creationId xmlns:p14="http://schemas.microsoft.com/office/powerpoint/2010/main" val="156441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85C17-CA83-4316-9457-1C548EA21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go from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47D4D-7B9D-45A1-92F0-E7FEC455E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Depends on your goals</a:t>
            </a:r>
          </a:p>
        </p:txBody>
      </p:sp>
    </p:spTree>
    <p:extLst>
      <p:ext uri="{BB962C8B-B14F-4D97-AF65-F5344CB8AC3E}">
        <p14:creationId xmlns:p14="http://schemas.microsoft.com/office/powerpoint/2010/main" val="3480673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B7FEF-AC5C-4698-850E-9D49C28A7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reasonable next steps at JHU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0AB40-7F7D-420B-954C-2ADA3A8C5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1601"/>
            <a:ext cx="8596668" cy="3295650"/>
          </a:xfrm>
        </p:spPr>
        <p:txBody>
          <a:bodyPr>
            <a:normAutofit/>
          </a:bodyPr>
          <a:lstStyle/>
          <a:p>
            <a:r>
              <a:rPr lang="en-US" b="1" dirty="0"/>
              <a:t>EN.553.436 (Data Mining)</a:t>
            </a:r>
          </a:p>
          <a:p>
            <a:pPr lvl="1"/>
            <a:r>
              <a:rPr lang="en-US" b="1" dirty="0"/>
              <a:t>My class was agreed upon because Tamas wanted a precursor for his class.</a:t>
            </a:r>
          </a:p>
          <a:p>
            <a:r>
              <a:rPr lang="en-US" dirty="0"/>
              <a:t>EN.553.467 (Deep Learning for Discrete Opti) </a:t>
            </a:r>
          </a:p>
          <a:p>
            <a:pPr lvl="1"/>
            <a:r>
              <a:rPr lang="en-US" dirty="0"/>
              <a:t>Includes this style of teaching but for </a:t>
            </a:r>
            <a:r>
              <a:rPr lang="en-US" dirty="0" err="1"/>
              <a:t>Tensorflow</a:t>
            </a:r>
            <a:r>
              <a:rPr lang="en-US" dirty="0"/>
              <a:t>/</a:t>
            </a:r>
            <a:r>
              <a:rPr lang="en-US" dirty="0" err="1"/>
              <a:t>PyTorch</a:t>
            </a:r>
            <a:r>
              <a:rPr lang="en-US" dirty="0"/>
              <a:t> during TA sections.</a:t>
            </a:r>
          </a:p>
          <a:p>
            <a:r>
              <a:rPr lang="en-US" dirty="0"/>
              <a:t>ML, ML: Data to Models, ML: Deep Learning, AI, Computer Vision in the CS department I’ve heard are good</a:t>
            </a:r>
          </a:p>
          <a:p>
            <a:r>
              <a:rPr lang="en-US" dirty="0"/>
              <a:t>Parallel Programming I think relates to this course</a:t>
            </a:r>
          </a:p>
          <a:p>
            <a:r>
              <a:rPr lang="en-US" dirty="0"/>
              <a:t>Its good to have a background in prob/stat/</a:t>
            </a:r>
            <a:r>
              <a:rPr lang="en-US" dirty="0" err="1"/>
              <a:t>opti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42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B60CE-CF80-45DE-9C38-9D92C806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Resources (More digestible in JHU courses)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4CB02-4925-4793-96D2-9F241872F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19301"/>
            <a:ext cx="8596668" cy="4022062"/>
          </a:xfrm>
        </p:spPr>
        <p:txBody>
          <a:bodyPr/>
          <a:lstStyle/>
          <a:p>
            <a:r>
              <a:rPr lang="en-US" dirty="0"/>
              <a:t>Andrew Ng is amazing at teaching and has cheap Coursera courses on Machine Learning and Deep Learning. I did both during my free time during internships and highly recommend them.</a:t>
            </a:r>
          </a:p>
          <a:p>
            <a:r>
              <a:rPr lang="en-US" dirty="0"/>
              <a:t>The machine learning course is older and gives a broader view of ML algorithms. It’s taught in MATLAB. https://www.coursera.org/learn/machine-learning</a:t>
            </a:r>
          </a:p>
          <a:p>
            <a:r>
              <a:rPr lang="en-US" dirty="0"/>
              <a:t>The deep learning course is new and is done in Python with </a:t>
            </a:r>
            <a:r>
              <a:rPr lang="en-US" dirty="0" err="1"/>
              <a:t>numpy</a:t>
            </a:r>
            <a:r>
              <a:rPr lang="en-US" dirty="0"/>
              <a:t> and </a:t>
            </a:r>
            <a:r>
              <a:rPr lang="en-US" dirty="0" err="1"/>
              <a:t>jupyter</a:t>
            </a:r>
            <a:r>
              <a:rPr lang="en-US" dirty="0"/>
              <a:t>. </a:t>
            </a:r>
            <a:r>
              <a:rPr lang="en-US" dirty="0">
                <a:hlinkClick r:id="rId2"/>
              </a:rPr>
              <a:t>https://www.coursera.org/specializations/deep-learning</a:t>
            </a:r>
            <a:endParaRPr lang="en-US" dirty="0"/>
          </a:p>
          <a:p>
            <a:r>
              <a:rPr lang="en-US" dirty="0"/>
              <a:t>If you really just want to train neural nets immediately, I recommend </a:t>
            </a:r>
            <a:r>
              <a:rPr lang="en-US" dirty="0" err="1"/>
              <a:t>PyTorch</a:t>
            </a:r>
            <a:r>
              <a:rPr lang="en-US" dirty="0"/>
              <a:t> over </a:t>
            </a:r>
            <a:r>
              <a:rPr lang="en-US" dirty="0" err="1"/>
              <a:t>Tensorflow</a:t>
            </a:r>
            <a:r>
              <a:rPr lang="en-US" dirty="0"/>
              <a:t> (it looks much more like </a:t>
            </a:r>
            <a:r>
              <a:rPr lang="en-US" dirty="0" err="1"/>
              <a:t>numpy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 have heard good things about this https://www.udemy.com/practical-deep-learning-with-pytorch/#curriculum</a:t>
            </a:r>
          </a:p>
        </p:txBody>
      </p:sp>
    </p:spTree>
    <p:extLst>
      <p:ext uri="{BB962C8B-B14F-4D97-AF65-F5344CB8AC3E}">
        <p14:creationId xmlns:p14="http://schemas.microsoft.com/office/powerpoint/2010/main" val="297599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58A5A-3ED3-4079-866B-A383051B4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3D4E3-6831-45A3-B421-7E55D10C4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119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</TotalTime>
  <Words>536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Conclusions</vt:lpstr>
      <vt:lpstr>What we learned</vt:lpstr>
      <vt:lpstr>What I did not get a chance to teach.</vt:lpstr>
      <vt:lpstr>What you can now do</vt:lpstr>
      <vt:lpstr>Where to go from here?</vt:lpstr>
      <vt:lpstr>Some reasonable next steps at JHU</vt:lpstr>
      <vt:lpstr>Online Resources (More digestible in JHU courses)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Conclusions</dc:title>
  <dc:creator>Lucas Rosen</dc:creator>
  <cp:lastModifiedBy>Lucas Rosen</cp:lastModifiedBy>
  <cp:revision>4</cp:revision>
  <dcterms:created xsi:type="dcterms:W3CDTF">2019-01-25T16:21:07Z</dcterms:created>
  <dcterms:modified xsi:type="dcterms:W3CDTF">2019-01-25T16:44:41Z</dcterms:modified>
</cp:coreProperties>
</file>