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212BD-FEC6-48B7-8E75-EAE3AF17750F}" v="2388" dt="2023-11-02T03:07:47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2024B42-93F0-45C1-B8FC-6627643E34F6}"/>
    <pc:docChg chg="modSld">
      <pc:chgData name="Guest User" userId="" providerId="Windows Live" clId="Web-{72024B42-93F0-45C1-B8FC-6627643E34F6}" dt="2023-11-02T10:49:43.770" v="0" actId="20577"/>
      <pc:docMkLst>
        <pc:docMk/>
      </pc:docMkLst>
      <pc:sldChg chg="modSp">
        <pc:chgData name="Guest User" userId="" providerId="Windows Live" clId="Web-{72024B42-93F0-45C1-B8FC-6627643E34F6}" dt="2023-11-02T10:49:43.770" v="0" actId="20577"/>
        <pc:sldMkLst>
          <pc:docMk/>
          <pc:sldMk cId="1548472902" sldId="273"/>
        </pc:sldMkLst>
        <pc:spChg chg="mod">
          <ac:chgData name="Guest User" userId="" providerId="Windows Live" clId="Web-{72024B42-93F0-45C1-B8FC-6627643E34F6}" dt="2023-11-02T10:49:43.770" v="0" actId="20577"/>
          <ac:spMkLst>
            <pc:docMk/>
            <pc:sldMk cId="1548472902" sldId="273"/>
            <ac:spMk id="6" creationId="{36976656-CC0F-6EE0-7778-865E85945C5B}"/>
          </ac:spMkLst>
        </pc:spChg>
      </pc:sldChg>
    </pc:docChg>
  </pc:docChgLst>
  <pc:docChgLst>
    <pc:chgData name="Guest User" providerId="Windows Live" clId="Web-{E5C23FD3-C920-492B-8EDB-F9F4D60D92D8}"/>
    <pc:docChg chg="modSld">
      <pc:chgData name="Guest User" userId="" providerId="Windows Live" clId="Web-{E5C23FD3-C920-492B-8EDB-F9F4D60D92D8}" dt="2023-11-08T04:42:07.139" v="4"/>
      <pc:docMkLst>
        <pc:docMk/>
      </pc:docMkLst>
      <pc:sldChg chg="modSp">
        <pc:chgData name="Guest User" userId="" providerId="Windows Live" clId="Web-{E5C23FD3-C920-492B-8EDB-F9F4D60D92D8}" dt="2023-11-08T04:42:07.139" v="4"/>
        <pc:sldMkLst>
          <pc:docMk/>
          <pc:sldMk cId="1672172594" sldId="265"/>
        </pc:sldMkLst>
        <pc:picChg chg="mod modCrop">
          <ac:chgData name="Guest User" userId="" providerId="Windows Live" clId="Web-{E5C23FD3-C920-492B-8EDB-F9F4D60D92D8}" dt="2023-11-08T04:42:07.139" v="4"/>
          <ac:picMkLst>
            <pc:docMk/>
            <pc:sldMk cId="1672172594" sldId="265"/>
            <ac:picMk id="7" creationId="{55D48320-2891-860B-E6A7-F2374C39812F}"/>
          </ac:picMkLst>
        </pc:picChg>
      </pc:sldChg>
    </pc:docChg>
  </pc:docChgLst>
  <pc:docChgLst>
    <pc:chgData name="lucas sales pires" userId="2c30f5f1a3a3f4d9" providerId="LiveId" clId="{63B212BD-FEC6-48B7-8E75-EAE3AF17750F}"/>
    <pc:docChg chg="undo custSel addSld modSld">
      <pc:chgData name="lucas sales pires" userId="2c30f5f1a3a3f4d9" providerId="LiveId" clId="{63B212BD-FEC6-48B7-8E75-EAE3AF17750F}" dt="2023-11-02T03:07:47.341" v="5350" actId="1076"/>
      <pc:docMkLst>
        <pc:docMk/>
      </pc:docMkLst>
      <pc:sldChg chg="addSp modSp mod setBg">
        <pc:chgData name="lucas sales pires" userId="2c30f5f1a3a3f4d9" providerId="LiveId" clId="{63B212BD-FEC6-48B7-8E75-EAE3AF17750F}" dt="2023-10-29T19:02:16.479" v="6" actId="26606"/>
        <pc:sldMkLst>
          <pc:docMk/>
          <pc:sldMk cId="3067707897" sldId="256"/>
        </pc:sldMkLst>
        <pc:spChg chg="mod">
          <ac:chgData name="lucas sales pires" userId="2c30f5f1a3a3f4d9" providerId="LiveId" clId="{63B212BD-FEC6-48B7-8E75-EAE3AF17750F}" dt="2023-10-29T19:02:16.479" v="6" actId="26606"/>
          <ac:spMkLst>
            <pc:docMk/>
            <pc:sldMk cId="3067707897" sldId="256"/>
            <ac:spMk id="2" creationId="{CBB2BC9B-2946-A3BB-A5B7-79815A897E77}"/>
          </ac:spMkLst>
        </pc:spChg>
        <pc:spChg chg="mod">
          <ac:chgData name="lucas sales pires" userId="2c30f5f1a3a3f4d9" providerId="LiveId" clId="{63B212BD-FEC6-48B7-8E75-EAE3AF17750F}" dt="2023-10-29T19:02:16.479" v="6" actId="26606"/>
          <ac:spMkLst>
            <pc:docMk/>
            <pc:sldMk cId="3067707897" sldId="256"/>
            <ac:spMk id="3" creationId="{2E6ED543-EE95-D9F7-8AA7-AC7E980D5C6F}"/>
          </ac:spMkLst>
        </pc:spChg>
        <pc:spChg chg="add">
          <ac:chgData name="lucas sales pires" userId="2c30f5f1a3a3f4d9" providerId="LiveId" clId="{63B212BD-FEC6-48B7-8E75-EAE3AF17750F}" dt="2023-10-29T19:02:16.479" v="6" actId="26606"/>
          <ac:spMkLst>
            <pc:docMk/>
            <pc:sldMk cId="3067707897" sldId="256"/>
            <ac:spMk id="10" creationId="{17BD7CC6-2F7F-4587-8E92-D041AB2CEB32}"/>
          </ac:spMkLst>
        </pc:spChg>
        <pc:spChg chg="add">
          <ac:chgData name="lucas sales pires" userId="2c30f5f1a3a3f4d9" providerId="LiveId" clId="{63B212BD-FEC6-48B7-8E75-EAE3AF17750F}" dt="2023-10-29T19:02:16.479" v="6" actId="26606"/>
          <ac:spMkLst>
            <pc:docMk/>
            <pc:sldMk cId="3067707897" sldId="256"/>
            <ac:spMk id="12" creationId="{BE7ED1F4-19EF-4BC2-A6EA-DF1525142B28}"/>
          </ac:spMkLst>
        </pc:spChg>
        <pc:spChg chg="add">
          <ac:chgData name="lucas sales pires" userId="2c30f5f1a3a3f4d9" providerId="LiveId" clId="{63B212BD-FEC6-48B7-8E75-EAE3AF17750F}" dt="2023-10-29T19:02:16.479" v="6" actId="26606"/>
          <ac:spMkLst>
            <pc:docMk/>
            <pc:sldMk cId="3067707897" sldId="256"/>
            <ac:spMk id="22" creationId="{A3919D60-F174-4FEB-9E9D-5AF6BD6597C9}"/>
          </ac:spMkLst>
        </pc:spChg>
        <pc:spChg chg="add">
          <ac:chgData name="lucas sales pires" userId="2c30f5f1a3a3f4d9" providerId="LiveId" clId="{63B212BD-FEC6-48B7-8E75-EAE3AF17750F}" dt="2023-10-29T19:02:16.479" v="6" actId="26606"/>
          <ac:spMkLst>
            <pc:docMk/>
            <pc:sldMk cId="3067707897" sldId="256"/>
            <ac:spMk id="36" creationId="{90AE89EB-4F51-4181-9475-7E1048FB378A}"/>
          </ac:spMkLst>
        </pc:spChg>
        <pc:grpChg chg="add">
          <ac:chgData name="lucas sales pires" userId="2c30f5f1a3a3f4d9" providerId="LiveId" clId="{63B212BD-FEC6-48B7-8E75-EAE3AF17750F}" dt="2023-10-29T19:02:16.479" v="6" actId="26606"/>
          <ac:grpSpMkLst>
            <pc:docMk/>
            <pc:sldMk cId="3067707897" sldId="256"/>
            <ac:grpSpMk id="14" creationId="{0EE7C14F-442F-4416-A4A9-6DA10263A4BA}"/>
          </ac:grpSpMkLst>
        </pc:grpChg>
        <pc:grpChg chg="add">
          <ac:chgData name="lucas sales pires" userId="2c30f5f1a3a3f4d9" providerId="LiveId" clId="{63B212BD-FEC6-48B7-8E75-EAE3AF17750F}" dt="2023-10-29T19:02:16.479" v="6" actId="26606"/>
          <ac:grpSpMkLst>
            <pc:docMk/>
            <pc:sldMk cId="3067707897" sldId="256"/>
            <ac:grpSpMk id="24" creationId="{98EF7474-F1F7-47A7-AF33-E38A86EBF6D3}"/>
          </ac:grpSpMkLst>
        </pc:grpChg>
        <pc:grpChg chg="add">
          <ac:chgData name="lucas sales pires" userId="2c30f5f1a3a3f4d9" providerId="LiveId" clId="{63B212BD-FEC6-48B7-8E75-EAE3AF17750F}" dt="2023-10-29T19:02:16.479" v="6" actId="26606"/>
          <ac:grpSpMkLst>
            <pc:docMk/>
            <pc:sldMk cId="3067707897" sldId="256"/>
            <ac:grpSpMk id="30" creationId="{C912E1BF-76C2-49D5-A5AC-1CE20255C4B6}"/>
          </ac:grpSpMkLst>
        </pc:grpChg>
        <pc:grpChg chg="add">
          <ac:chgData name="lucas sales pires" userId="2c30f5f1a3a3f4d9" providerId="LiveId" clId="{63B212BD-FEC6-48B7-8E75-EAE3AF17750F}" dt="2023-10-29T19:02:16.479" v="6" actId="26606"/>
          <ac:grpSpMkLst>
            <pc:docMk/>
            <pc:sldMk cId="3067707897" sldId="256"/>
            <ac:grpSpMk id="38" creationId="{B78285A0-9022-40FD-B520-91444BA163DE}"/>
          </ac:grpSpMkLst>
        </pc:grpChg>
        <pc:grpChg chg="add">
          <ac:chgData name="lucas sales pires" userId="2c30f5f1a3a3f4d9" providerId="LiveId" clId="{63B212BD-FEC6-48B7-8E75-EAE3AF17750F}" dt="2023-10-29T19:02:16.479" v="6" actId="26606"/>
          <ac:grpSpMkLst>
            <pc:docMk/>
            <pc:sldMk cId="3067707897" sldId="256"/>
            <ac:grpSpMk id="44" creationId="{91CD8CAA-4614-4393-ADD7-7FDFD8ABD762}"/>
          </ac:grpSpMkLst>
        </pc:grpChg>
        <pc:picChg chg="mod">
          <ac:chgData name="lucas sales pires" userId="2c30f5f1a3a3f4d9" providerId="LiveId" clId="{63B212BD-FEC6-48B7-8E75-EAE3AF17750F}" dt="2023-10-29T19:02:16.479" v="6" actId="26606"/>
          <ac:picMkLst>
            <pc:docMk/>
            <pc:sldMk cId="3067707897" sldId="256"/>
            <ac:picMk id="5" creationId="{7A977A52-3B21-79B2-D730-009D4C2DEE83}"/>
          </ac:picMkLst>
        </pc:picChg>
      </pc:sldChg>
      <pc:sldChg chg="addSp delSp modSp mod setBg">
        <pc:chgData name="lucas sales pires" userId="2c30f5f1a3a3f4d9" providerId="LiveId" clId="{63B212BD-FEC6-48B7-8E75-EAE3AF17750F}" dt="2023-10-29T19:02:39.580" v="10" actId="26606"/>
        <pc:sldMkLst>
          <pc:docMk/>
          <pc:sldMk cId="1863752097" sldId="258"/>
        </pc:sldMkLst>
        <pc:spChg chg="mod">
          <ac:chgData name="lucas sales pires" userId="2c30f5f1a3a3f4d9" providerId="LiveId" clId="{63B212BD-FEC6-48B7-8E75-EAE3AF17750F}" dt="2023-10-29T19:02:39.580" v="10" actId="26606"/>
          <ac:spMkLst>
            <pc:docMk/>
            <pc:sldMk cId="1863752097" sldId="258"/>
            <ac:spMk id="2" creationId="{3138BB68-D5E0-F4C2-610A-11C0B05718A4}"/>
          </ac:spMkLst>
        </pc:spChg>
        <pc:spChg chg="mod ord">
          <ac:chgData name="lucas sales pires" userId="2c30f5f1a3a3f4d9" providerId="LiveId" clId="{63B212BD-FEC6-48B7-8E75-EAE3AF17750F}" dt="2023-10-29T19:02:39.580" v="10" actId="26606"/>
          <ac:spMkLst>
            <pc:docMk/>
            <pc:sldMk cId="1863752097" sldId="258"/>
            <ac:spMk id="6" creationId="{30847704-10B3-4AEB-271C-96D002878CFD}"/>
          </ac:spMkLst>
        </pc:spChg>
        <pc:spChg chg="add del">
          <ac:chgData name="lucas sales pires" userId="2c30f5f1a3a3f4d9" providerId="LiveId" clId="{63B212BD-FEC6-48B7-8E75-EAE3AF17750F}" dt="2023-10-29T19:02:37.911" v="8" actId="26606"/>
          <ac:spMkLst>
            <pc:docMk/>
            <pc:sldMk cId="1863752097" sldId="258"/>
            <ac:spMk id="13" creationId="{83062D90-2D65-4B9F-B28B-C68F817AC4A2}"/>
          </ac:spMkLst>
        </pc:spChg>
        <pc:spChg chg="add del">
          <ac:chgData name="lucas sales pires" userId="2c30f5f1a3a3f4d9" providerId="LiveId" clId="{63B212BD-FEC6-48B7-8E75-EAE3AF17750F}" dt="2023-10-29T19:02:39.580" v="10" actId="26606"/>
          <ac:spMkLst>
            <pc:docMk/>
            <pc:sldMk cId="1863752097" sldId="258"/>
            <ac:spMk id="20" creationId="{5C629D8C-C41E-4BE1-AEF4-BD077AB50BFD}"/>
          </ac:spMkLst>
        </pc:spChg>
        <pc:spChg chg="add del">
          <ac:chgData name="lucas sales pires" userId="2c30f5f1a3a3f4d9" providerId="LiveId" clId="{63B212BD-FEC6-48B7-8E75-EAE3AF17750F}" dt="2023-10-29T19:02:39.580" v="10" actId="26606"/>
          <ac:spMkLst>
            <pc:docMk/>
            <pc:sldMk cId="1863752097" sldId="258"/>
            <ac:spMk id="21" creationId="{408674C0-52AE-4A01-BCDA-3D1673A8D294}"/>
          </ac:spMkLst>
        </pc:spChg>
        <pc:grpChg chg="add del">
          <ac:chgData name="lucas sales pires" userId="2c30f5f1a3a3f4d9" providerId="LiveId" clId="{63B212BD-FEC6-48B7-8E75-EAE3AF17750F}" dt="2023-10-29T19:02:37.911" v="8" actId="26606"/>
          <ac:grpSpMkLst>
            <pc:docMk/>
            <pc:sldMk cId="1863752097" sldId="258"/>
            <ac:grpSpMk id="15" creationId="{067F19C3-C09C-4B70-8306-E0ACF405B7CC}"/>
          </ac:grpSpMkLst>
        </pc:grpChg>
        <pc:grpChg chg="add del">
          <ac:chgData name="lucas sales pires" userId="2c30f5f1a3a3f4d9" providerId="LiveId" clId="{63B212BD-FEC6-48B7-8E75-EAE3AF17750F}" dt="2023-10-29T19:02:39.580" v="10" actId="26606"/>
          <ac:grpSpMkLst>
            <pc:docMk/>
            <pc:sldMk cId="1863752097" sldId="258"/>
            <ac:grpSpMk id="22" creationId="{048D6402-B8E8-491E-A1EB-EE08D1B1E453}"/>
          </ac:grpSpMkLst>
        </pc:grpChg>
        <pc:picChg chg="mod ord">
          <ac:chgData name="lucas sales pires" userId="2c30f5f1a3a3f4d9" providerId="LiveId" clId="{63B212BD-FEC6-48B7-8E75-EAE3AF17750F}" dt="2023-10-29T19:02:39.580" v="10" actId="26606"/>
          <ac:picMkLst>
            <pc:docMk/>
            <pc:sldMk cId="1863752097" sldId="258"/>
            <ac:picMk id="5" creationId="{6C4DB6E9-3DE6-6BD7-6B62-C94E8A0DCC5E}"/>
          </ac:picMkLst>
        </pc:picChg>
        <pc:picChg chg="mod">
          <ac:chgData name="lucas sales pires" userId="2c30f5f1a3a3f4d9" providerId="LiveId" clId="{63B212BD-FEC6-48B7-8E75-EAE3AF17750F}" dt="2023-10-29T19:02:39.580" v="10" actId="26606"/>
          <ac:picMkLst>
            <pc:docMk/>
            <pc:sldMk cId="1863752097" sldId="258"/>
            <ac:picMk id="8" creationId="{E5798853-A076-96A3-8727-738E0E9C01AA}"/>
          </ac:picMkLst>
        </pc:picChg>
      </pc:sldChg>
      <pc:sldChg chg="addSp delSp modSp mod setBg">
        <pc:chgData name="lucas sales pires" userId="2c30f5f1a3a3f4d9" providerId="LiveId" clId="{63B212BD-FEC6-48B7-8E75-EAE3AF17750F}" dt="2023-10-29T19:03:02.585" v="12" actId="26606"/>
        <pc:sldMkLst>
          <pc:docMk/>
          <pc:sldMk cId="990273702" sldId="261"/>
        </pc:sldMkLst>
        <pc:spChg chg="mod">
          <ac:chgData name="lucas sales pires" userId="2c30f5f1a3a3f4d9" providerId="LiveId" clId="{63B212BD-FEC6-48B7-8E75-EAE3AF17750F}" dt="2023-10-29T19:03:02.585" v="12" actId="26606"/>
          <ac:spMkLst>
            <pc:docMk/>
            <pc:sldMk cId="990273702" sldId="261"/>
            <ac:spMk id="2" creationId="{8D1D067B-B2DC-4D21-F148-3ED0DF67CEBE}"/>
          </ac:spMkLst>
        </pc:spChg>
        <pc:spChg chg="mod">
          <ac:chgData name="lucas sales pires" userId="2c30f5f1a3a3f4d9" providerId="LiveId" clId="{63B212BD-FEC6-48B7-8E75-EAE3AF17750F}" dt="2023-10-29T19:03:02.585" v="12" actId="26606"/>
          <ac:spMkLst>
            <pc:docMk/>
            <pc:sldMk cId="990273702" sldId="261"/>
            <ac:spMk id="14" creationId="{A91AB585-3C67-D845-0CC6-40AB5DF31141}"/>
          </ac:spMkLst>
        </pc:spChg>
        <pc:spChg chg="add del">
          <ac:chgData name="lucas sales pires" userId="2c30f5f1a3a3f4d9" providerId="LiveId" clId="{63B212BD-FEC6-48B7-8E75-EAE3AF17750F}" dt="2023-10-29T19:03:02.585" v="12" actId="26606"/>
          <ac:spMkLst>
            <pc:docMk/>
            <pc:sldMk cId="990273702" sldId="261"/>
            <ac:spMk id="22" creationId="{BACC6370-2D7E-4714-9D71-7542949D7D5D}"/>
          </ac:spMkLst>
        </pc:spChg>
        <pc:spChg chg="add del">
          <ac:chgData name="lucas sales pires" userId="2c30f5f1a3a3f4d9" providerId="LiveId" clId="{63B212BD-FEC6-48B7-8E75-EAE3AF17750F}" dt="2023-10-29T19:03:02.585" v="12" actId="26606"/>
          <ac:spMkLst>
            <pc:docMk/>
            <pc:sldMk cId="990273702" sldId="261"/>
            <ac:spMk id="24" creationId="{F68B3F68-107C-434F-AA38-110D5EA91B85}"/>
          </ac:spMkLst>
        </pc:spChg>
        <pc:spChg chg="add del">
          <ac:chgData name="lucas sales pires" userId="2c30f5f1a3a3f4d9" providerId="LiveId" clId="{63B212BD-FEC6-48B7-8E75-EAE3AF17750F}" dt="2023-10-29T19:03:02.585" v="12" actId="26606"/>
          <ac:spMkLst>
            <pc:docMk/>
            <pc:sldMk cId="990273702" sldId="261"/>
            <ac:spMk id="26" creationId="{AAD0DBB9-1A4B-4391-81D4-CB19F9AB918A}"/>
          </ac:spMkLst>
        </pc:spChg>
        <pc:spChg chg="add del">
          <ac:chgData name="lucas sales pires" userId="2c30f5f1a3a3f4d9" providerId="LiveId" clId="{63B212BD-FEC6-48B7-8E75-EAE3AF17750F}" dt="2023-10-29T19:03:02.585" v="12" actId="26606"/>
          <ac:spMkLst>
            <pc:docMk/>
            <pc:sldMk cId="990273702" sldId="261"/>
            <ac:spMk id="28" creationId="{063BBA22-50EA-4C4D-BE05-F1CE4E63AA56}"/>
          </ac:spMkLst>
        </pc:spChg>
        <pc:picChg chg="mod">
          <ac:chgData name="lucas sales pires" userId="2c30f5f1a3a3f4d9" providerId="LiveId" clId="{63B212BD-FEC6-48B7-8E75-EAE3AF17750F}" dt="2023-10-29T19:03:02.585" v="12" actId="26606"/>
          <ac:picMkLst>
            <pc:docMk/>
            <pc:sldMk cId="990273702" sldId="261"/>
            <ac:picMk id="12" creationId="{405B2C18-3BDD-9C3B-1B24-9E582E8D4F0A}"/>
          </ac:picMkLst>
        </pc:picChg>
        <pc:picChg chg="mod">
          <ac:chgData name="lucas sales pires" userId="2c30f5f1a3a3f4d9" providerId="LiveId" clId="{63B212BD-FEC6-48B7-8E75-EAE3AF17750F}" dt="2023-10-29T19:03:02.585" v="12" actId="26606"/>
          <ac:picMkLst>
            <pc:docMk/>
            <pc:sldMk cId="990273702" sldId="261"/>
            <ac:picMk id="17" creationId="{385E5BE3-57F4-020B-6805-E8743A92B1A6}"/>
          </ac:picMkLst>
        </pc:picChg>
      </pc:sldChg>
      <pc:sldChg chg="addSp delSp modSp mod setBg">
        <pc:chgData name="lucas sales pires" userId="2c30f5f1a3a3f4d9" providerId="LiveId" clId="{63B212BD-FEC6-48B7-8E75-EAE3AF17750F}" dt="2023-10-29T18:45:17.549" v="5" actId="26606"/>
        <pc:sldMkLst>
          <pc:docMk/>
          <pc:sldMk cId="1672172594" sldId="265"/>
        </pc:sldMkLst>
        <pc:spChg chg="mod">
          <ac:chgData name="lucas sales pires" userId="2c30f5f1a3a3f4d9" providerId="LiveId" clId="{63B212BD-FEC6-48B7-8E75-EAE3AF17750F}" dt="2023-10-29T18:45:17.549" v="5" actId="26606"/>
          <ac:spMkLst>
            <pc:docMk/>
            <pc:sldMk cId="1672172594" sldId="265"/>
            <ac:spMk id="2" creationId="{ABE551E6-2E4C-5FD8-BE76-A4BDB4E95925}"/>
          </ac:spMkLst>
        </pc:spChg>
        <pc:spChg chg="mod">
          <ac:chgData name="lucas sales pires" userId="2c30f5f1a3a3f4d9" providerId="LiveId" clId="{63B212BD-FEC6-48B7-8E75-EAE3AF17750F}" dt="2023-10-29T18:45:17.549" v="5" actId="26606"/>
          <ac:spMkLst>
            <pc:docMk/>
            <pc:sldMk cId="1672172594" sldId="265"/>
            <ac:spMk id="8" creationId="{E5575763-4801-CF40-73B0-979ED17A9369}"/>
          </ac:spMkLst>
        </pc:spChg>
        <pc:spChg chg="add del">
          <ac:chgData name="lucas sales pires" userId="2c30f5f1a3a3f4d9" providerId="LiveId" clId="{63B212BD-FEC6-48B7-8E75-EAE3AF17750F}" dt="2023-10-29T18:45:11.556" v="3" actId="26606"/>
          <ac:spMkLst>
            <pc:docMk/>
            <pc:sldMk cId="1672172594" sldId="265"/>
            <ac:spMk id="15" creationId="{B95B9BA8-1D69-4796-85F5-B6D0BD52354B}"/>
          </ac:spMkLst>
        </pc:spChg>
        <pc:spChg chg="add del">
          <ac:chgData name="lucas sales pires" userId="2c30f5f1a3a3f4d9" providerId="LiveId" clId="{63B212BD-FEC6-48B7-8E75-EAE3AF17750F}" dt="2023-10-29T18:45:17.549" v="5" actId="26606"/>
          <ac:spMkLst>
            <pc:docMk/>
            <pc:sldMk cId="1672172594" sldId="265"/>
            <ac:spMk id="19" creationId="{4842F084-28AE-458A-9633-FBC3E2A691B3}"/>
          </ac:spMkLst>
        </pc:spChg>
        <pc:spChg chg="add del">
          <ac:chgData name="lucas sales pires" userId="2c30f5f1a3a3f4d9" providerId="LiveId" clId="{63B212BD-FEC6-48B7-8E75-EAE3AF17750F}" dt="2023-10-29T18:45:17.549" v="5" actId="26606"/>
          <ac:spMkLst>
            <pc:docMk/>
            <pc:sldMk cId="1672172594" sldId="265"/>
            <ac:spMk id="25" creationId="{F6678D8D-0F79-43DA-8E1A-D0F97435B291}"/>
          </ac:spMkLst>
        </pc:spChg>
        <pc:spChg chg="add del">
          <ac:chgData name="lucas sales pires" userId="2c30f5f1a3a3f4d9" providerId="LiveId" clId="{63B212BD-FEC6-48B7-8E75-EAE3AF17750F}" dt="2023-10-29T18:45:17.549" v="5" actId="26606"/>
          <ac:spMkLst>
            <pc:docMk/>
            <pc:sldMk cId="1672172594" sldId="265"/>
            <ac:spMk id="26" creationId="{8BC18E71-110D-4FB6-A411-14268735DB82}"/>
          </ac:spMkLst>
        </pc:spChg>
        <pc:spChg chg="add del">
          <ac:chgData name="lucas sales pires" userId="2c30f5f1a3a3f4d9" providerId="LiveId" clId="{63B212BD-FEC6-48B7-8E75-EAE3AF17750F}" dt="2023-10-29T18:45:17.549" v="5" actId="26606"/>
          <ac:spMkLst>
            <pc:docMk/>
            <pc:sldMk cId="1672172594" sldId="265"/>
            <ac:spMk id="27" creationId="{C2A922FF-5D1B-444A-AA3F-33B14B877852}"/>
          </ac:spMkLst>
        </pc:spChg>
        <pc:spChg chg="add del">
          <ac:chgData name="lucas sales pires" userId="2c30f5f1a3a3f4d9" providerId="LiveId" clId="{63B212BD-FEC6-48B7-8E75-EAE3AF17750F}" dt="2023-10-29T18:45:17.549" v="5" actId="26606"/>
          <ac:spMkLst>
            <pc:docMk/>
            <pc:sldMk cId="1672172594" sldId="265"/>
            <ac:spMk id="28" creationId="{26B38427-698A-4037-8803-2E4F11C55383}"/>
          </ac:spMkLst>
        </pc:spChg>
        <pc:spChg chg="add del">
          <ac:chgData name="lucas sales pires" userId="2c30f5f1a3a3f4d9" providerId="LiveId" clId="{63B212BD-FEC6-48B7-8E75-EAE3AF17750F}" dt="2023-10-29T18:45:17.549" v="5" actId="26606"/>
          <ac:spMkLst>
            <pc:docMk/>
            <pc:sldMk cId="1672172594" sldId="265"/>
            <ac:spMk id="29" creationId="{0CA5ED4B-E306-4431-876E-C91851D3EF63}"/>
          </ac:spMkLst>
        </pc:spChg>
        <pc:grpChg chg="add del">
          <ac:chgData name="lucas sales pires" userId="2c30f5f1a3a3f4d9" providerId="LiveId" clId="{63B212BD-FEC6-48B7-8E75-EAE3AF17750F}" dt="2023-10-29T18:45:11.556" v="3" actId="26606"/>
          <ac:grpSpMkLst>
            <pc:docMk/>
            <pc:sldMk cId="1672172594" sldId="265"/>
            <ac:grpSpMk id="17" creationId="{93CBDBE1-B300-4C21-9F06-E127BB3166A7}"/>
          </ac:grpSpMkLst>
        </pc:grpChg>
        <pc:picChg chg="mod ord">
          <ac:chgData name="lucas sales pires" userId="2c30f5f1a3a3f4d9" providerId="LiveId" clId="{63B212BD-FEC6-48B7-8E75-EAE3AF17750F}" dt="2023-10-29T18:45:17.549" v="5" actId="26606"/>
          <ac:picMkLst>
            <pc:docMk/>
            <pc:sldMk cId="1672172594" sldId="265"/>
            <ac:picMk id="5" creationId="{F7050659-21AF-89C3-40D1-7A5ECCC1216B}"/>
          </ac:picMkLst>
        </pc:picChg>
        <pc:picChg chg="mod ord">
          <ac:chgData name="lucas sales pires" userId="2c30f5f1a3a3f4d9" providerId="LiveId" clId="{63B212BD-FEC6-48B7-8E75-EAE3AF17750F}" dt="2023-10-29T18:45:17.549" v="5" actId="26606"/>
          <ac:picMkLst>
            <pc:docMk/>
            <pc:sldMk cId="1672172594" sldId="265"/>
            <ac:picMk id="7" creationId="{55D48320-2891-860B-E6A7-F2374C39812F}"/>
          </ac:picMkLst>
        </pc:picChg>
        <pc:picChg chg="mod">
          <ac:chgData name="lucas sales pires" userId="2c30f5f1a3a3f4d9" providerId="LiveId" clId="{63B212BD-FEC6-48B7-8E75-EAE3AF17750F}" dt="2023-10-29T18:45:17.549" v="5" actId="26606"/>
          <ac:picMkLst>
            <pc:docMk/>
            <pc:sldMk cId="1672172594" sldId="265"/>
            <ac:picMk id="10" creationId="{2BE708C3-ECA1-A615-271A-F9BADFA1BC5F}"/>
          </ac:picMkLst>
        </pc:picChg>
      </pc:sldChg>
      <pc:sldChg chg="addSp delSp modSp mod setBg">
        <pc:chgData name="lucas sales pires" userId="2c30f5f1a3a3f4d9" providerId="LiveId" clId="{63B212BD-FEC6-48B7-8E75-EAE3AF17750F}" dt="2023-10-29T18:44:16.956" v="1" actId="26606"/>
        <pc:sldMkLst>
          <pc:docMk/>
          <pc:sldMk cId="2623570364" sldId="266"/>
        </pc:sldMkLst>
        <pc:spChg chg="mod">
          <ac:chgData name="lucas sales pires" userId="2c30f5f1a3a3f4d9" providerId="LiveId" clId="{63B212BD-FEC6-48B7-8E75-EAE3AF17750F}" dt="2023-10-29T18:44:16.956" v="1" actId="26606"/>
          <ac:spMkLst>
            <pc:docMk/>
            <pc:sldMk cId="2623570364" sldId="266"/>
            <ac:spMk id="2" creationId="{C2AFA64D-9F34-50FB-D92F-0E593B3BC1A0}"/>
          </ac:spMkLst>
        </pc:spChg>
        <pc:spChg chg="mod">
          <ac:chgData name="lucas sales pires" userId="2c30f5f1a3a3f4d9" providerId="LiveId" clId="{63B212BD-FEC6-48B7-8E75-EAE3AF17750F}" dt="2023-10-29T18:44:16.956" v="1" actId="26606"/>
          <ac:spMkLst>
            <pc:docMk/>
            <pc:sldMk cId="2623570364" sldId="266"/>
            <ac:spMk id="6" creationId="{982E14DA-1472-7DF9-F06D-E7D70AF6225F}"/>
          </ac:spMkLst>
        </pc:spChg>
        <pc:spChg chg="add del">
          <ac:chgData name="lucas sales pires" userId="2c30f5f1a3a3f4d9" providerId="LiveId" clId="{63B212BD-FEC6-48B7-8E75-EAE3AF17750F}" dt="2023-10-29T18:44:16.956" v="1" actId="26606"/>
          <ac:spMkLst>
            <pc:docMk/>
            <pc:sldMk cId="2623570364" sldId="266"/>
            <ac:spMk id="11" creationId="{B95B9BA8-1D69-4796-85F5-B6D0BD52354B}"/>
          </ac:spMkLst>
        </pc:spChg>
        <pc:picChg chg="mod">
          <ac:chgData name="lucas sales pires" userId="2c30f5f1a3a3f4d9" providerId="LiveId" clId="{63B212BD-FEC6-48B7-8E75-EAE3AF17750F}" dt="2023-10-29T18:44:16.956" v="1" actId="26606"/>
          <ac:picMkLst>
            <pc:docMk/>
            <pc:sldMk cId="2623570364" sldId="266"/>
            <ac:picMk id="5" creationId="{FD266E27-3A26-6F24-E52A-39A14049D324}"/>
          </ac:picMkLst>
        </pc:picChg>
      </pc:sldChg>
      <pc:sldChg chg="addSp delSp modSp new mod">
        <pc:chgData name="lucas sales pires" userId="2c30f5f1a3a3f4d9" providerId="LiveId" clId="{63B212BD-FEC6-48B7-8E75-EAE3AF17750F}" dt="2023-11-02T01:38:32.119" v="669" actId="207"/>
        <pc:sldMkLst>
          <pc:docMk/>
          <pc:sldMk cId="4013692027" sldId="267"/>
        </pc:sldMkLst>
        <pc:spChg chg="mod">
          <ac:chgData name="lucas sales pires" userId="2c30f5f1a3a3f4d9" providerId="LiveId" clId="{63B212BD-FEC6-48B7-8E75-EAE3AF17750F}" dt="2023-11-02T01:27:31.468" v="45" actId="1076"/>
          <ac:spMkLst>
            <pc:docMk/>
            <pc:sldMk cId="4013692027" sldId="267"/>
            <ac:spMk id="2" creationId="{8EAD3C97-12D0-8453-63DB-DF1CB79CDBCF}"/>
          </ac:spMkLst>
        </pc:spChg>
        <pc:spChg chg="del">
          <ac:chgData name="lucas sales pires" userId="2c30f5f1a3a3f4d9" providerId="LiveId" clId="{63B212BD-FEC6-48B7-8E75-EAE3AF17750F}" dt="2023-11-02T01:27:18.798" v="41" actId="931"/>
          <ac:spMkLst>
            <pc:docMk/>
            <pc:sldMk cId="4013692027" sldId="267"/>
            <ac:spMk id="3" creationId="{C94FE7A0-014C-26C4-7881-23BF35017152}"/>
          </ac:spMkLst>
        </pc:spChg>
        <pc:spChg chg="add del mod">
          <ac:chgData name="lucas sales pires" userId="2c30f5f1a3a3f4d9" providerId="LiveId" clId="{63B212BD-FEC6-48B7-8E75-EAE3AF17750F}" dt="2023-11-02T01:32:40.333" v="48" actId="931"/>
          <ac:spMkLst>
            <pc:docMk/>
            <pc:sldMk cId="4013692027" sldId="267"/>
            <ac:spMk id="7" creationId="{915EDBD6-6BD7-1C19-E5CE-80F857262936}"/>
          </ac:spMkLst>
        </pc:spChg>
        <pc:spChg chg="add mod">
          <ac:chgData name="lucas sales pires" userId="2c30f5f1a3a3f4d9" providerId="LiveId" clId="{63B212BD-FEC6-48B7-8E75-EAE3AF17750F}" dt="2023-11-02T01:38:32.119" v="669" actId="207"/>
          <ac:spMkLst>
            <pc:docMk/>
            <pc:sldMk cId="4013692027" sldId="267"/>
            <ac:spMk id="10" creationId="{429441C9-28DB-03D1-F717-211FA62371A6}"/>
          </ac:spMkLst>
        </pc:spChg>
        <pc:spChg chg="add mod">
          <ac:chgData name="lucas sales pires" userId="2c30f5f1a3a3f4d9" providerId="LiveId" clId="{63B212BD-FEC6-48B7-8E75-EAE3AF17750F}" dt="2023-11-02T01:38:09.880" v="665" actId="1076"/>
          <ac:spMkLst>
            <pc:docMk/>
            <pc:sldMk cId="4013692027" sldId="267"/>
            <ac:spMk id="13" creationId="{C1D88924-23CE-056B-5A47-D32D08D2CA21}"/>
          </ac:spMkLst>
        </pc:spChg>
        <pc:picChg chg="add del mod">
          <ac:chgData name="lucas sales pires" userId="2c30f5f1a3a3f4d9" providerId="LiveId" clId="{63B212BD-FEC6-48B7-8E75-EAE3AF17750F}" dt="2023-11-02T01:32:32.743" v="47" actId="478"/>
          <ac:picMkLst>
            <pc:docMk/>
            <pc:sldMk cId="4013692027" sldId="267"/>
            <ac:picMk id="5" creationId="{01C6C6DC-7D20-0D4B-79FC-DAB0D113B497}"/>
          </ac:picMkLst>
        </pc:picChg>
        <pc:picChg chg="add mod">
          <ac:chgData name="lucas sales pires" userId="2c30f5f1a3a3f4d9" providerId="LiveId" clId="{63B212BD-FEC6-48B7-8E75-EAE3AF17750F}" dt="2023-11-02T01:32:49.521" v="51" actId="14100"/>
          <ac:picMkLst>
            <pc:docMk/>
            <pc:sldMk cId="4013692027" sldId="267"/>
            <ac:picMk id="9" creationId="{6F36C9CF-833A-6FA2-1404-3D84AF6C92A6}"/>
          </ac:picMkLst>
        </pc:picChg>
        <pc:picChg chg="add mod">
          <ac:chgData name="lucas sales pires" userId="2c30f5f1a3a3f4d9" providerId="LiveId" clId="{63B212BD-FEC6-48B7-8E75-EAE3AF17750F}" dt="2023-11-02T01:38:05.767" v="664" actId="14100"/>
          <ac:picMkLst>
            <pc:docMk/>
            <pc:sldMk cId="4013692027" sldId="267"/>
            <ac:picMk id="12" creationId="{A170FBDE-15A4-B775-7A45-2E9D017589D1}"/>
          </ac:picMkLst>
        </pc:picChg>
      </pc:sldChg>
      <pc:sldChg chg="addSp delSp modSp new mod">
        <pc:chgData name="lucas sales pires" userId="2c30f5f1a3a3f4d9" providerId="LiveId" clId="{63B212BD-FEC6-48B7-8E75-EAE3AF17750F}" dt="2023-11-02T01:56:34.081" v="1391" actId="1076"/>
        <pc:sldMkLst>
          <pc:docMk/>
          <pc:sldMk cId="2221744651" sldId="268"/>
        </pc:sldMkLst>
        <pc:spChg chg="mod">
          <ac:chgData name="lucas sales pires" userId="2c30f5f1a3a3f4d9" providerId="LiveId" clId="{63B212BD-FEC6-48B7-8E75-EAE3AF17750F}" dt="2023-11-02T01:56:15.041" v="1387" actId="1076"/>
          <ac:spMkLst>
            <pc:docMk/>
            <pc:sldMk cId="2221744651" sldId="268"/>
            <ac:spMk id="2" creationId="{E9BFAAFF-042A-4F14-7A45-6DC826B61628}"/>
          </ac:spMkLst>
        </pc:spChg>
        <pc:spChg chg="del">
          <ac:chgData name="lucas sales pires" userId="2c30f5f1a3a3f4d9" providerId="LiveId" clId="{63B212BD-FEC6-48B7-8E75-EAE3AF17750F}" dt="2023-11-02T01:45:05.701" v="691" actId="931"/>
          <ac:spMkLst>
            <pc:docMk/>
            <pc:sldMk cId="2221744651" sldId="268"/>
            <ac:spMk id="3" creationId="{C3BC3612-D481-A9BD-29D9-ED0BA81771ED}"/>
          </ac:spMkLst>
        </pc:spChg>
        <pc:spChg chg="add mod">
          <ac:chgData name="lucas sales pires" userId="2c30f5f1a3a3f4d9" providerId="LiveId" clId="{63B212BD-FEC6-48B7-8E75-EAE3AF17750F}" dt="2023-11-02T01:56:23.482" v="1389" actId="1076"/>
          <ac:spMkLst>
            <pc:docMk/>
            <pc:sldMk cId="2221744651" sldId="268"/>
            <ac:spMk id="6" creationId="{7243E154-B460-54BC-EAF5-D10CD9B36D55}"/>
          </ac:spMkLst>
        </pc:spChg>
        <pc:spChg chg="add mod">
          <ac:chgData name="lucas sales pires" userId="2c30f5f1a3a3f4d9" providerId="LiveId" clId="{63B212BD-FEC6-48B7-8E75-EAE3AF17750F}" dt="2023-11-02T01:56:34.081" v="1391" actId="1076"/>
          <ac:spMkLst>
            <pc:docMk/>
            <pc:sldMk cId="2221744651" sldId="268"/>
            <ac:spMk id="9" creationId="{AC5FAB6C-622E-1777-ABBC-CDB9DB4101F2}"/>
          </ac:spMkLst>
        </pc:spChg>
        <pc:picChg chg="add mod">
          <ac:chgData name="lucas sales pires" userId="2c30f5f1a3a3f4d9" providerId="LiveId" clId="{63B212BD-FEC6-48B7-8E75-EAE3AF17750F}" dt="2023-11-02T01:56:19.219" v="1388" actId="1076"/>
          <ac:picMkLst>
            <pc:docMk/>
            <pc:sldMk cId="2221744651" sldId="268"/>
            <ac:picMk id="5" creationId="{654B9EBF-B09E-DC44-F8F8-FA83454F84D4}"/>
          </ac:picMkLst>
        </pc:picChg>
        <pc:picChg chg="add mod">
          <ac:chgData name="lucas sales pires" userId="2c30f5f1a3a3f4d9" providerId="LiveId" clId="{63B212BD-FEC6-48B7-8E75-EAE3AF17750F}" dt="2023-11-02T01:56:26.632" v="1390" actId="1076"/>
          <ac:picMkLst>
            <pc:docMk/>
            <pc:sldMk cId="2221744651" sldId="268"/>
            <ac:picMk id="8" creationId="{CA50C0F8-5A49-315D-45AB-88AF229A91AE}"/>
          </ac:picMkLst>
        </pc:picChg>
      </pc:sldChg>
      <pc:sldChg chg="addSp delSp modSp new mod">
        <pc:chgData name="lucas sales pires" userId="2c30f5f1a3a3f4d9" providerId="LiveId" clId="{63B212BD-FEC6-48B7-8E75-EAE3AF17750F}" dt="2023-11-02T02:04:38.292" v="1971" actId="114"/>
        <pc:sldMkLst>
          <pc:docMk/>
          <pc:sldMk cId="3596403748" sldId="269"/>
        </pc:sldMkLst>
        <pc:spChg chg="mod">
          <ac:chgData name="lucas sales pires" userId="2c30f5f1a3a3f4d9" providerId="LiveId" clId="{63B212BD-FEC6-48B7-8E75-EAE3AF17750F}" dt="2023-11-02T01:55:56.194" v="1381" actId="1076"/>
          <ac:spMkLst>
            <pc:docMk/>
            <pc:sldMk cId="3596403748" sldId="269"/>
            <ac:spMk id="2" creationId="{67CC9B36-F2C1-BBDA-09B4-507D0389DA1F}"/>
          </ac:spMkLst>
        </pc:spChg>
        <pc:spChg chg="del">
          <ac:chgData name="lucas sales pires" userId="2c30f5f1a3a3f4d9" providerId="LiveId" clId="{63B212BD-FEC6-48B7-8E75-EAE3AF17750F}" dt="2023-11-02T01:51:38.526" v="1231" actId="931"/>
          <ac:spMkLst>
            <pc:docMk/>
            <pc:sldMk cId="3596403748" sldId="269"/>
            <ac:spMk id="3" creationId="{71145D00-98AA-5165-1D19-0DBFD450061D}"/>
          </ac:spMkLst>
        </pc:spChg>
        <pc:spChg chg="add mod">
          <ac:chgData name="lucas sales pires" userId="2c30f5f1a3a3f4d9" providerId="LiveId" clId="{63B212BD-FEC6-48B7-8E75-EAE3AF17750F}" dt="2023-11-02T01:56:03.246" v="1383" actId="1076"/>
          <ac:spMkLst>
            <pc:docMk/>
            <pc:sldMk cId="3596403748" sldId="269"/>
            <ac:spMk id="6" creationId="{7923A89E-C2BF-0A4B-0AE1-EBA52673F0C3}"/>
          </ac:spMkLst>
        </pc:spChg>
        <pc:spChg chg="add mod">
          <ac:chgData name="lucas sales pires" userId="2c30f5f1a3a3f4d9" providerId="LiveId" clId="{63B212BD-FEC6-48B7-8E75-EAE3AF17750F}" dt="2023-11-02T02:04:38.292" v="1971" actId="114"/>
          <ac:spMkLst>
            <pc:docMk/>
            <pc:sldMk cId="3596403748" sldId="269"/>
            <ac:spMk id="7" creationId="{9A98CFE0-6AC8-16EE-F780-20ACC21E0365}"/>
          </ac:spMkLst>
        </pc:spChg>
        <pc:spChg chg="add mod">
          <ac:chgData name="lucas sales pires" userId="2c30f5f1a3a3f4d9" providerId="LiveId" clId="{63B212BD-FEC6-48B7-8E75-EAE3AF17750F}" dt="2023-11-02T01:58:32.889" v="1536" actId="20577"/>
          <ac:spMkLst>
            <pc:docMk/>
            <pc:sldMk cId="3596403748" sldId="269"/>
            <ac:spMk id="10" creationId="{80D5A6F2-A8DA-58A9-28B7-3C44271EDE61}"/>
          </ac:spMkLst>
        </pc:spChg>
        <pc:picChg chg="add mod">
          <ac:chgData name="lucas sales pires" userId="2c30f5f1a3a3f4d9" providerId="LiveId" clId="{63B212BD-FEC6-48B7-8E75-EAE3AF17750F}" dt="2023-11-02T01:55:58.892" v="1382" actId="1076"/>
          <ac:picMkLst>
            <pc:docMk/>
            <pc:sldMk cId="3596403748" sldId="269"/>
            <ac:picMk id="5" creationId="{F0973195-323F-EF61-70A2-8F418EDA8AD4}"/>
          </ac:picMkLst>
        </pc:picChg>
        <pc:picChg chg="add mod">
          <ac:chgData name="lucas sales pires" userId="2c30f5f1a3a3f4d9" providerId="LiveId" clId="{63B212BD-FEC6-48B7-8E75-EAE3AF17750F}" dt="2023-11-02T01:57:05.827" v="1394" actId="14100"/>
          <ac:picMkLst>
            <pc:docMk/>
            <pc:sldMk cId="3596403748" sldId="269"/>
            <ac:picMk id="9" creationId="{E645E7F5-4343-D424-AF84-64CBFDA8F1E3}"/>
          </ac:picMkLst>
        </pc:picChg>
      </pc:sldChg>
      <pc:sldChg chg="addSp delSp modSp new mod">
        <pc:chgData name="lucas sales pires" userId="2c30f5f1a3a3f4d9" providerId="LiveId" clId="{63B212BD-FEC6-48B7-8E75-EAE3AF17750F}" dt="2023-11-02T02:24:27.986" v="3060" actId="14100"/>
        <pc:sldMkLst>
          <pc:docMk/>
          <pc:sldMk cId="4051074764" sldId="270"/>
        </pc:sldMkLst>
        <pc:spChg chg="mod">
          <ac:chgData name="lucas sales pires" userId="2c30f5f1a3a3f4d9" providerId="LiveId" clId="{63B212BD-FEC6-48B7-8E75-EAE3AF17750F}" dt="2023-11-02T02:22:19.617" v="3039" actId="1076"/>
          <ac:spMkLst>
            <pc:docMk/>
            <pc:sldMk cId="4051074764" sldId="270"/>
            <ac:spMk id="2" creationId="{615E9511-E089-247D-7DDA-A69EE335BB95}"/>
          </ac:spMkLst>
        </pc:spChg>
        <pc:spChg chg="del">
          <ac:chgData name="lucas sales pires" userId="2c30f5f1a3a3f4d9" providerId="LiveId" clId="{63B212BD-FEC6-48B7-8E75-EAE3AF17750F}" dt="2023-11-02T02:00:07.906" v="1566" actId="931"/>
          <ac:spMkLst>
            <pc:docMk/>
            <pc:sldMk cId="4051074764" sldId="270"/>
            <ac:spMk id="3" creationId="{99424E4C-E897-05D6-F7F9-468DED0A09C1}"/>
          </ac:spMkLst>
        </pc:spChg>
        <pc:spChg chg="add del mod">
          <ac:chgData name="lucas sales pires" userId="2c30f5f1a3a3f4d9" providerId="LiveId" clId="{63B212BD-FEC6-48B7-8E75-EAE3AF17750F}" dt="2023-11-02T02:23:16.237" v="3051"/>
          <ac:spMkLst>
            <pc:docMk/>
            <pc:sldMk cId="4051074764" sldId="270"/>
            <ac:spMk id="6" creationId="{1B140681-88A0-6FC1-7A38-F4ABCBAEC91C}"/>
          </ac:spMkLst>
        </pc:spChg>
        <pc:spChg chg="add mod">
          <ac:chgData name="lucas sales pires" userId="2c30f5f1a3a3f4d9" providerId="LiveId" clId="{63B212BD-FEC6-48B7-8E75-EAE3AF17750F}" dt="2023-11-02T02:23:51.981" v="3057" actId="1076"/>
          <ac:spMkLst>
            <pc:docMk/>
            <pc:sldMk cId="4051074764" sldId="270"/>
            <ac:spMk id="9" creationId="{7724626C-3F40-D90E-05EE-700D4AAADA7D}"/>
          </ac:spMkLst>
        </pc:spChg>
        <pc:spChg chg="add mod">
          <ac:chgData name="lucas sales pires" userId="2c30f5f1a3a3f4d9" providerId="LiveId" clId="{63B212BD-FEC6-48B7-8E75-EAE3AF17750F}" dt="2023-11-02T02:24:13.452" v="3058" actId="1076"/>
          <ac:spMkLst>
            <pc:docMk/>
            <pc:sldMk cId="4051074764" sldId="270"/>
            <ac:spMk id="10" creationId="{BAE1B55F-32A5-D9DD-F352-9CB3A41CDA1B}"/>
          </ac:spMkLst>
        </pc:spChg>
        <pc:picChg chg="add mod">
          <ac:chgData name="lucas sales pires" userId="2c30f5f1a3a3f4d9" providerId="LiveId" clId="{63B212BD-FEC6-48B7-8E75-EAE3AF17750F}" dt="2023-11-02T02:22:12.367" v="3038" actId="1076"/>
          <ac:picMkLst>
            <pc:docMk/>
            <pc:sldMk cId="4051074764" sldId="270"/>
            <ac:picMk id="5" creationId="{50312406-7B28-2420-A957-C23D2501E084}"/>
          </ac:picMkLst>
        </pc:picChg>
        <pc:picChg chg="add del mod">
          <ac:chgData name="lucas sales pires" userId="2c30f5f1a3a3f4d9" providerId="LiveId" clId="{63B212BD-FEC6-48B7-8E75-EAE3AF17750F}" dt="2023-11-02T02:23:16.232" v="3049" actId="478"/>
          <ac:picMkLst>
            <pc:docMk/>
            <pc:sldMk cId="4051074764" sldId="270"/>
            <ac:picMk id="8" creationId="{9A6C88D7-BE34-86CB-2059-D13B39F4B167}"/>
          </ac:picMkLst>
        </pc:picChg>
        <pc:picChg chg="add mod">
          <ac:chgData name="lucas sales pires" userId="2c30f5f1a3a3f4d9" providerId="LiveId" clId="{63B212BD-FEC6-48B7-8E75-EAE3AF17750F}" dt="2023-11-02T02:24:27.986" v="3060" actId="14100"/>
          <ac:picMkLst>
            <pc:docMk/>
            <pc:sldMk cId="4051074764" sldId="270"/>
            <ac:picMk id="12" creationId="{E2475948-8730-0DE2-D1C6-9B86FE26BFC0}"/>
          </ac:picMkLst>
        </pc:picChg>
      </pc:sldChg>
      <pc:sldChg chg="addSp delSp modSp new mod">
        <pc:chgData name="lucas sales pires" userId="2c30f5f1a3a3f4d9" providerId="LiveId" clId="{63B212BD-FEC6-48B7-8E75-EAE3AF17750F}" dt="2023-11-02T02:09:46.999" v="2500" actId="1076"/>
        <pc:sldMkLst>
          <pc:docMk/>
          <pc:sldMk cId="487035285" sldId="271"/>
        </pc:sldMkLst>
        <pc:spChg chg="mod">
          <ac:chgData name="lucas sales pires" userId="2c30f5f1a3a3f4d9" providerId="LiveId" clId="{63B212BD-FEC6-48B7-8E75-EAE3AF17750F}" dt="2023-11-02T02:09:41.426" v="2499" actId="122"/>
          <ac:spMkLst>
            <pc:docMk/>
            <pc:sldMk cId="487035285" sldId="271"/>
            <ac:spMk id="2" creationId="{01A4D737-F86E-E9FA-E73F-43F4B9FB8A67}"/>
          </ac:spMkLst>
        </pc:spChg>
        <pc:spChg chg="del">
          <ac:chgData name="lucas sales pires" userId="2c30f5f1a3a3f4d9" providerId="LiveId" clId="{63B212BD-FEC6-48B7-8E75-EAE3AF17750F}" dt="2023-11-02T02:06:05.477" v="1974" actId="931"/>
          <ac:spMkLst>
            <pc:docMk/>
            <pc:sldMk cId="487035285" sldId="271"/>
            <ac:spMk id="3" creationId="{A5A13351-864B-765A-82DE-CE96DCB74F92}"/>
          </ac:spMkLst>
        </pc:spChg>
        <pc:spChg chg="add mod">
          <ac:chgData name="lucas sales pires" userId="2c30f5f1a3a3f4d9" providerId="LiveId" clId="{63B212BD-FEC6-48B7-8E75-EAE3AF17750F}" dt="2023-11-02T02:09:19.643" v="2468" actId="1076"/>
          <ac:spMkLst>
            <pc:docMk/>
            <pc:sldMk cId="487035285" sldId="271"/>
            <ac:spMk id="6" creationId="{1DACEE45-44B7-3176-B19C-4D0891CDBDF4}"/>
          </ac:spMkLst>
        </pc:spChg>
        <pc:picChg chg="add mod">
          <ac:chgData name="lucas sales pires" userId="2c30f5f1a3a3f4d9" providerId="LiveId" clId="{63B212BD-FEC6-48B7-8E75-EAE3AF17750F}" dt="2023-11-02T02:09:46.999" v="2500" actId="1076"/>
          <ac:picMkLst>
            <pc:docMk/>
            <pc:sldMk cId="487035285" sldId="271"/>
            <ac:picMk id="5" creationId="{84223823-A6D1-5EA7-DD6E-CA80CC9D336C}"/>
          </ac:picMkLst>
        </pc:picChg>
      </pc:sldChg>
      <pc:sldChg chg="addSp delSp modSp new mod">
        <pc:chgData name="lucas sales pires" userId="2c30f5f1a3a3f4d9" providerId="LiveId" clId="{63B212BD-FEC6-48B7-8E75-EAE3AF17750F}" dt="2023-11-02T02:25:09.602" v="3064" actId="20577"/>
        <pc:sldMkLst>
          <pc:docMk/>
          <pc:sldMk cId="2354972328" sldId="272"/>
        </pc:sldMkLst>
        <pc:spChg chg="mod">
          <ac:chgData name="lucas sales pires" userId="2c30f5f1a3a3f4d9" providerId="LiveId" clId="{63B212BD-FEC6-48B7-8E75-EAE3AF17750F}" dt="2023-11-02T02:10:20.460" v="2532" actId="1076"/>
          <ac:spMkLst>
            <pc:docMk/>
            <pc:sldMk cId="2354972328" sldId="272"/>
            <ac:spMk id="2" creationId="{7629DCA2-C499-367A-CCBA-3802FC4FB0FC}"/>
          </ac:spMkLst>
        </pc:spChg>
        <pc:spChg chg="del">
          <ac:chgData name="lucas sales pires" userId="2c30f5f1a3a3f4d9" providerId="LiveId" clId="{63B212BD-FEC6-48B7-8E75-EAE3AF17750F}" dt="2023-11-02T02:11:09.519" v="2533" actId="931"/>
          <ac:spMkLst>
            <pc:docMk/>
            <pc:sldMk cId="2354972328" sldId="272"/>
            <ac:spMk id="3" creationId="{5561AFF4-E386-3BCD-CF02-F039E0EDE118}"/>
          </ac:spMkLst>
        </pc:spChg>
        <pc:spChg chg="add mod">
          <ac:chgData name="lucas sales pires" userId="2c30f5f1a3a3f4d9" providerId="LiveId" clId="{63B212BD-FEC6-48B7-8E75-EAE3AF17750F}" dt="2023-11-02T02:12:59.828" v="2768" actId="20577"/>
          <ac:spMkLst>
            <pc:docMk/>
            <pc:sldMk cId="2354972328" sldId="272"/>
            <ac:spMk id="6" creationId="{D09F2F70-FE21-28EA-41AB-76EFEFFBF002}"/>
          </ac:spMkLst>
        </pc:spChg>
        <pc:spChg chg="add mod">
          <ac:chgData name="lucas sales pires" userId="2c30f5f1a3a3f4d9" providerId="LiveId" clId="{63B212BD-FEC6-48B7-8E75-EAE3AF17750F}" dt="2023-11-02T02:25:09.602" v="3064" actId="20577"/>
          <ac:spMkLst>
            <pc:docMk/>
            <pc:sldMk cId="2354972328" sldId="272"/>
            <ac:spMk id="9" creationId="{5B9BB727-9788-F2B9-B924-A0E7AD321180}"/>
          </ac:spMkLst>
        </pc:spChg>
        <pc:picChg chg="add mod">
          <ac:chgData name="lucas sales pires" userId="2c30f5f1a3a3f4d9" providerId="LiveId" clId="{63B212BD-FEC6-48B7-8E75-EAE3AF17750F}" dt="2023-11-02T02:11:18.134" v="2536" actId="14100"/>
          <ac:picMkLst>
            <pc:docMk/>
            <pc:sldMk cId="2354972328" sldId="272"/>
            <ac:picMk id="5" creationId="{2543652B-3DE3-973A-726A-4CE23C7190D0}"/>
          </ac:picMkLst>
        </pc:picChg>
        <pc:picChg chg="add mod">
          <ac:chgData name="lucas sales pires" userId="2c30f5f1a3a3f4d9" providerId="LiveId" clId="{63B212BD-FEC6-48B7-8E75-EAE3AF17750F}" dt="2023-11-02T02:13:55.135" v="2772" actId="14100"/>
          <ac:picMkLst>
            <pc:docMk/>
            <pc:sldMk cId="2354972328" sldId="272"/>
            <ac:picMk id="8" creationId="{10A2E3C8-D00B-46E1-D928-21DD0978C923}"/>
          </ac:picMkLst>
        </pc:picChg>
        <pc:picChg chg="add mod">
          <ac:chgData name="lucas sales pires" userId="2c30f5f1a3a3f4d9" providerId="LiveId" clId="{63B212BD-FEC6-48B7-8E75-EAE3AF17750F}" dt="2023-11-02T02:16:17.987" v="2975" actId="1076"/>
          <ac:picMkLst>
            <pc:docMk/>
            <pc:sldMk cId="2354972328" sldId="272"/>
            <ac:picMk id="11" creationId="{DA246EFF-D291-38FF-4E02-DFA6BD4F4E61}"/>
          </ac:picMkLst>
        </pc:picChg>
      </pc:sldChg>
      <pc:sldChg chg="addSp delSp modSp new mod">
        <pc:chgData name="lucas sales pires" userId="2c30f5f1a3a3f4d9" providerId="LiveId" clId="{63B212BD-FEC6-48B7-8E75-EAE3AF17750F}" dt="2023-11-02T02:31:33.317" v="3514" actId="1076"/>
        <pc:sldMkLst>
          <pc:docMk/>
          <pc:sldMk cId="1548472902" sldId="273"/>
        </pc:sldMkLst>
        <pc:spChg chg="mod">
          <ac:chgData name="lucas sales pires" userId="2c30f5f1a3a3f4d9" providerId="LiveId" clId="{63B212BD-FEC6-48B7-8E75-EAE3AF17750F}" dt="2023-11-02T02:26:24.673" v="3091" actId="1076"/>
          <ac:spMkLst>
            <pc:docMk/>
            <pc:sldMk cId="1548472902" sldId="273"/>
            <ac:spMk id="2" creationId="{A2FA5904-4588-B78D-E485-29853D93F7A6}"/>
          </ac:spMkLst>
        </pc:spChg>
        <pc:spChg chg="del">
          <ac:chgData name="lucas sales pires" userId="2c30f5f1a3a3f4d9" providerId="LiveId" clId="{63B212BD-FEC6-48B7-8E75-EAE3AF17750F}" dt="2023-11-02T02:26:29.266" v="3092" actId="931"/>
          <ac:spMkLst>
            <pc:docMk/>
            <pc:sldMk cId="1548472902" sldId="273"/>
            <ac:spMk id="3" creationId="{F5CC09C3-2391-32B6-5A91-80DF9976D76E}"/>
          </ac:spMkLst>
        </pc:spChg>
        <pc:spChg chg="add mod">
          <ac:chgData name="lucas sales pires" userId="2c30f5f1a3a3f4d9" providerId="LiveId" clId="{63B212BD-FEC6-48B7-8E75-EAE3AF17750F}" dt="2023-11-02T02:31:33.317" v="3514" actId="1076"/>
          <ac:spMkLst>
            <pc:docMk/>
            <pc:sldMk cId="1548472902" sldId="273"/>
            <ac:spMk id="6" creationId="{36976656-CC0F-6EE0-7778-865E85945C5B}"/>
          </ac:spMkLst>
        </pc:spChg>
        <pc:spChg chg="add del mod">
          <ac:chgData name="lucas sales pires" userId="2c30f5f1a3a3f4d9" providerId="LiveId" clId="{63B212BD-FEC6-48B7-8E75-EAE3AF17750F}" dt="2023-11-02T02:29:00.168" v="3176" actId="931"/>
          <ac:spMkLst>
            <pc:docMk/>
            <pc:sldMk cId="1548472902" sldId="273"/>
            <ac:spMk id="8" creationId="{4C74B58E-C76F-5FED-615D-4E14CA6BF3D2}"/>
          </ac:spMkLst>
        </pc:spChg>
        <pc:picChg chg="add del mod">
          <ac:chgData name="lucas sales pires" userId="2c30f5f1a3a3f4d9" providerId="LiveId" clId="{63B212BD-FEC6-48B7-8E75-EAE3AF17750F}" dt="2023-11-02T02:28:54.813" v="3175" actId="478"/>
          <ac:picMkLst>
            <pc:docMk/>
            <pc:sldMk cId="1548472902" sldId="273"/>
            <ac:picMk id="5" creationId="{2BBE28AD-85DC-0DAF-7AF3-9EC50991E933}"/>
          </ac:picMkLst>
        </pc:picChg>
        <pc:picChg chg="add mod">
          <ac:chgData name="lucas sales pires" userId="2c30f5f1a3a3f4d9" providerId="LiveId" clId="{63B212BD-FEC6-48B7-8E75-EAE3AF17750F}" dt="2023-11-02T02:29:09.366" v="3180" actId="14100"/>
          <ac:picMkLst>
            <pc:docMk/>
            <pc:sldMk cId="1548472902" sldId="273"/>
            <ac:picMk id="10" creationId="{DACB7036-F5B8-71E6-F01B-D0C69072DFDA}"/>
          </ac:picMkLst>
        </pc:picChg>
      </pc:sldChg>
      <pc:sldChg chg="addSp delSp modSp new mod">
        <pc:chgData name="lucas sales pires" userId="2c30f5f1a3a3f4d9" providerId="LiveId" clId="{63B212BD-FEC6-48B7-8E75-EAE3AF17750F}" dt="2023-11-02T02:37:46.430" v="3844" actId="20577"/>
        <pc:sldMkLst>
          <pc:docMk/>
          <pc:sldMk cId="3329744936" sldId="274"/>
        </pc:sldMkLst>
        <pc:spChg chg="mod">
          <ac:chgData name="lucas sales pires" userId="2c30f5f1a3a3f4d9" providerId="LiveId" clId="{63B212BD-FEC6-48B7-8E75-EAE3AF17750F}" dt="2023-11-02T02:37:19.505" v="3842" actId="1076"/>
          <ac:spMkLst>
            <pc:docMk/>
            <pc:sldMk cId="3329744936" sldId="274"/>
            <ac:spMk id="2" creationId="{BEDE99A6-CCC2-E169-ED9E-012411E8F393}"/>
          </ac:spMkLst>
        </pc:spChg>
        <pc:spChg chg="del">
          <ac:chgData name="lucas sales pires" userId="2c30f5f1a3a3f4d9" providerId="LiveId" clId="{63B212BD-FEC6-48B7-8E75-EAE3AF17750F}" dt="2023-11-02T02:32:47.389" v="3568" actId="931"/>
          <ac:spMkLst>
            <pc:docMk/>
            <pc:sldMk cId="3329744936" sldId="274"/>
            <ac:spMk id="3" creationId="{94B4BA79-8C2E-9379-7894-18FA0C82FE48}"/>
          </ac:spMkLst>
        </pc:spChg>
        <pc:spChg chg="add mod">
          <ac:chgData name="lucas sales pires" userId="2c30f5f1a3a3f4d9" providerId="LiveId" clId="{63B212BD-FEC6-48B7-8E75-EAE3AF17750F}" dt="2023-11-02T02:37:46.430" v="3844" actId="20577"/>
          <ac:spMkLst>
            <pc:docMk/>
            <pc:sldMk cId="3329744936" sldId="274"/>
            <ac:spMk id="6" creationId="{5BFF6B1A-09B9-5074-E879-FB6EBE5A2002}"/>
          </ac:spMkLst>
        </pc:spChg>
        <pc:spChg chg="add mod">
          <ac:chgData name="lucas sales pires" userId="2c30f5f1a3a3f4d9" providerId="LiveId" clId="{63B212BD-FEC6-48B7-8E75-EAE3AF17750F}" dt="2023-11-02T02:35:44.404" v="3840" actId="20577"/>
          <ac:spMkLst>
            <pc:docMk/>
            <pc:sldMk cId="3329744936" sldId="274"/>
            <ac:spMk id="9" creationId="{4DD004D1-AE9E-1733-A21B-DA419DC66F71}"/>
          </ac:spMkLst>
        </pc:spChg>
        <pc:picChg chg="add mod">
          <ac:chgData name="lucas sales pires" userId="2c30f5f1a3a3f4d9" providerId="LiveId" clId="{63B212BD-FEC6-48B7-8E75-EAE3AF17750F}" dt="2023-11-02T02:33:04.346" v="3574" actId="14100"/>
          <ac:picMkLst>
            <pc:docMk/>
            <pc:sldMk cId="3329744936" sldId="274"/>
            <ac:picMk id="5" creationId="{D0E07B35-7739-70DE-9862-BB4D79D74981}"/>
          </ac:picMkLst>
        </pc:picChg>
        <pc:picChg chg="add mod">
          <ac:chgData name="lucas sales pires" userId="2c30f5f1a3a3f4d9" providerId="LiveId" clId="{63B212BD-FEC6-48B7-8E75-EAE3AF17750F}" dt="2023-11-02T02:35:01.740" v="3739" actId="14100"/>
          <ac:picMkLst>
            <pc:docMk/>
            <pc:sldMk cId="3329744936" sldId="274"/>
            <ac:picMk id="8" creationId="{B9CE883B-CC3B-F6FA-F316-3141171E6862}"/>
          </ac:picMkLst>
        </pc:picChg>
      </pc:sldChg>
      <pc:sldChg chg="addSp delSp modSp new mod">
        <pc:chgData name="lucas sales pires" userId="2c30f5f1a3a3f4d9" providerId="LiveId" clId="{63B212BD-FEC6-48B7-8E75-EAE3AF17750F}" dt="2023-11-02T02:42:58.914" v="4199" actId="20577"/>
        <pc:sldMkLst>
          <pc:docMk/>
          <pc:sldMk cId="2015965163" sldId="275"/>
        </pc:sldMkLst>
        <pc:spChg chg="mod">
          <ac:chgData name="lucas sales pires" userId="2c30f5f1a3a3f4d9" providerId="LiveId" clId="{63B212BD-FEC6-48B7-8E75-EAE3AF17750F}" dt="2023-11-02T02:40:59.911" v="3874" actId="27636"/>
          <ac:spMkLst>
            <pc:docMk/>
            <pc:sldMk cId="2015965163" sldId="275"/>
            <ac:spMk id="2" creationId="{313504AD-1873-1BF1-2772-029FD932A0AD}"/>
          </ac:spMkLst>
        </pc:spChg>
        <pc:spChg chg="del">
          <ac:chgData name="lucas sales pires" userId="2c30f5f1a3a3f4d9" providerId="LiveId" clId="{63B212BD-FEC6-48B7-8E75-EAE3AF17750F}" dt="2023-11-02T02:40:54.047" v="3870" actId="931"/>
          <ac:spMkLst>
            <pc:docMk/>
            <pc:sldMk cId="2015965163" sldId="275"/>
            <ac:spMk id="3" creationId="{F61DF1F6-EF9A-3F69-DF71-6B829561621C}"/>
          </ac:spMkLst>
        </pc:spChg>
        <pc:spChg chg="add mod">
          <ac:chgData name="lucas sales pires" userId="2c30f5f1a3a3f4d9" providerId="LiveId" clId="{63B212BD-FEC6-48B7-8E75-EAE3AF17750F}" dt="2023-11-02T02:42:58.914" v="4199" actId="20577"/>
          <ac:spMkLst>
            <pc:docMk/>
            <pc:sldMk cId="2015965163" sldId="275"/>
            <ac:spMk id="6" creationId="{92210639-E313-C7C1-158F-3B924BFFF447}"/>
          </ac:spMkLst>
        </pc:spChg>
        <pc:picChg chg="add mod">
          <ac:chgData name="lucas sales pires" userId="2c30f5f1a3a3f4d9" providerId="LiveId" clId="{63B212BD-FEC6-48B7-8E75-EAE3AF17750F}" dt="2023-11-02T02:41:06.309" v="3876" actId="14100"/>
          <ac:picMkLst>
            <pc:docMk/>
            <pc:sldMk cId="2015965163" sldId="275"/>
            <ac:picMk id="5" creationId="{DEA701F4-386A-485C-DFAA-02ECF878094E}"/>
          </ac:picMkLst>
        </pc:picChg>
      </pc:sldChg>
      <pc:sldChg chg="addSp delSp modSp new mod">
        <pc:chgData name="lucas sales pires" userId="2c30f5f1a3a3f4d9" providerId="LiveId" clId="{63B212BD-FEC6-48B7-8E75-EAE3AF17750F}" dt="2023-11-02T02:51:48.524" v="4641" actId="20577"/>
        <pc:sldMkLst>
          <pc:docMk/>
          <pc:sldMk cId="2727023085" sldId="276"/>
        </pc:sldMkLst>
        <pc:spChg chg="mod">
          <ac:chgData name="lucas sales pires" userId="2c30f5f1a3a3f4d9" providerId="LiveId" clId="{63B212BD-FEC6-48B7-8E75-EAE3AF17750F}" dt="2023-11-02T02:48:20.951" v="4260" actId="1076"/>
          <ac:spMkLst>
            <pc:docMk/>
            <pc:sldMk cId="2727023085" sldId="276"/>
            <ac:spMk id="2" creationId="{7F1D623A-174F-83F3-3ADA-01EE440FDBD9}"/>
          </ac:spMkLst>
        </pc:spChg>
        <pc:spChg chg="del">
          <ac:chgData name="lucas sales pires" userId="2c30f5f1a3a3f4d9" providerId="LiveId" clId="{63B212BD-FEC6-48B7-8E75-EAE3AF17750F}" dt="2023-11-02T02:48:13.101" v="4256" actId="931"/>
          <ac:spMkLst>
            <pc:docMk/>
            <pc:sldMk cId="2727023085" sldId="276"/>
            <ac:spMk id="3" creationId="{01B8AEB8-1A3D-BC78-F5DD-17C7D6FA81C7}"/>
          </ac:spMkLst>
        </pc:spChg>
        <pc:spChg chg="add mod">
          <ac:chgData name="lucas sales pires" userId="2c30f5f1a3a3f4d9" providerId="LiveId" clId="{63B212BD-FEC6-48B7-8E75-EAE3AF17750F}" dt="2023-11-02T02:51:48.524" v="4641" actId="20577"/>
          <ac:spMkLst>
            <pc:docMk/>
            <pc:sldMk cId="2727023085" sldId="276"/>
            <ac:spMk id="6" creationId="{5D22D4C6-A4D3-0A32-7614-437E706AD27B}"/>
          </ac:spMkLst>
        </pc:spChg>
        <pc:picChg chg="add mod">
          <ac:chgData name="lucas sales pires" userId="2c30f5f1a3a3f4d9" providerId="LiveId" clId="{63B212BD-FEC6-48B7-8E75-EAE3AF17750F}" dt="2023-11-02T02:48:30.883" v="4263" actId="14100"/>
          <ac:picMkLst>
            <pc:docMk/>
            <pc:sldMk cId="2727023085" sldId="276"/>
            <ac:picMk id="5" creationId="{7EA3996B-21E9-AC43-411B-703D80E7318E}"/>
          </ac:picMkLst>
        </pc:picChg>
      </pc:sldChg>
      <pc:sldChg chg="addSp modSp new mod">
        <pc:chgData name="lucas sales pires" userId="2c30f5f1a3a3f4d9" providerId="LiveId" clId="{63B212BD-FEC6-48B7-8E75-EAE3AF17750F}" dt="2023-11-02T02:55:37.711" v="5022" actId="14100"/>
        <pc:sldMkLst>
          <pc:docMk/>
          <pc:sldMk cId="393883457" sldId="277"/>
        </pc:sldMkLst>
        <pc:spChg chg="mod">
          <ac:chgData name="lucas sales pires" userId="2c30f5f1a3a3f4d9" providerId="LiveId" clId="{63B212BD-FEC6-48B7-8E75-EAE3AF17750F}" dt="2023-11-02T02:52:42.176" v="4767" actId="27636"/>
          <ac:spMkLst>
            <pc:docMk/>
            <pc:sldMk cId="393883457" sldId="277"/>
            <ac:spMk id="2" creationId="{B69B5CFF-5A66-D32D-CB5C-690043677149}"/>
          </ac:spMkLst>
        </pc:spChg>
        <pc:spChg chg="mod">
          <ac:chgData name="lucas sales pires" userId="2c30f5f1a3a3f4d9" providerId="LiveId" clId="{63B212BD-FEC6-48B7-8E75-EAE3AF17750F}" dt="2023-11-02T02:53:16.191" v="4771" actId="20577"/>
          <ac:spMkLst>
            <pc:docMk/>
            <pc:sldMk cId="393883457" sldId="277"/>
            <ac:spMk id="3" creationId="{715FECA7-9AB1-653F-7BD6-CAF677672796}"/>
          </ac:spMkLst>
        </pc:spChg>
        <pc:spChg chg="add mod">
          <ac:chgData name="lucas sales pires" userId="2c30f5f1a3a3f4d9" providerId="LiveId" clId="{63B212BD-FEC6-48B7-8E75-EAE3AF17750F}" dt="2023-11-02T02:54:46.639" v="5018" actId="20577"/>
          <ac:spMkLst>
            <pc:docMk/>
            <pc:sldMk cId="393883457" sldId="277"/>
            <ac:spMk id="6" creationId="{7A0F24DD-225F-96B3-7427-D898079574A9}"/>
          </ac:spMkLst>
        </pc:spChg>
        <pc:picChg chg="add mod">
          <ac:chgData name="lucas sales pires" userId="2c30f5f1a3a3f4d9" providerId="LiveId" clId="{63B212BD-FEC6-48B7-8E75-EAE3AF17750F}" dt="2023-11-02T02:53:35.221" v="4776" actId="14100"/>
          <ac:picMkLst>
            <pc:docMk/>
            <pc:sldMk cId="393883457" sldId="277"/>
            <ac:picMk id="5" creationId="{C823548C-DAA3-359B-C038-B02182A73D28}"/>
          </ac:picMkLst>
        </pc:picChg>
        <pc:picChg chg="add mod">
          <ac:chgData name="lucas sales pires" userId="2c30f5f1a3a3f4d9" providerId="LiveId" clId="{63B212BD-FEC6-48B7-8E75-EAE3AF17750F}" dt="2023-11-02T02:55:37.711" v="5022" actId="14100"/>
          <ac:picMkLst>
            <pc:docMk/>
            <pc:sldMk cId="393883457" sldId="277"/>
            <ac:picMk id="8" creationId="{911894AB-9766-69AA-04F3-5C354D5661F2}"/>
          </ac:picMkLst>
        </pc:picChg>
      </pc:sldChg>
      <pc:sldChg chg="addSp delSp modSp new mod">
        <pc:chgData name="lucas sales pires" userId="2c30f5f1a3a3f4d9" providerId="LiveId" clId="{63B212BD-FEC6-48B7-8E75-EAE3AF17750F}" dt="2023-11-02T03:07:47.341" v="5350" actId="1076"/>
        <pc:sldMkLst>
          <pc:docMk/>
          <pc:sldMk cId="2894774225" sldId="278"/>
        </pc:sldMkLst>
        <pc:spChg chg="mod">
          <ac:chgData name="lucas sales pires" userId="2c30f5f1a3a3f4d9" providerId="LiveId" clId="{63B212BD-FEC6-48B7-8E75-EAE3AF17750F}" dt="2023-11-02T03:06:05.950" v="5344" actId="14100"/>
          <ac:spMkLst>
            <pc:docMk/>
            <pc:sldMk cId="2894774225" sldId="278"/>
            <ac:spMk id="2" creationId="{D12978E1-7AB2-D163-BBBD-2CF0EBCA5236}"/>
          </ac:spMkLst>
        </pc:spChg>
        <pc:spChg chg="del">
          <ac:chgData name="lucas sales pires" userId="2c30f5f1a3a3f4d9" providerId="LiveId" clId="{63B212BD-FEC6-48B7-8E75-EAE3AF17750F}" dt="2023-11-02T03:03:07.683" v="5072" actId="931"/>
          <ac:spMkLst>
            <pc:docMk/>
            <pc:sldMk cId="2894774225" sldId="278"/>
            <ac:spMk id="3" creationId="{FC6E255E-281E-5620-FC89-16D2B7E08E22}"/>
          </ac:spMkLst>
        </pc:spChg>
        <pc:spChg chg="add mod">
          <ac:chgData name="lucas sales pires" userId="2c30f5f1a3a3f4d9" providerId="LiveId" clId="{63B212BD-FEC6-48B7-8E75-EAE3AF17750F}" dt="2023-11-02T03:05:29.317" v="5336" actId="114"/>
          <ac:spMkLst>
            <pc:docMk/>
            <pc:sldMk cId="2894774225" sldId="278"/>
            <ac:spMk id="6" creationId="{6FA90A44-F0A0-D9AB-718C-720D13D0B0AC}"/>
          </ac:spMkLst>
        </pc:spChg>
        <pc:picChg chg="add mod">
          <ac:chgData name="lucas sales pires" userId="2c30f5f1a3a3f4d9" providerId="LiveId" clId="{63B212BD-FEC6-48B7-8E75-EAE3AF17750F}" dt="2023-11-02T03:03:15.530" v="5075" actId="14100"/>
          <ac:picMkLst>
            <pc:docMk/>
            <pc:sldMk cId="2894774225" sldId="278"/>
            <ac:picMk id="5" creationId="{4B26FAE6-4CE9-F1A9-FD64-6B0FC0899906}"/>
          </ac:picMkLst>
        </pc:picChg>
        <pc:picChg chg="add mod">
          <ac:chgData name="lucas sales pires" userId="2c30f5f1a3a3f4d9" providerId="LiveId" clId="{63B212BD-FEC6-48B7-8E75-EAE3AF17750F}" dt="2023-11-02T03:05:16.471" v="5334" actId="14100"/>
          <ac:picMkLst>
            <pc:docMk/>
            <pc:sldMk cId="2894774225" sldId="278"/>
            <ac:picMk id="8" creationId="{FB00FFBE-23FE-25B1-730D-464983058F89}"/>
          </ac:picMkLst>
        </pc:picChg>
        <pc:picChg chg="add mod">
          <ac:chgData name="lucas sales pires" userId="2c30f5f1a3a3f4d9" providerId="LiveId" clId="{63B212BD-FEC6-48B7-8E75-EAE3AF17750F}" dt="2023-11-02T03:07:47.341" v="5350" actId="1076"/>
          <ac:picMkLst>
            <pc:docMk/>
            <pc:sldMk cId="2894774225" sldId="278"/>
            <ac:picMk id="10" creationId="{B616F4CF-D15A-7D8B-A0D5-0757529BB38B}"/>
          </ac:picMkLst>
        </pc:picChg>
      </pc:sldChg>
      <pc:sldChg chg="new">
        <pc:chgData name="lucas sales pires" userId="2c30f5f1a3a3f4d9" providerId="LiveId" clId="{63B212BD-FEC6-48B7-8E75-EAE3AF17750F}" dt="2023-11-02T03:06:23.298" v="5345" actId="680"/>
        <pc:sldMkLst>
          <pc:docMk/>
          <pc:sldMk cId="848283518" sldId="279"/>
        </pc:sldMkLst>
      </pc:sldChg>
    </pc:docChg>
  </pc:docChgLst>
  <pc:docChgLst>
    <pc:chgData name="lucas sales pires" userId="2c30f5f1a3a3f4d9" providerId="Windows Live" clId="Web-{06BA4509-91C1-4E12-8DEE-2817B230AE93}"/>
    <pc:docChg chg="modSld">
      <pc:chgData name="lucas sales pires" userId="2c30f5f1a3a3f4d9" providerId="Windows Live" clId="Web-{06BA4509-91C1-4E12-8DEE-2817B230AE93}" dt="2023-10-29T18:38:28.367" v="2" actId="20577"/>
      <pc:docMkLst>
        <pc:docMk/>
      </pc:docMkLst>
      <pc:sldChg chg="modSp">
        <pc:chgData name="lucas sales pires" userId="2c30f5f1a3a3f4d9" providerId="Windows Live" clId="Web-{06BA4509-91C1-4E12-8DEE-2817B230AE93}" dt="2023-10-29T18:38:28.367" v="2" actId="20577"/>
        <pc:sldMkLst>
          <pc:docMk/>
          <pc:sldMk cId="2582692114" sldId="259"/>
        </pc:sldMkLst>
        <pc:spChg chg="mod">
          <ac:chgData name="lucas sales pires" userId="2c30f5f1a3a3f4d9" providerId="Windows Live" clId="Web-{06BA4509-91C1-4E12-8DEE-2817B230AE93}" dt="2023-10-29T18:38:28.367" v="2" actId="20577"/>
          <ac:spMkLst>
            <pc:docMk/>
            <pc:sldMk cId="2582692114" sldId="259"/>
            <ac:spMk id="6" creationId="{AD0EA3EC-911D-127F-1867-E1E7FC2C4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95D48-980D-2CAF-8F51-6D3722D75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2D4903-AF4D-0DFB-1262-F8B05F66B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0CBEA-4330-0C6D-DE99-44DA0AC9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B4AA-F332-493B-9329-30540B96598B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4BEDD-BA34-EAA6-483F-4F574953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26A97-6DE6-69C4-D92D-3AAF6CD8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EAF-5A02-4C54-8998-8A230FA07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2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1055B-314A-E635-9D3D-C53FD2AB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6241B6-37C5-8B14-573E-F78B3A62F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318426-3CB7-9722-35DA-736265B3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B4AA-F332-493B-9329-30540B96598B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904A8F-F5F8-6BB9-7038-8BFBF8E3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BA39C-EB93-97FC-7872-0653ADA7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EAF-5A02-4C54-8998-8A230FA07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6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CE6966-3134-83A3-3ECB-D77CF9571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E76514-0596-8FD6-9C8B-FA238E10F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C15DE9-8105-1D7D-3570-93212AB1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B4AA-F332-493B-9329-30540B96598B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A7387-EB2D-973E-9506-0ACC3479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73144-DDA4-7996-1233-D780F319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EAF-5A02-4C54-8998-8A230FA07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B647A-0435-0C51-F5B3-6796AC46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6644F-2B0A-6DC0-BBDB-06C0A6BB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0F1FC1-204E-2352-8D18-AD0CF8F1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B4AA-F332-493B-9329-30540B96598B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52D8B8-A4A8-838D-0730-10B0E65E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F52C3-43AE-916A-4B21-7294413C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EAF-5A02-4C54-8998-8A230FA07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61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01877-0B89-ED6F-E0F1-3A29146A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671232-7BEA-0C63-F334-783AD711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379F8-D1F8-2977-041D-30D2DBE3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B4AA-F332-493B-9329-30540B96598B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D962CB-9842-6DFD-863F-42FB2964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FF501-0D0D-F4C5-8691-3BC24CBE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EAF-5A02-4C54-8998-8A230FA07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9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A6005-1B30-BBA1-E1CC-4A377927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82152B-7DA3-7177-7C7D-E180225B4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FCE4D3-AD70-A8DC-6E7B-13152858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EABA00-968D-B155-AD4C-C58EDAEC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B4AA-F332-493B-9329-30540B96598B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EA03B6-0ECF-9013-94CE-88A1C579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77A0E5-92DF-0275-3EC4-CD681BAE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EAF-5A02-4C54-8998-8A230FA07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93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3809F-5739-9F0D-F7AF-5B828FB4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E996DA-2718-4E09-6675-CA39DBD8D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41C0C9-C55C-2AD1-CF88-71B85F1AF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7D3E85-0970-0159-74E0-01856A66E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007E7-3838-8FAF-7D65-9007CCDE9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58FEEC-B8DF-2A22-BDF7-8127E9A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B4AA-F332-493B-9329-30540B96598B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47C6A1-253F-0346-CAF9-B63EDC03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E39518-762D-0B50-5F08-43EB70CD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EAF-5A02-4C54-8998-8A230FA07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22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13776-1B70-06E3-F90C-B9936C38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507393-E1A6-6A53-04CD-FDF52935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B4AA-F332-493B-9329-30540B96598B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B3F0AD-96CC-E140-50BC-A13A913A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C4683E-5E67-88BE-5EE4-9199FAF7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EAF-5A02-4C54-8998-8A230FA07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810F62-142E-124C-6074-7F7CC07E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B4AA-F332-493B-9329-30540B96598B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F3AFB7-11E5-FF9F-D7B1-6D139B46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5A65EB-8ECF-B323-9D88-0CDABF32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EAF-5A02-4C54-8998-8A230FA07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48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4C4C7-4CF1-C5EC-FDB6-110CB343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A8A17-52C9-717E-46F6-B4628453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59FF4A-BEFC-D428-3453-C55949FA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243D09-FBD3-6123-F055-83A0E563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B4AA-F332-493B-9329-30540B96598B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765E3B-A8D0-F027-63E3-F8677746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8C3150-FBFA-51B6-FEF0-35F5A297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EAF-5A02-4C54-8998-8A230FA07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37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E0F7A-8714-4D2B-C33C-FA2C0952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814FD7-72F2-69AD-4EE4-408D6DD99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1A3400-AC5B-9002-FC8C-9B16D93CF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31D9AA-2A42-311F-130C-12EE21B4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B4AA-F332-493B-9329-30540B96598B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1F7B0-724D-862D-C067-E0F4BFA9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2519F-E7FC-CFFD-8173-C09726E0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9EAF-5A02-4C54-8998-8A230FA07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77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DE6F5A-5DF1-71DD-7DA9-CBC4839A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7D9772-9E20-2C54-B8B1-821A13737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727FD1-8BFD-AFE0-B75D-16D5C639D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B4AA-F332-493B-9329-30540B96598B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77ABE-7314-8A65-1F06-5D1D1F54C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E117D-4BFC-622F-94F2-84AFE93FC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9EAF-5A02-4C54-8998-8A230FA077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90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B2BC9B-2946-A3BB-A5B7-79815A897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40" y="4038037"/>
            <a:ext cx="5107366" cy="2087424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pt-BR" sz="4800">
                <a:solidFill>
                  <a:schemeClr val="bg1"/>
                </a:solidFill>
              </a:rPr>
              <a:t>Documentação Projeto Telecall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6ED543-EE95-D9F7-8AA7-AC7E980D5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159" y="4038037"/>
            <a:ext cx="5017030" cy="208742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pt-BR">
                <a:solidFill>
                  <a:schemeClr val="bg1"/>
                </a:solidFill>
              </a:rPr>
              <a:t>Aqui teremos a documentação de todos os códigos e funcionalidades do nosso site.</a:t>
            </a:r>
          </a:p>
        </p:txBody>
      </p:sp>
      <p:pic>
        <p:nvPicPr>
          <p:cNvPr id="5" name="Imagem 4" descr="Texto, Logotipo">
            <a:extLst>
              <a:ext uri="{FF2B5EF4-FFF2-40B4-BE49-F238E27FC236}">
                <a16:creationId xmlns:a16="http://schemas.microsoft.com/office/drawing/2014/main" id="{7A977A52-3B21-79B2-D730-009D4C2DE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9" y="1003451"/>
            <a:ext cx="10843065" cy="2493903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770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551E6-2E4C-5FD8-BE76-A4BDB4E9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330545" cy="819439"/>
          </a:xfrm>
        </p:spPr>
        <p:txBody>
          <a:bodyPr/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Voltando ao Nosso Programa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050659-21AF-89C3-40D1-7A5ECCC12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90" y="819439"/>
            <a:ext cx="10792837" cy="448252"/>
          </a:xfr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55D48320-2891-860B-E6A7-F2374C3981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0"/>
          <a:stretch/>
        </p:blipFill>
        <p:spPr>
          <a:xfrm>
            <a:off x="772913" y="1425499"/>
            <a:ext cx="10983191" cy="107095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5575763-4801-CF40-73B0-979ED17A9369}"/>
              </a:ext>
            </a:extLst>
          </p:cNvPr>
          <p:cNvSpPr txBox="1"/>
          <p:nvPr/>
        </p:nvSpPr>
        <p:spPr>
          <a:xfrm>
            <a:off x="872836" y="2857500"/>
            <a:ext cx="67966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/for key = é onde começa nossa expressão.</a:t>
            </a:r>
          </a:p>
          <a:p>
            <a:r>
              <a:rPr lang="pt-BR"/>
              <a:t>\’ = quer dizer ‘ aspas simples que eu não quero que apareça.</a:t>
            </a:r>
          </a:p>
          <a:p>
            <a:r>
              <a:rPr lang="pt-BR"/>
              <a:t>(.+) eu quero o que vem antes de _UNIQUE.</a:t>
            </a:r>
          </a:p>
          <a:p>
            <a:r>
              <a:rPr lang="pt-BR">
                <a:solidFill>
                  <a:srgbClr val="FF0000"/>
                </a:solidFill>
              </a:rPr>
              <a:t>$detalhesDoErro </a:t>
            </a:r>
            <a:r>
              <a:rPr lang="pt-BR"/>
              <a:t>= é aonde está minha mensagem de erro.</a:t>
            </a:r>
          </a:p>
          <a:p>
            <a:r>
              <a:rPr lang="pt-BR">
                <a:solidFill>
                  <a:srgbClr val="FF0000"/>
                </a:solidFill>
              </a:rPr>
              <a:t>$matches </a:t>
            </a:r>
            <a:r>
              <a:rPr lang="pt-BR"/>
              <a:t>= matches[0] mensagem completa, matches[1] apenas (cpf) </a:t>
            </a:r>
          </a:p>
          <a:p>
            <a:r>
              <a:rPr lang="pt-BR"/>
              <a:t>A lógica é: Eu quero o que vem depois de for key e antes de _UNIQUE.</a:t>
            </a:r>
          </a:p>
        </p:txBody>
      </p:sp>
      <p:pic>
        <p:nvPicPr>
          <p:cNvPr id="10" name="Imagem 9" descr="Uma imagem contendo Texto&#10;&#10;Descrição gerada automaticamente">
            <a:extLst>
              <a:ext uri="{FF2B5EF4-FFF2-40B4-BE49-F238E27FC236}">
                <a16:creationId xmlns:a16="http://schemas.microsoft.com/office/drawing/2014/main" id="{2BE708C3-ECA1-A615-271A-F9BADFA1B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4822723"/>
            <a:ext cx="10754591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7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FA64D-9F34-50FB-D92F-0E593B3B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Resto do Código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FD266E27-3A26-6F24-E52A-39A14049D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8" y="1787237"/>
            <a:ext cx="11305309" cy="355910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2E14DA-1472-7DF9-F06D-E7D70AF6225F}"/>
              </a:ext>
            </a:extLst>
          </p:cNvPr>
          <p:cNvSpPr txBox="1"/>
          <p:nvPr/>
        </p:nvSpPr>
        <p:spPr>
          <a:xfrm>
            <a:off x="613064" y="5683827"/>
            <a:ext cx="10784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/>
              <a:t>Utilizando </a:t>
            </a:r>
            <a:r>
              <a:rPr lang="pt-BR" sz="4400" err="1"/>
              <a:t>bootstrap</a:t>
            </a:r>
            <a:r>
              <a:rPr lang="pt-BR" sz="4400"/>
              <a:t> personalizo a mensagem </a:t>
            </a:r>
          </a:p>
        </p:txBody>
      </p:sp>
    </p:spTree>
    <p:extLst>
      <p:ext uri="{BB962C8B-B14F-4D97-AF65-F5344CB8AC3E}">
        <p14:creationId xmlns:p14="http://schemas.microsoft.com/office/powerpoint/2010/main" val="262357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D3C97-12D0-8453-63DB-DF1CB79C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0"/>
            <a:ext cx="10515600" cy="757238"/>
          </a:xfrm>
        </p:spPr>
        <p:txBody>
          <a:bodyPr/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para </a:t>
            </a:r>
            <a:r>
              <a:rPr lang="pt-BR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login.php</a:t>
            </a:r>
            <a:endParaRPr lang="pt-B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Espaço Reservado para Conteúdo 8" descr="Texto&#10;&#10;Descrição gerada automaticamente">
            <a:extLst>
              <a:ext uri="{FF2B5EF4-FFF2-40B4-BE49-F238E27FC236}">
                <a16:creationId xmlns:a16="http://schemas.microsoft.com/office/drawing/2014/main" id="{6F36C9CF-833A-6FA2-1404-3D84AF6C9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9" y="757238"/>
            <a:ext cx="11942665" cy="1023937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29441C9-28DB-03D1-F717-211FA62371A6}"/>
              </a:ext>
            </a:extLst>
          </p:cNvPr>
          <p:cNvSpPr txBox="1"/>
          <p:nvPr/>
        </p:nvSpPr>
        <p:spPr>
          <a:xfrm>
            <a:off x="238125" y="1952625"/>
            <a:ext cx="12025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$perfil eu pego o tipo de perfil do usuário que está </a:t>
            </a:r>
            <a:r>
              <a:rPr lang="pt-BR" err="1"/>
              <a:t>logando</a:t>
            </a:r>
            <a:r>
              <a:rPr lang="pt-BR"/>
              <a:t>.</a:t>
            </a:r>
          </a:p>
          <a:p>
            <a:r>
              <a:rPr lang="pt-BR"/>
              <a:t>$usuário eu pego o nome do usuário para fazer futuramente minha pesquisa no banco de dados e criar a minha mensagem de</a:t>
            </a:r>
          </a:p>
          <a:p>
            <a:r>
              <a:rPr lang="pt-BR"/>
              <a:t>Bem-vindo.</a:t>
            </a:r>
          </a:p>
          <a:p>
            <a:r>
              <a:rPr lang="pt-BR"/>
              <a:t>$</a:t>
            </a:r>
            <a:r>
              <a:rPr lang="pt-BR" err="1">
                <a:solidFill>
                  <a:srgbClr val="FF0000"/>
                </a:solidFill>
              </a:rPr>
              <a:t>perguntaAleatoria</a:t>
            </a:r>
            <a:r>
              <a:rPr lang="pt-BR"/>
              <a:t> : Eu utilizo a função </a:t>
            </a:r>
            <a:r>
              <a:rPr lang="pt-BR" err="1">
                <a:solidFill>
                  <a:srgbClr val="FF0000"/>
                </a:solidFill>
              </a:rPr>
              <a:t>rand</a:t>
            </a:r>
            <a:r>
              <a:rPr lang="pt-BR">
                <a:solidFill>
                  <a:srgbClr val="FF0000"/>
                </a:solidFill>
              </a:rPr>
              <a:t>() </a:t>
            </a:r>
            <a:r>
              <a:rPr lang="pt-BR"/>
              <a:t>do </a:t>
            </a:r>
            <a:r>
              <a:rPr lang="pt-BR" err="1"/>
              <a:t>php</a:t>
            </a:r>
            <a:r>
              <a:rPr lang="pt-BR"/>
              <a:t> e sorteio de 1 a  4 para descobrir qual pergunta aleatória que vou utilizar.</a:t>
            </a:r>
          </a:p>
          <a:p>
            <a:endParaRPr lang="pt-BR"/>
          </a:p>
        </p:txBody>
      </p:sp>
      <p:pic>
        <p:nvPicPr>
          <p:cNvPr id="12" name="Imagem 1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170FBDE-15A4-B775-7A45-2E9D01758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3" y="3143193"/>
            <a:ext cx="11767311" cy="189553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D88924-23CE-056B-5A47-D32D08D2CA21}"/>
              </a:ext>
            </a:extLst>
          </p:cNvPr>
          <p:cNvSpPr txBox="1"/>
          <p:nvPr/>
        </p:nvSpPr>
        <p:spPr>
          <a:xfrm>
            <a:off x="358013" y="5219700"/>
            <a:ext cx="9037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Esta é minha tabela 2fa_perguntas , eu utilizo a $</a:t>
            </a:r>
            <a:r>
              <a:rPr lang="pt-BR" err="1"/>
              <a:t>perguntaAleatoria</a:t>
            </a:r>
            <a:r>
              <a:rPr lang="pt-BR"/>
              <a:t> para sortear o </a:t>
            </a:r>
            <a:r>
              <a:rPr lang="pt-BR" err="1"/>
              <a:t>pergunta_id</a:t>
            </a:r>
            <a:endParaRPr lang="pt-BR"/>
          </a:p>
          <a:p>
            <a:r>
              <a:rPr lang="pt-BR"/>
              <a:t>A partir deste resultado posso saber qual será a resposta correta esperada.</a:t>
            </a:r>
          </a:p>
        </p:txBody>
      </p:sp>
    </p:spTree>
    <p:extLst>
      <p:ext uri="{BB962C8B-B14F-4D97-AF65-F5344CB8AC3E}">
        <p14:creationId xmlns:p14="http://schemas.microsoft.com/office/powerpoint/2010/main" val="401369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FAAFF-042A-4F14-7A45-6DC826B6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0"/>
            <a:ext cx="10515600" cy="469718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perfil = 1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654B9EBF-B09E-DC44-F8F8-FA83454F8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136"/>
            <a:ext cx="12192000" cy="187948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43E154-B460-54BC-EAF5-D10CD9B36D55}"/>
              </a:ext>
            </a:extLst>
          </p:cNvPr>
          <p:cNvSpPr txBox="1"/>
          <p:nvPr/>
        </p:nvSpPr>
        <p:spPr>
          <a:xfrm>
            <a:off x="-9525" y="2612909"/>
            <a:ext cx="12059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Se o perfil for igual a 1 , quer dizer que meu usuário é o master e salvo o usuário perfil e a minha senha digitada na minha</a:t>
            </a:r>
          </a:p>
          <a:p>
            <a:r>
              <a:rPr lang="pt-BR" err="1"/>
              <a:t>Session</a:t>
            </a:r>
            <a:r>
              <a:rPr lang="pt-BR"/>
              <a:t> para trabalhar com ela na minha próxima página. Após isto, redireciono o usuário para meu </a:t>
            </a:r>
            <a:r>
              <a:rPr lang="pt-BR" err="1"/>
              <a:t>loginMaster.php</a:t>
            </a:r>
            <a:r>
              <a:rPr lang="pt-BR"/>
              <a:t> para fazer</a:t>
            </a:r>
          </a:p>
          <a:p>
            <a:r>
              <a:rPr lang="pt-BR"/>
              <a:t>o meu tratamento adequado.</a:t>
            </a: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A50C0F8-5A49-315D-45AB-88AF229A9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698527"/>
            <a:ext cx="9934575" cy="142934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C5FAB6C-622E-1777-ABBC-CDB9DB4101F2}"/>
              </a:ext>
            </a:extLst>
          </p:cNvPr>
          <p:cNvSpPr txBox="1"/>
          <p:nvPr/>
        </p:nvSpPr>
        <p:spPr>
          <a:xfrm>
            <a:off x="1357404" y="5105494"/>
            <a:ext cx="885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Esta é a minha tabela perfis, é daqui que eu sei que o </a:t>
            </a:r>
            <a:r>
              <a:rPr lang="pt-BR" err="1"/>
              <a:t>perfil_id</a:t>
            </a:r>
            <a:r>
              <a:rPr lang="pt-BR"/>
              <a:t> 1 é igual a Master e 2 Comum.</a:t>
            </a:r>
          </a:p>
        </p:txBody>
      </p:sp>
    </p:spTree>
    <p:extLst>
      <p:ext uri="{BB962C8B-B14F-4D97-AF65-F5344CB8AC3E}">
        <p14:creationId xmlns:p14="http://schemas.microsoft.com/office/powerpoint/2010/main" val="222174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C9B36-F2C1-BBDA-09B4-507D0389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0"/>
            <a:ext cx="105156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perfil = 2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F0973195-323F-EF61-70A2-8F418EDA8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24" y="642720"/>
            <a:ext cx="11801675" cy="158613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923A89E-C2BF-0A4B-0AE1-EBA52673F0C3}"/>
              </a:ext>
            </a:extLst>
          </p:cNvPr>
          <p:cNvSpPr txBox="1"/>
          <p:nvPr/>
        </p:nvSpPr>
        <p:spPr>
          <a:xfrm>
            <a:off x="276024" y="2429559"/>
            <a:ext cx="638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Aqui eu obtenho alguns dados do usuário e salvo na </a:t>
            </a:r>
            <a:r>
              <a:rPr lang="pt-BR" err="1"/>
              <a:t>session</a:t>
            </a:r>
            <a:r>
              <a:rPr lang="pt-BR"/>
              <a:t> atual.</a:t>
            </a:r>
          </a:p>
          <a:p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98CFE0-6AC8-16EE-F780-20ACC21E0365}"/>
              </a:ext>
            </a:extLst>
          </p:cNvPr>
          <p:cNvSpPr txBox="1"/>
          <p:nvPr/>
        </p:nvSpPr>
        <p:spPr>
          <a:xfrm>
            <a:off x="276024" y="2989481"/>
            <a:ext cx="469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/>
              <a:t>Vamos ver o que a função </a:t>
            </a:r>
            <a:r>
              <a:rPr lang="pt-BR" b="1" i="1" err="1"/>
              <a:t>consultaUsuario</a:t>
            </a:r>
            <a:r>
              <a:rPr lang="pt-BR" b="1" i="1"/>
              <a:t> faz..</a:t>
            </a:r>
          </a:p>
        </p:txBody>
      </p:sp>
      <p:pic>
        <p:nvPicPr>
          <p:cNvPr id="9" name="Imagem 8" descr="Tela preta com letras brancas em fundo preto&#10;&#10;Descrição gerada automaticamente">
            <a:extLst>
              <a:ext uri="{FF2B5EF4-FFF2-40B4-BE49-F238E27FC236}">
                <a16:creationId xmlns:a16="http://schemas.microsoft.com/office/drawing/2014/main" id="{E645E7F5-4343-D424-AF84-64CBFDA8F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24" y="3358813"/>
            <a:ext cx="11801674" cy="18823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0D5A6F2-A8DA-58A9-28B7-3C44271EDE61}"/>
              </a:ext>
            </a:extLst>
          </p:cNvPr>
          <p:cNvSpPr txBox="1"/>
          <p:nvPr/>
        </p:nvSpPr>
        <p:spPr>
          <a:xfrm>
            <a:off x="276024" y="5391150"/>
            <a:ext cx="1168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Esta função procura o usuário que utilizando o nome do usuário e o tipo de perfil, no </a:t>
            </a:r>
            <a:r>
              <a:rPr lang="pt-BR" err="1"/>
              <a:t>if</a:t>
            </a:r>
            <a:r>
              <a:rPr lang="pt-BR"/>
              <a:t> eu pergunta se a resposta é </a:t>
            </a:r>
            <a:r>
              <a:rPr lang="pt-BR" err="1"/>
              <a:t>true</a:t>
            </a:r>
            <a:r>
              <a:rPr lang="pt-B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40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E9511-E089-247D-7DDA-A69EE335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-38602"/>
            <a:ext cx="10515600" cy="53994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perfil =2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50312406-7B28-2420-A957-C23D2501E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599" y="416676"/>
            <a:ext cx="12192000" cy="1285388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724626C-3F40-D90E-05EE-700D4AAADA7D}"/>
              </a:ext>
            </a:extLst>
          </p:cNvPr>
          <p:cNvSpPr txBox="1"/>
          <p:nvPr/>
        </p:nvSpPr>
        <p:spPr>
          <a:xfrm>
            <a:off x="0" y="1616409"/>
            <a:ext cx="117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Esta função é bem parecida com a anterior, porém caso ela encontre o usuário ela me retorna a senha do usuário especifico.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E1B55F-32A5-D9DD-F352-9CB3A41CDA1B}"/>
              </a:ext>
            </a:extLst>
          </p:cNvPr>
          <p:cNvSpPr txBox="1"/>
          <p:nvPr/>
        </p:nvSpPr>
        <p:spPr>
          <a:xfrm>
            <a:off x="-44599" y="1985741"/>
            <a:ext cx="522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Vamos ver como funciona a </a:t>
            </a:r>
            <a:r>
              <a:rPr lang="pt-BR" b="1" err="1"/>
              <a:t>obterPerguntaSeguranca</a:t>
            </a:r>
            <a:endParaRPr lang="pt-BR" b="1"/>
          </a:p>
        </p:txBody>
      </p:sp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E2475948-8730-0DE2-D1C6-9B86FE26B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55074"/>
            <a:ext cx="12192000" cy="44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7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4D737-F86E-E9FA-E73F-43F4B9FB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Comparando as senhas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84223823-A6D1-5EA7-DD6E-CA80CC9D3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5" y="2219131"/>
            <a:ext cx="12192000" cy="282726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DACEE45-44B7-3176-B19C-4D0891CDBDF4}"/>
              </a:ext>
            </a:extLst>
          </p:cNvPr>
          <p:cNvSpPr txBox="1"/>
          <p:nvPr/>
        </p:nvSpPr>
        <p:spPr>
          <a:xfrm>
            <a:off x="39278" y="5292546"/>
            <a:ext cx="12113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Se a </a:t>
            </a:r>
            <a:r>
              <a:rPr lang="pt-BR" err="1"/>
              <a:t>senhaDoBanco</a:t>
            </a:r>
            <a:r>
              <a:rPr lang="pt-BR"/>
              <a:t> for diferente de </a:t>
            </a:r>
            <a:r>
              <a:rPr lang="pt-BR" err="1"/>
              <a:t>null</a:t>
            </a:r>
            <a:r>
              <a:rPr lang="pt-BR"/>
              <a:t>, ou seja achei a senha do usuário.</a:t>
            </a:r>
          </a:p>
          <a:p>
            <a:r>
              <a:rPr lang="pt-BR"/>
              <a:t>Eu utilizo a função do </a:t>
            </a:r>
            <a:r>
              <a:rPr lang="pt-BR" err="1"/>
              <a:t>php</a:t>
            </a:r>
            <a:r>
              <a:rPr lang="pt-BR"/>
              <a:t> usada para comparar uma senha com outra, que no nosso caso seria a senha digitada e a senha do </a:t>
            </a:r>
          </a:p>
          <a:p>
            <a:r>
              <a:rPr lang="pt-BR"/>
              <a:t>Banco de dados. Se as senhas forem correspondentes eu redireciono meu usuário para </a:t>
            </a:r>
            <a:r>
              <a:rPr lang="pt-BR" err="1"/>
              <a:t>perguntaSegurança.php</a:t>
            </a:r>
            <a:r>
              <a:rPr lang="pt-BR"/>
              <a:t> para continuar-</a:t>
            </a:r>
          </a:p>
          <a:p>
            <a:r>
              <a:rPr lang="pt-BR" err="1"/>
              <a:t>mos</a:t>
            </a:r>
            <a:r>
              <a:rPr lang="pt-BR"/>
              <a:t>. Se não, imprimimos uma resposta para o usuário que a senha está incorreta.</a:t>
            </a:r>
          </a:p>
        </p:txBody>
      </p:sp>
    </p:spTree>
    <p:extLst>
      <p:ext uri="{BB962C8B-B14F-4D97-AF65-F5344CB8AC3E}">
        <p14:creationId xmlns:p14="http://schemas.microsoft.com/office/powerpoint/2010/main" val="48703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9DCA2-C499-367A-CCBA-3802FC4F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0"/>
            <a:ext cx="10515600" cy="53994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utilizar o log 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2543652B-3DE3-973A-726A-4CE23C719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883"/>
            <a:ext cx="12192000" cy="177739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09F2F70-FE21-28EA-41AB-76EFEFFBF002}"/>
              </a:ext>
            </a:extLst>
          </p:cNvPr>
          <p:cNvSpPr txBox="1"/>
          <p:nvPr/>
        </p:nvSpPr>
        <p:spPr>
          <a:xfrm>
            <a:off x="266700" y="2828925"/>
            <a:ext cx="12090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Estas são as informações que eu preciso para salvar no meu log, com o nosso </a:t>
            </a:r>
            <a:r>
              <a:rPr lang="pt-BR" err="1"/>
              <a:t>consultaUsuario</a:t>
            </a:r>
            <a:r>
              <a:rPr lang="pt-BR"/>
              <a:t> conseguimos pegar o id do </a:t>
            </a:r>
            <a:r>
              <a:rPr lang="pt-BR" err="1"/>
              <a:t>usua</a:t>
            </a:r>
            <a:r>
              <a:rPr lang="pt-BR"/>
              <a:t>-</a:t>
            </a:r>
          </a:p>
          <a:p>
            <a:r>
              <a:rPr lang="pt-BR"/>
              <a:t>rio e o </a:t>
            </a:r>
            <a:r>
              <a:rPr lang="pt-BR" err="1"/>
              <a:t>cpf</a:t>
            </a:r>
            <a:r>
              <a:rPr lang="pt-BR"/>
              <a:t>. </a:t>
            </a:r>
          </a:p>
          <a:p>
            <a:r>
              <a:rPr lang="pt-BR" b="1"/>
              <a:t>Vamos ver como funciona esta função </a:t>
            </a:r>
            <a:r>
              <a:rPr lang="pt-BR" b="1" err="1"/>
              <a:t>registrarLog</a:t>
            </a:r>
            <a:r>
              <a:rPr lang="pt-BR" b="1"/>
              <a:t>...</a:t>
            </a:r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0A2E3C8-D00B-46E1-D928-21DD0978C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1339"/>
            <a:ext cx="12192000" cy="177739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B9BB727-9788-F2B9-B924-A0E7AD321180}"/>
              </a:ext>
            </a:extLst>
          </p:cNvPr>
          <p:cNvSpPr txBox="1"/>
          <p:nvPr/>
        </p:nvSpPr>
        <p:spPr>
          <a:xfrm>
            <a:off x="152400" y="5610225"/>
            <a:ext cx="12264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Aqui podemos ver que eu pego o horário atual e converto no formato </a:t>
            </a:r>
            <a:r>
              <a:rPr lang="pt-BR" err="1"/>
              <a:t>brasileiro,eu</a:t>
            </a:r>
            <a:r>
              <a:rPr lang="pt-BR"/>
              <a:t> pego a o horário e faço uma inserção no meu </a:t>
            </a:r>
          </a:p>
          <a:p>
            <a:r>
              <a:rPr lang="pt-BR"/>
              <a:t>Banco de dados com tudo que foi passado.</a:t>
            </a:r>
          </a:p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A246EFF-D291-38FF-4E02-DFA6BD4F4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" y="6196605"/>
            <a:ext cx="11951452" cy="4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72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A5904-4588-B78D-E485-29853D93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88" y="0"/>
            <a:ext cx="10515600" cy="710974"/>
          </a:xfrm>
        </p:spPr>
        <p:txBody>
          <a:bodyPr/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 de Segurança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976656-CC0F-6EE0-7778-865E85945C5B}"/>
              </a:ext>
            </a:extLst>
          </p:cNvPr>
          <p:cNvSpPr txBox="1"/>
          <p:nvPr/>
        </p:nvSpPr>
        <p:spPr>
          <a:xfrm>
            <a:off x="0" y="4373634"/>
            <a:ext cx="11667425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/>
              <a:t>Quando eu dou um </a:t>
            </a:r>
            <a:r>
              <a:rPr lang="pt-BR" err="1"/>
              <a:t>echo</a:t>
            </a:r>
            <a:r>
              <a:rPr lang="pt-BR"/>
              <a:t> em $</a:t>
            </a:r>
            <a:r>
              <a:rPr lang="pt-BR" err="1"/>
              <a:t>perguntaSeguranca</a:t>
            </a:r>
            <a:r>
              <a:rPr lang="pt-BR"/>
              <a:t>, estou recuperando a pergunta que está dentro de </a:t>
            </a:r>
            <a:r>
              <a:rPr lang="pt-BR" err="1"/>
              <a:t>session</a:t>
            </a:r>
            <a:r>
              <a:rPr lang="pt-BR"/>
              <a:t>.</a:t>
            </a:r>
          </a:p>
          <a:p>
            <a:r>
              <a:rPr lang="pt-BR"/>
              <a:t>O tipo de input depende do tipo de pergunta, pois no caso do date meu input serra do tipo date, a $</a:t>
            </a:r>
            <a:r>
              <a:rPr lang="pt-BR" err="1"/>
              <a:t>perguntaAleatoria</a:t>
            </a:r>
            <a:r>
              <a:rPr lang="pt-BR"/>
              <a:t> é o </a:t>
            </a:r>
          </a:p>
          <a:p>
            <a:r>
              <a:rPr lang="pt-BR"/>
              <a:t>Resultado do Rand.</a:t>
            </a:r>
          </a:p>
        </p:txBody>
      </p:sp>
      <p:pic>
        <p:nvPicPr>
          <p:cNvPr id="10" name="Espaço Reservado para Conteúdo 9" descr="Texto&#10;&#10;Descrição gerada automaticamente">
            <a:extLst>
              <a:ext uri="{FF2B5EF4-FFF2-40B4-BE49-F238E27FC236}">
                <a16:creationId xmlns:a16="http://schemas.microsoft.com/office/drawing/2014/main" id="{DACB7036-F5B8-71E6-F01B-D0C69072D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974"/>
            <a:ext cx="12192000" cy="3413351"/>
          </a:xfrm>
        </p:spPr>
      </p:pic>
    </p:spTree>
    <p:extLst>
      <p:ext uri="{BB962C8B-B14F-4D97-AF65-F5344CB8AC3E}">
        <p14:creationId xmlns:p14="http://schemas.microsoft.com/office/powerpoint/2010/main" val="154847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E99A6-CCC2-E169-ED9E-012411E8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-19052"/>
            <a:ext cx="7086600" cy="682625"/>
          </a:xfrm>
        </p:spPr>
        <p:txBody>
          <a:bodyPr>
            <a:normAutofit fontScale="90000"/>
          </a:bodyPr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Respondi a Pergunta de Segurança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0E07B35-7739-70DE-9862-BB4D79D74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624"/>
            <a:ext cx="12192000" cy="28606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BFF6B1A-09B9-5074-E879-FB6EBE5A2002}"/>
              </a:ext>
            </a:extLst>
          </p:cNvPr>
          <p:cNvSpPr txBox="1"/>
          <p:nvPr/>
        </p:nvSpPr>
        <p:spPr>
          <a:xfrm>
            <a:off x="152400" y="3800475"/>
            <a:ext cx="962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Aqui eu comparo se a resposta que  o usuário deu é a resposta esperada que veio da página anterior.</a:t>
            </a:r>
          </a:p>
          <a:p>
            <a:r>
              <a:rPr lang="pt-BR"/>
              <a:t>Caso positivo registro meu log.</a:t>
            </a:r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9CE883B-CC3B-F6FA-F316-3141171E6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6805"/>
            <a:ext cx="12192000" cy="137296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DD004D1-AE9E-1733-A21B-DA419DC66F71}"/>
              </a:ext>
            </a:extLst>
          </p:cNvPr>
          <p:cNvSpPr txBox="1"/>
          <p:nvPr/>
        </p:nvSpPr>
        <p:spPr>
          <a:xfrm>
            <a:off x="76200" y="5915025"/>
            <a:ext cx="747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Se for negativo eu registro o log e mostro qual pergunta ele respondeu errada.</a:t>
            </a:r>
          </a:p>
        </p:txBody>
      </p:sp>
    </p:spTree>
    <p:extLst>
      <p:ext uri="{BB962C8B-B14F-4D97-AF65-F5344CB8AC3E}">
        <p14:creationId xmlns:p14="http://schemas.microsoft.com/office/powerpoint/2010/main" val="332974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73D6C-0487-0BDD-EDAD-BED28515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19" y="-179032"/>
            <a:ext cx="10515600" cy="1325563"/>
          </a:xfrm>
        </p:spPr>
        <p:txBody>
          <a:bodyPr/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3C252193-E0FF-767A-5374-1911874ED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5" y="871823"/>
            <a:ext cx="11687436" cy="109790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BA00938-432D-FA39-52BB-B4867501FB3B}"/>
              </a:ext>
            </a:extLst>
          </p:cNvPr>
          <p:cNvSpPr txBox="1"/>
          <p:nvPr/>
        </p:nvSpPr>
        <p:spPr>
          <a:xfrm>
            <a:off x="348850" y="2360380"/>
            <a:ext cx="1149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Aqui estamos Dizendo que para nossa pagina funcionar precisamos destes dois arquivos, “</a:t>
            </a:r>
            <a:r>
              <a:rPr lang="pt-BR" err="1">
                <a:solidFill>
                  <a:schemeClr val="accent1"/>
                </a:solidFill>
              </a:rPr>
              <a:t>conexão.php</a:t>
            </a:r>
            <a:r>
              <a:rPr lang="pt-BR"/>
              <a:t>” e “</a:t>
            </a:r>
            <a:r>
              <a:rPr lang="pt-BR" err="1">
                <a:solidFill>
                  <a:schemeClr val="accent1"/>
                </a:solidFill>
              </a:rPr>
              <a:t>funcoes.php</a:t>
            </a:r>
            <a:r>
              <a:rPr lang="pt-BR"/>
              <a:t>”.</a:t>
            </a: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3227EAF2-AF4B-5214-D2F7-68CB8D182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2" y="3397827"/>
            <a:ext cx="11687435" cy="109790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098FD28-A89D-887C-7E9F-F199D601CC34}"/>
              </a:ext>
            </a:extLst>
          </p:cNvPr>
          <p:cNvSpPr txBox="1"/>
          <p:nvPr/>
        </p:nvSpPr>
        <p:spPr>
          <a:xfrm>
            <a:off x="571500" y="4790209"/>
            <a:ext cx="11682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Aqui estamos </a:t>
            </a:r>
            <a:r>
              <a:rPr lang="pt-BR">
                <a:solidFill>
                  <a:schemeClr val="accent1"/>
                </a:solidFill>
              </a:rPr>
              <a:t>“Fazendo uma pergunta para o servidor”</a:t>
            </a:r>
            <a:r>
              <a:rPr lang="pt-BR"/>
              <a:t>, queremos saber se no server foi enviado algum dado pelo método </a:t>
            </a:r>
          </a:p>
          <a:p>
            <a:r>
              <a:rPr lang="pt-BR"/>
              <a:t>POST.</a:t>
            </a:r>
          </a:p>
          <a:p>
            <a:r>
              <a:rPr lang="pt-BR"/>
              <a:t>Caso a resposta seja positiva, adicionamos na variável </a:t>
            </a:r>
            <a:r>
              <a:rPr lang="pt-BR">
                <a:solidFill>
                  <a:srgbClr val="FF0000"/>
                </a:solidFill>
              </a:rPr>
              <a:t>$login </a:t>
            </a:r>
            <a:r>
              <a:rPr lang="pt-BR"/>
              <a:t>o valor de </a:t>
            </a:r>
            <a:r>
              <a:rPr lang="pt-BR">
                <a:solidFill>
                  <a:srgbClr val="FF0000"/>
                </a:solidFill>
              </a:rPr>
              <a:t>$_POST[‘usuário’]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887008-C218-A2C3-6A34-3E7CB21B5541}"/>
              </a:ext>
            </a:extLst>
          </p:cNvPr>
          <p:cNvSpPr txBox="1"/>
          <p:nvPr/>
        </p:nvSpPr>
        <p:spPr>
          <a:xfrm>
            <a:off x="4345134" y="2666995"/>
            <a:ext cx="6125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 POST</a:t>
            </a:r>
            <a:endParaRPr lang="pt-BR" sz="4400"/>
          </a:p>
        </p:txBody>
      </p:sp>
    </p:spTree>
    <p:extLst>
      <p:ext uri="{BB962C8B-B14F-4D97-AF65-F5344CB8AC3E}">
        <p14:creationId xmlns:p14="http://schemas.microsoft.com/office/powerpoint/2010/main" val="4035940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504AD-1873-1BF1-2772-029FD932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-29134"/>
            <a:ext cx="10515600" cy="59830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Alterar Senha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DEA701F4-386A-485C-DFAA-02ECF8780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128"/>
            <a:ext cx="12192000" cy="354360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2210639-E313-C7C1-158F-3B924BFFF447}"/>
              </a:ext>
            </a:extLst>
          </p:cNvPr>
          <p:cNvSpPr txBox="1"/>
          <p:nvPr/>
        </p:nvSpPr>
        <p:spPr>
          <a:xfrm>
            <a:off x="167951" y="4441371"/>
            <a:ext cx="12192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Nesta página eu pergunta se existe na </a:t>
            </a:r>
            <a:r>
              <a:rPr lang="pt-BR" err="1"/>
              <a:t>session</a:t>
            </a:r>
            <a:r>
              <a:rPr lang="pt-BR"/>
              <a:t> o usuário e a senha para saber se ele está logado, caso positivo, eu deixo ele </a:t>
            </a:r>
            <a:r>
              <a:rPr lang="pt-BR" err="1"/>
              <a:t>digit</a:t>
            </a:r>
            <a:r>
              <a:rPr lang="pt-BR"/>
              <a:t>-</a:t>
            </a:r>
          </a:p>
          <a:p>
            <a:r>
              <a:rPr lang="pt-BR"/>
              <a:t>ar a senha atual dele e transfiro para próxima página. </a:t>
            </a:r>
          </a:p>
          <a:p>
            <a:r>
              <a:rPr lang="pt-BR"/>
              <a:t>Caso seja negativo, eu informo que o usuário está </a:t>
            </a:r>
            <a:r>
              <a:rPr lang="pt-BR" err="1"/>
              <a:t>deslogado</a:t>
            </a:r>
            <a:r>
              <a:rPr lang="pt-BR"/>
              <a:t> e o input desaparece.</a:t>
            </a:r>
          </a:p>
        </p:txBody>
      </p:sp>
    </p:spTree>
    <p:extLst>
      <p:ext uri="{BB962C8B-B14F-4D97-AF65-F5344CB8AC3E}">
        <p14:creationId xmlns:p14="http://schemas.microsoft.com/office/powerpoint/2010/main" val="2015965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D623A-174F-83F3-3ADA-01EE440F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0"/>
            <a:ext cx="10515600" cy="6524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Confirmação Senha Nova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7EA3996B-21E9-AC43-411B-703D80E73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66" y="652463"/>
            <a:ext cx="12232666" cy="463391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D22D4C6-A4D3-0A32-7614-437E706AD27B}"/>
              </a:ext>
            </a:extLst>
          </p:cNvPr>
          <p:cNvSpPr txBox="1"/>
          <p:nvPr/>
        </p:nvSpPr>
        <p:spPr>
          <a:xfrm>
            <a:off x="123825" y="5419725"/>
            <a:ext cx="12175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Resumindo o que está acontecendo aqui, primeiro confirmo que a senha que o usuário está logado, depois eu </a:t>
            </a:r>
            <a:r>
              <a:rPr lang="pt-BR" err="1"/>
              <a:t>confimo</a:t>
            </a:r>
            <a:r>
              <a:rPr lang="pt-BR"/>
              <a:t> que a </a:t>
            </a:r>
          </a:p>
          <a:p>
            <a:r>
              <a:rPr lang="pt-BR"/>
              <a:t>Senha que ele digitou na página anterior corresponde com a senha dele cadastrada no banco, se for eu deixo ele alterar a senha</a:t>
            </a:r>
          </a:p>
          <a:p>
            <a:r>
              <a:rPr lang="pt-BR"/>
              <a:t>Na página seguinte. </a:t>
            </a:r>
          </a:p>
          <a:p>
            <a:r>
              <a:rPr lang="pt-BR"/>
              <a:t>Se não eu acuso que as senhas não correspondem.</a:t>
            </a:r>
          </a:p>
        </p:txBody>
      </p:sp>
    </p:spTree>
    <p:extLst>
      <p:ext uri="{BB962C8B-B14F-4D97-AF65-F5344CB8AC3E}">
        <p14:creationId xmlns:p14="http://schemas.microsoft.com/office/powerpoint/2010/main" val="2727023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B5CFF-5A66-D32D-CB5C-69004367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0385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Alterando a Senha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5FECA7-9AB1-653F-7BD6-CAF67767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8" y="5846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/>
              <a:t>Depois de todas as informações estarem corretas eu venho para esta página.</a:t>
            </a:r>
          </a:p>
          <a:p>
            <a:pPr marL="0" indent="0">
              <a:buNone/>
            </a:pPr>
            <a:endParaRPr lang="pt-BR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C823548C-DAA3-359B-C038-B02182A73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145"/>
            <a:ext cx="12192000" cy="28214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A0F24DD-225F-96B3-7427-D898079574A9}"/>
              </a:ext>
            </a:extLst>
          </p:cNvPr>
          <p:cNvSpPr txBox="1"/>
          <p:nvPr/>
        </p:nvSpPr>
        <p:spPr>
          <a:xfrm>
            <a:off x="209550" y="4400550"/>
            <a:ext cx="11890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Aqui eu faço uma </a:t>
            </a:r>
            <a:r>
              <a:rPr lang="pt-BR" err="1"/>
              <a:t>confimação</a:t>
            </a:r>
            <a:r>
              <a:rPr lang="pt-BR"/>
              <a:t> simples, eu pergunto se existe </a:t>
            </a:r>
            <a:r>
              <a:rPr lang="pt-BR" err="1"/>
              <a:t>novaSenha</a:t>
            </a:r>
            <a:r>
              <a:rPr lang="pt-BR"/>
              <a:t> e usuário na minha </a:t>
            </a:r>
            <a:r>
              <a:rPr lang="pt-BR" err="1"/>
              <a:t>session</a:t>
            </a:r>
            <a:r>
              <a:rPr lang="pt-BR"/>
              <a:t>, se for positivo eu utilizo </a:t>
            </a:r>
          </a:p>
          <a:p>
            <a:r>
              <a:rPr lang="pt-BR"/>
              <a:t>Minha função para alterar a senha.</a:t>
            </a:r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11894AB-9766-69AA-04F3-5C354D566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790"/>
            <a:ext cx="12192000" cy="18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78E1-7AB2-D163-BBBD-2CF0EBCA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25" y="0"/>
            <a:ext cx="9246637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confirmo que o usuário está logado ?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4B26FAE6-4CE9-F1A9-FD64-6B0FC0899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12192000" cy="262255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A90A44-F0A0-D9AB-718C-720D13D0B0AC}"/>
              </a:ext>
            </a:extLst>
          </p:cNvPr>
          <p:cNvSpPr txBox="1"/>
          <p:nvPr/>
        </p:nvSpPr>
        <p:spPr>
          <a:xfrm>
            <a:off x="76200" y="3276600"/>
            <a:ext cx="12293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Todas as vezes que eu passo por todos os processos para </a:t>
            </a:r>
            <a:r>
              <a:rPr lang="pt-BR" err="1"/>
              <a:t>logar</a:t>
            </a:r>
            <a:r>
              <a:rPr lang="pt-BR"/>
              <a:t>, venho aqui e </a:t>
            </a:r>
            <a:r>
              <a:rPr lang="pt-BR" err="1"/>
              <a:t>adiociono</a:t>
            </a:r>
            <a:r>
              <a:rPr lang="pt-BR"/>
              <a:t> </a:t>
            </a:r>
            <a:r>
              <a:rPr lang="pt-BR" err="1"/>
              <a:t>true</a:t>
            </a:r>
            <a:r>
              <a:rPr lang="pt-BR"/>
              <a:t> ou false para </a:t>
            </a:r>
            <a:r>
              <a:rPr lang="pt-BR" err="1"/>
              <a:t>usuárioLogado</a:t>
            </a:r>
            <a:r>
              <a:rPr lang="pt-BR"/>
              <a:t> ou </a:t>
            </a:r>
            <a:r>
              <a:rPr lang="pt-BR" err="1"/>
              <a:t>usua</a:t>
            </a:r>
            <a:r>
              <a:rPr lang="pt-BR"/>
              <a:t>-</a:t>
            </a:r>
          </a:p>
          <a:p>
            <a:r>
              <a:rPr lang="pt-BR" err="1"/>
              <a:t>rioMasterLogado</a:t>
            </a:r>
            <a:r>
              <a:rPr lang="pt-BR"/>
              <a:t> </a:t>
            </a:r>
            <a:r>
              <a:rPr lang="pt-BR" b="1" i="1"/>
              <a:t>e este é o resultado quando estou logado no usuário comum.</a:t>
            </a:r>
          </a:p>
        </p:txBody>
      </p:sp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FB00FFBE-23FE-25B1-730D-464983058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999130"/>
            <a:ext cx="12115800" cy="6463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616F4CF-D15A-7D8B-A0D5-0757529BB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2073"/>
            <a:ext cx="12192000" cy="7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7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3B2D-5717-0253-81BC-BE26A4E4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D7E39-B435-9302-D22B-23149CC07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28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8BB68-D5E0-F4C2-610A-11C0B057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$_POST[‘usuário’]</a:t>
            </a:r>
          </a:p>
        </p:txBody>
      </p:sp>
      <p:pic>
        <p:nvPicPr>
          <p:cNvPr id="5" name="Espaço Reservado para Conteúdo 4" descr="Logotipo, nome da empresa&#10;&#10;Descrição gerada automaticamente com confiança média">
            <a:extLst>
              <a:ext uri="{FF2B5EF4-FFF2-40B4-BE49-F238E27FC236}">
                <a16:creationId xmlns:a16="http://schemas.microsoft.com/office/drawing/2014/main" id="{6C4DB6E9-3DE6-6BD7-6B62-C94E8A0DC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145" y="1560449"/>
            <a:ext cx="4073237" cy="80867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0847704-10B3-4AEB-271C-96D002878CFD}"/>
              </a:ext>
            </a:extLst>
          </p:cNvPr>
          <p:cNvSpPr txBox="1"/>
          <p:nvPr/>
        </p:nvSpPr>
        <p:spPr>
          <a:xfrm>
            <a:off x="1589809" y="2608118"/>
            <a:ext cx="106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Utilizando a função “</a:t>
            </a:r>
            <a:r>
              <a:rPr lang="pt-BR">
                <a:solidFill>
                  <a:srgbClr val="FF0000"/>
                </a:solidFill>
              </a:rPr>
              <a:t>var_dump()” </a:t>
            </a:r>
            <a:r>
              <a:rPr lang="pt-BR"/>
              <a:t>do PHP conseguimos descobrir o que nós temos dentro do </a:t>
            </a:r>
            <a:r>
              <a:rPr lang="pt-BR">
                <a:solidFill>
                  <a:srgbClr val="FF0000"/>
                </a:solidFill>
              </a:rPr>
              <a:t>$_POST[‘usuário’].</a:t>
            </a:r>
          </a:p>
          <a:p>
            <a:r>
              <a:rPr lang="pt-BR"/>
              <a:t>Ele tem este valor pois foi enviado pelo formulário e dentro do input nós temos o “</a:t>
            </a:r>
            <a:r>
              <a:rPr lang="pt-BR">
                <a:solidFill>
                  <a:schemeClr val="accent1"/>
                </a:solidFill>
              </a:rPr>
              <a:t>name</a:t>
            </a:r>
            <a:r>
              <a:rPr lang="pt-BR"/>
              <a:t>” como “</a:t>
            </a:r>
            <a:r>
              <a:rPr lang="pt-BR">
                <a:solidFill>
                  <a:schemeClr val="accent1"/>
                </a:solidFill>
              </a:rPr>
              <a:t>usuário</a:t>
            </a:r>
            <a:r>
              <a:rPr lang="pt-BR"/>
              <a:t>”.</a:t>
            </a: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E5798853-A076-96A3-8727-738E0E9C0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08" y="3428999"/>
            <a:ext cx="10068791" cy="1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5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53DAE-4CB5-79D5-BDF4-DEEF2085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1" y="-152547"/>
            <a:ext cx="10515600" cy="1325563"/>
          </a:xfrm>
        </p:spPr>
        <p:txBody>
          <a:bodyPr/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Oque é TRY e Catch ?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BA73F073-6F62-7F62-01AB-4AC347C2D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1" y="827451"/>
            <a:ext cx="11049000" cy="132556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D0EA3EC-911D-127F-1867-E1E7FC2C42D8}"/>
              </a:ext>
            </a:extLst>
          </p:cNvPr>
          <p:cNvSpPr txBox="1"/>
          <p:nvPr/>
        </p:nvSpPr>
        <p:spPr>
          <a:xfrm>
            <a:off x="642358" y="2153013"/>
            <a:ext cx="1075993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/>
              <a:t>O </a:t>
            </a:r>
            <a:r>
              <a:rPr lang="pt-BR" err="1">
                <a:solidFill>
                  <a:schemeClr val="accent1"/>
                </a:solidFill>
              </a:rPr>
              <a:t>try</a:t>
            </a:r>
            <a:r>
              <a:rPr lang="pt-BR"/>
              <a:t> serve para você “tentar” executar uma ação no programa, e o catch serve para você personalizar a resposta</a:t>
            </a:r>
          </a:p>
          <a:p>
            <a:r>
              <a:rPr lang="pt-BR"/>
              <a:t>Que será enviada para o usuário caso não consiga executar aquela ação.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5EE1FD-8C54-6D4C-EDC5-D6E6C1F60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1" y="2863742"/>
            <a:ext cx="11049000" cy="113051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2C6928B-80A3-DCB1-A2C8-D19E322B65A5}"/>
              </a:ext>
            </a:extLst>
          </p:cNvPr>
          <p:cNvSpPr txBox="1"/>
          <p:nvPr/>
        </p:nvSpPr>
        <p:spPr>
          <a:xfrm>
            <a:off x="734291" y="4335654"/>
            <a:ext cx="8492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Neste caso específico estou usando o </a:t>
            </a:r>
            <a:r>
              <a:rPr lang="pt-BR" err="1"/>
              <a:t>try</a:t>
            </a:r>
            <a:r>
              <a:rPr lang="pt-BR"/>
              <a:t> para tratar o erro com uma função que eu criei.</a:t>
            </a:r>
          </a:p>
          <a:p>
            <a:r>
              <a:rPr lang="pt-BR"/>
              <a:t>Vamos ver o que seria este </a:t>
            </a:r>
            <a:r>
              <a:rPr lang="pt-BR">
                <a:solidFill>
                  <a:srgbClr val="FF0000"/>
                </a:solidFill>
              </a:rPr>
              <a:t>$e</a:t>
            </a:r>
            <a:r>
              <a:rPr lang="pt-BR"/>
              <a:t> ?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C6AF70C-9BE4-18D4-F306-D7E72C1DC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1" y="4981986"/>
            <a:ext cx="11049000" cy="113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052E3-7F3D-59B8-5154-723C0DCC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Ainda Sobre o </a:t>
            </a:r>
            <a:r>
              <a:rPr lang="pt-BR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</a:t>
            </a: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Catch</a:t>
            </a:r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5F7329EB-5247-774D-BF4E-30D5CB3A3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715" y="927224"/>
            <a:ext cx="5875529" cy="70949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6737-4CE7-C35A-855F-CC16EEC784C9}"/>
              </a:ext>
            </a:extLst>
          </p:cNvPr>
          <p:cNvSpPr txBox="1"/>
          <p:nvPr/>
        </p:nvSpPr>
        <p:spPr>
          <a:xfrm>
            <a:off x="3250475" y="1665806"/>
            <a:ext cx="550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Este é o resultado de uma “</a:t>
            </a:r>
            <a:r>
              <a:rPr lang="pt-BR" err="1"/>
              <a:t>excessão</a:t>
            </a:r>
            <a:r>
              <a:rPr lang="pt-BR"/>
              <a:t>” tratada com Catch.</a:t>
            </a: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24891BB2-74E5-D0C2-C69C-0AFDBD96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2651208"/>
            <a:ext cx="11991109" cy="420679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3646746-8468-321C-92F5-6A00AEE20FE0}"/>
              </a:ext>
            </a:extLst>
          </p:cNvPr>
          <p:cNvSpPr txBox="1"/>
          <p:nvPr/>
        </p:nvSpPr>
        <p:spPr>
          <a:xfrm>
            <a:off x="2566957" y="2252787"/>
            <a:ext cx="705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 abaixo temos a função chamada anteriormente para fazer o tratamento.</a:t>
            </a:r>
          </a:p>
        </p:txBody>
      </p:sp>
    </p:spTree>
    <p:extLst>
      <p:ext uri="{BB962C8B-B14F-4D97-AF65-F5344CB8AC3E}">
        <p14:creationId xmlns:p14="http://schemas.microsoft.com/office/powerpoint/2010/main" val="311064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D067B-B2DC-4D21-F148-3ED0DF67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-56946"/>
            <a:ext cx="10515600" cy="938573"/>
          </a:xfrm>
        </p:spPr>
        <p:txBody>
          <a:bodyPr/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aprender Sobre esta função utilizada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405B2C18-3BDD-9C3B-1B24-9E582E8D4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2044"/>
            <a:ext cx="10515600" cy="785029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1AB585-3C67-D845-0CC6-40AB5DF31141}"/>
              </a:ext>
            </a:extLst>
          </p:cNvPr>
          <p:cNvSpPr txBox="1"/>
          <p:nvPr/>
        </p:nvSpPr>
        <p:spPr>
          <a:xfrm>
            <a:off x="380999" y="1567399"/>
            <a:ext cx="115156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Aqui temos uma função chamada erroSql, ela trata erros com dados que não podem ser repetidos em uma tabela.</a:t>
            </a:r>
          </a:p>
          <a:p>
            <a:r>
              <a:rPr lang="pt-BR"/>
              <a:t>No caso do exemplo, foi o cpf que já estava em uso.</a:t>
            </a:r>
          </a:p>
          <a:p>
            <a:r>
              <a:rPr lang="pt-BR"/>
              <a:t>Vamos entender o que é este mysqli_sql_exception: </a:t>
            </a:r>
          </a:p>
          <a:p>
            <a:r>
              <a:rPr lang="pt-BR"/>
              <a:t>Essa classe é usada para lidar com exceções (erros) que podem ocorrer ao executar consultas SQL com o MySQLi em PHP.</a:t>
            </a:r>
          </a:p>
          <a:p>
            <a:r>
              <a:rPr lang="pt-BR"/>
              <a:t>Dentro dele temos métodos como por exemplo : getCode() que pega o código do erro e descobre qual o tipo do erro.</a:t>
            </a:r>
          </a:p>
        </p:txBody>
      </p:sp>
      <p:pic>
        <p:nvPicPr>
          <p:cNvPr id="17" name="Imagem 16" descr="Texto&#10;&#10;Descrição gerada automaticamente com confiança média">
            <a:extLst>
              <a:ext uri="{FF2B5EF4-FFF2-40B4-BE49-F238E27FC236}">
                <a16:creationId xmlns:a16="http://schemas.microsoft.com/office/drawing/2014/main" id="{385E5BE3-57F4-020B-6805-E8743A92B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8" y="3095053"/>
            <a:ext cx="11515653" cy="35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7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CD08A-7A21-7DC8-03D6-8EF091DC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18255"/>
            <a:ext cx="10515600" cy="823409"/>
          </a:xfrm>
        </p:spPr>
        <p:txBody>
          <a:bodyPr/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</a:t>
            </a:r>
            <a:r>
              <a:rPr lang="pt-BR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mysqli_sql_exception</a:t>
            </a:r>
            <a:endParaRPr lang="pt-B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63EF95CD-8744-9CBF-6133-D54825F17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" y="841664"/>
            <a:ext cx="12104524" cy="153785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7BBAACA-B222-E5AA-0B33-F7DD5F2E7644}"/>
              </a:ext>
            </a:extLst>
          </p:cNvPr>
          <p:cNvSpPr txBox="1"/>
          <p:nvPr/>
        </p:nvSpPr>
        <p:spPr>
          <a:xfrm>
            <a:off x="249382" y="2712027"/>
            <a:ext cx="1020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Logo no primeiro IF estamos utilizando um método dele(lembrando que ele agora está armazenado em </a:t>
            </a:r>
            <a:r>
              <a:rPr lang="pt-BR">
                <a:solidFill>
                  <a:srgbClr val="FF0000"/>
                </a:solidFill>
              </a:rPr>
              <a:t>$e</a:t>
            </a:r>
          </a:p>
          <a:p>
            <a:r>
              <a:rPr lang="pt-BR">
                <a:solidFill>
                  <a:srgbClr val="FF0000"/>
                </a:solidFill>
              </a:rPr>
              <a:t>$e -&gt;</a:t>
            </a:r>
            <a:r>
              <a:rPr lang="pt-BR" err="1">
                <a:solidFill>
                  <a:srgbClr val="FF0000"/>
                </a:solidFill>
              </a:rPr>
              <a:t>getCode</a:t>
            </a:r>
            <a:r>
              <a:rPr lang="pt-BR">
                <a:solidFill>
                  <a:srgbClr val="FF0000"/>
                </a:solidFill>
              </a:rPr>
              <a:t>() == 1062 </a:t>
            </a:r>
            <a:r>
              <a:rPr lang="pt-BR"/>
              <a:t>está “perguntando” se o erro resultante é igual a 1062, e se a resposta for positiva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4980072-52C9-D78A-456C-97AED01CA972}"/>
              </a:ext>
            </a:extLst>
          </p:cNvPr>
          <p:cNvSpPr txBox="1"/>
          <p:nvPr/>
        </p:nvSpPr>
        <p:spPr>
          <a:xfrm>
            <a:off x="249382" y="3358358"/>
            <a:ext cx="930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Ele usa outro método que se chama </a:t>
            </a:r>
            <a:r>
              <a:rPr lang="pt-BR" err="1">
                <a:solidFill>
                  <a:schemeClr val="accent1"/>
                </a:solidFill>
              </a:rPr>
              <a:t>getMessage</a:t>
            </a:r>
            <a:r>
              <a:rPr lang="pt-BR"/>
              <a:t>, e armazeno dentro da variável $</a:t>
            </a:r>
            <a:r>
              <a:rPr lang="pt-BR" err="1">
                <a:solidFill>
                  <a:srgbClr val="FF0000"/>
                </a:solidFill>
              </a:rPr>
              <a:t>detalhesDoErro</a:t>
            </a:r>
            <a:r>
              <a:rPr lang="pt-BR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E62A0E-6399-0335-B85F-AD164E28AFD6}"/>
              </a:ext>
            </a:extLst>
          </p:cNvPr>
          <p:cNvSpPr txBox="1"/>
          <p:nvPr/>
        </p:nvSpPr>
        <p:spPr>
          <a:xfrm>
            <a:off x="1611761" y="3619968"/>
            <a:ext cx="9631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Vamos ver o que seria este </a:t>
            </a:r>
            <a:r>
              <a:rPr lang="pt-BR" sz="4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getMessage</a:t>
            </a:r>
            <a:r>
              <a:rPr lang="pt-BR"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() ?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6A7A554-A311-E93B-F98E-1F67D80EE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" y="4412101"/>
            <a:ext cx="12104524" cy="64633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BFF87A-CBA2-822F-DF01-C991C26FD019}"/>
              </a:ext>
            </a:extLst>
          </p:cNvPr>
          <p:cNvSpPr txBox="1"/>
          <p:nvPr/>
        </p:nvSpPr>
        <p:spPr>
          <a:xfrm>
            <a:off x="374073" y="5403273"/>
            <a:ext cx="11909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Então, este é o resultado de </a:t>
            </a:r>
            <a:r>
              <a:rPr lang="pt-BR" err="1"/>
              <a:t>getMessage</a:t>
            </a:r>
            <a:r>
              <a:rPr lang="pt-BR"/>
              <a:t>. Ele explica que a entrada é duplicada qual foi o valor e explica que o </a:t>
            </a:r>
            <a:r>
              <a:rPr lang="pt-BR" err="1"/>
              <a:t>cpf</a:t>
            </a:r>
            <a:r>
              <a:rPr lang="pt-BR"/>
              <a:t> no nosso </a:t>
            </a:r>
          </a:p>
          <a:p>
            <a:r>
              <a:rPr lang="pt-BR"/>
              <a:t>Banco está como UNIQUE no próximo slide veremos como pegar só a parte que está escrito “</a:t>
            </a:r>
            <a:r>
              <a:rPr lang="pt-BR" err="1"/>
              <a:t>cpf</a:t>
            </a:r>
            <a:r>
              <a:rPr lang="pt-BR"/>
              <a:t>” para fazermos a mensagem</a:t>
            </a:r>
          </a:p>
          <a:p>
            <a:r>
              <a:rPr lang="pt-BR"/>
              <a:t>Personalizada.</a:t>
            </a:r>
          </a:p>
        </p:txBody>
      </p:sp>
    </p:spTree>
    <p:extLst>
      <p:ext uri="{BB962C8B-B14F-4D97-AF65-F5344CB8AC3E}">
        <p14:creationId xmlns:p14="http://schemas.microsoft.com/office/powerpoint/2010/main" val="82290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A7447-DDAD-8E46-FAD7-C3D4B5ED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-81684"/>
            <a:ext cx="10515600" cy="1325563"/>
          </a:xfrm>
        </p:spPr>
        <p:txBody>
          <a:bodyPr/>
          <a:lstStyle/>
          <a:p>
            <a:pPr algn="ctr"/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Antes de ver  na prática vamos ver a sintaxe </a:t>
            </a:r>
            <a:b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BR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preg_match</a:t>
            </a: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A127FD1-E8E0-49A8-6F4F-34692EEDE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243879"/>
            <a:ext cx="10965872" cy="291263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0062C0-C4D1-4022-C548-A20B830EAD02}"/>
              </a:ext>
            </a:extLst>
          </p:cNvPr>
          <p:cNvSpPr txBox="1"/>
          <p:nvPr/>
        </p:nvSpPr>
        <p:spPr>
          <a:xfrm>
            <a:off x="723901" y="4281055"/>
            <a:ext cx="10965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Exemplo básico de uso: Supondo que eu só quero o que vem depois de @ </a:t>
            </a:r>
          </a:p>
          <a:p>
            <a:r>
              <a:rPr lang="pt-BR">
                <a:solidFill>
                  <a:srgbClr val="FF0000"/>
                </a:solidFill>
              </a:rPr>
              <a:t>$texto = “lucas2013sales@hotmail.com</a:t>
            </a:r>
          </a:p>
          <a:p>
            <a:r>
              <a:rPr lang="pt-BR" err="1">
                <a:solidFill>
                  <a:srgbClr val="FF0000"/>
                </a:solidFill>
              </a:rPr>
              <a:t>If</a:t>
            </a:r>
            <a:r>
              <a:rPr lang="pt-BR">
                <a:solidFill>
                  <a:srgbClr val="FF0000"/>
                </a:solidFill>
              </a:rPr>
              <a:t>(</a:t>
            </a:r>
            <a:r>
              <a:rPr lang="pt-BR" err="1">
                <a:solidFill>
                  <a:srgbClr val="FF0000"/>
                </a:solidFill>
              </a:rPr>
              <a:t>preg_match</a:t>
            </a:r>
            <a:r>
              <a:rPr lang="pt-BR">
                <a:solidFill>
                  <a:srgbClr val="FF0000"/>
                </a:solidFill>
              </a:rPr>
              <a:t>(‘/@(.+)/’,$texto,$matches)){</a:t>
            </a:r>
          </a:p>
          <a:p>
            <a:r>
              <a:rPr lang="pt-BR">
                <a:solidFill>
                  <a:srgbClr val="FF0000"/>
                </a:solidFill>
              </a:rPr>
              <a:t>Echo ‘ $matches[1]’;</a:t>
            </a:r>
          </a:p>
          <a:p>
            <a:r>
              <a:rPr lang="pt-BR">
                <a:solidFill>
                  <a:srgbClr val="FF0000"/>
                </a:solidFill>
              </a:rPr>
              <a:t>} </a:t>
            </a:r>
            <a:r>
              <a:rPr lang="pt-BR"/>
              <a:t>meu resultado será Hotmail.com </a:t>
            </a:r>
          </a:p>
          <a:p>
            <a:r>
              <a:rPr lang="pt-BR"/>
              <a:t>/ = </a:t>
            </a:r>
            <a:r>
              <a:rPr lang="pt-BR" err="1"/>
              <a:t>ínicio</a:t>
            </a:r>
            <a:r>
              <a:rPr lang="pt-BR"/>
              <a:t> do texto que quero pegar</a:t>
            </a:r>
          </a:p>
          <a:p>
            <a:r>
              <a:rPr lang="pt-BR"/>
              <a:t>@ = se refere ao arroba</a:t>
            </a:r>
          </a:p>
          <a:p>
            <a:r>
              <a:rPr lang="pt-BR"/>
              <a:t>(.+) = estou falando que quero tudo depois do @ pois coloquei . Que significa qualquer caractere e + significa um ou mais caracteres que devo ter depois do @.</a:t>
            </a:r>
          </a:p>
        </p:txBody>
      </p:sp>
    </p:spTree>
    <p:extLst>
      <p:ext uri="{BB962C8B-B14F-4D97-AF65-F5344CB8AC3E}">
        <p14:creationId xmlns:p14="http://schemas.microsoft.com/office/powerpoint/2010/main" val="320203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EA7CD-DCF3-F9E9-C8A7-7C89240B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64" y="0"/>
            <a:ext cx="10515600" cy="611620"/>
          </a:xfrm>
        </p:spPr>
        <p:txBody>
          <a:bodyPr>
            <a:noAutofit/>
          </a:bodyPr>
          <a:lstStyle/>
          <a:p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pouco mais sobre </a:t>
            </a:r>
            <a:r>
              <a:rPr lang="pt-BR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preg_match</a:t>
            </a:r>
            <a:r>
              <a:rPr lang="pt-B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FC3D00F-B5CA-77D8-23CA-532426295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8" y="710717"/>
            <a:ext cx="9441998" cy="281964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BE859F9-68F0-1DAC-1E58-69AB368B7FC5}"/>
              </a:ext>
            </a:extLst>
          </p:cNvPr>
          <p:cNvSpPr txBox="1"/>
          <p:nvPr/>
        </p:nvSpPr>
        <p:spPr>
          <a:xfrm>
            <a:off x="1039091" y="4125191"/>
            <a:ext cx="10097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Caso eu queira mostrar todo o conteúdo eu coloco $matches[0] caso contrário $matches[1] que retornara</a:t>
            </a:r>
          </a:p>
          <a:p>
            <a:r>
              <a:rPr lang="pt-BR"/>
              <a:t>Apenas o que eu estou buscando.</a:t>
            </a:r>
          </a:p>
        </p:txBody>
      </p:sp>
    </p:spTree>
    <p:extLst>
      <p:ext uri="{BB962C8B-B14F-4D97-AF65-F5344CB8AC3E}">
        <p14:creationId xmlns:p14="http://schemas.microsoft.com/office/powerpoint/2010/main" val="1570413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Microsoft Office PowerPoint</Application>
  <PresentationFormat>Widescreen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Documentação Projeto Telecall</vt:lpstr>
      <vt:lpstr>Require</vt:lpstr>
      <vt:lpstr>Exemplo de $_POST[‘usuário’]</vt:lpstr>
      <vt:lpstr>Oque é TRY e Catch ?</vt:lpstr>
      <vt:lpstr>Ainda Sobre o Try e Catch</vt:lpstr>
      <vt:lpstr>Vamos aprender Sobre esta função utilizada</vt:lpstr>
      <vt:lpstr>Sobre mysqli_sql_exception</vt:lpstr>
      <vt:lpstr>Antes de ver  na prática vamos ver a sintaxe  do preg_match()</vt:lpstr>
      <vt:lpstr>Um pouco mais sobre preg_match()</vt:lpstr>
      <vt:lpstr>Voltando ao Nosso Programa</vt:lpstr>
      <vt:lpstr>Resto do Código</vt:lpstr>
      <vt:lpstr>Vamos para login.php</vt:lpstr>
      <vt:lpstr>Caso perfil = 1</vt:lpstr>
      <vt:lpstr>Caso perfil = 2</vt:lpstr>
      <vt:lpstr>Caso perfil =2</vt:lpstr>
      <vt:lpstr> Comparando as senhas</vt:lpstr>
      <vt:lpstr>Vamos utilizar o log </vt:lpstr>
      <vt:lpstr>Pergunta de Segurança</vt:lpstr>
      <vt:lpstr>Respondi a Pergunta de Segurança</vt:lpstr>
      <vt:lpstr>Alterar Senha</vt:lpstr>
      <vt:lpstr>Confirmação Senha Nova</vt:lpstr>
      <vt:lpstr>Alterando a Senha</vt:lpstr>
      <vt:lpstr>Como confirmo que o usuário está logado 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Projeto Telecall</dc:title>
  <dc:creator>lucas sales pires</dc:creator>
  <cp:lastModifiedBy>lucas sales pires</cp:lastModifiedBy>
  <cp:revision>8</cp:revision>
  <dcterms:created xsi:type="dcterms:W3CDTF">2023-10-29T12:14:55Z</dcterms:created>
  <dcterms:modified xsi:type="dcterms:W3CDTF">2023-11-26T11:02:47Z</dcterms:modified>
</cp:coreProperties>
</file>