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7"/>
  </p:notesMasterIdLst>
  <p:sldIdLst>
    <p:sldId id="551" r:id="rId2"/>
    <p:sldId id="552" r:id="rId3"/>
    <p:sldId id="553" r:id="rId4"/>
    <p:sldId id="554" r:id="rId5"/>
    <p:sldId id="555" r:id="rId6"/>
  </p:sldIdLst>
  <p:sldSz cx="18288000" cy="10287000"/>
  <p:notesSz cx="6858000" cy="9144000"/>
  <p:embeddedFontLst>
    <p:embeddedFont>
      <p:font typeface="Big Shoulders Display Bold" panose="020B0604020202020204" charset="0"/>
      <p:regular r:id="rId8"/>
      <p:bold r:id="rId9"/>
    </p:embeddedFont>
    <p:embeddedFont>
      <p:font typeface="Calibri" panose="020F0502020204030204" pitchFamily="34" charset="0"/>
      <p:regular r:id="rId10"/>
      <p:bold r:id="rId11"/>
      <p:italic r:id="rId12"/>
      <p:boldItalic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80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elipe Pimentel" initials="FP" lastIdx="8" clrIdx="0">
    <p:extLst>
      <p:ext uri="{19B8F6BF-5375-455C-9EA6-DF929625EA0E}">
        <p15:presenceInfo xmlns:p15="http://schemas.microsoft.com/office/powerpoint/2012/main" userId="5541f771e94123b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4BA5B"/>
    <a:srgbClr val="2644B4"/>
    <a:srgbClr val="3A7190"/>
    <a:srgbClr val="FF4755"/>
    <a:srgbClr val="00A13D"/>
    <a:srgbClr val="13538A"/>
    <a:srgbClr val="FFC000"/>
    <a:srgbClr val="072D4D"/>
    <a:srgbClr val="F39920"/>
    <a:srgbClr val="1153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82" autoAdjust="0"/>
    <p:restoredTop sz="90799" autoAdjust="0"/>
  </p:normalViewPr>
  <p:slideViewPr>
    <p:cSldViewPr>
      <p:cViewPr varScale="1">
        <p:scale>
          <a:sx n="67" d="100"/>
          <a:sy n="67" d="100"/>
        </p:scale>
        <p:origin x="858" y="90"/>
      </p:cViewPr>
      <p:guideLst>
        <p:guide orient="horz" pos="2280"/>
        <p:guide pos="2880"/>
      </p:guideLst>
    </p:cSldViewPr>
  </p:slideViewPr>
  <p:outlineViewPr>
    <p:cViewPr>
      <p:scale>
        <a:sx n="33" d="100"/>
        <a:sy n="33" d="100"/>
      </p:scale>
      <p:origin x="0" y="-55446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A06AB7-22F7-4FE9-97DA-D7277530E6A8}" type="datetimeFigureOut">
              <a:rPr lang="pt-BR" smtClean="0"/>
              <a:t>24/06/2022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4BF896-9269-4A84-AA55-52043446AA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6056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BF896-9269-4A84-AA55-52043446AA9B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13388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BF896-9269-4A84-AA55-52043446AA9B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44103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BF896-9269-4A84-AA55-52043446AA9B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2614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BF896-9269-4A84-AA55-52043446AA9B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64192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BF896-9269-4A84-AA55-52043446AA9B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0658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>
            <a:extLst>
              <a:ext uri="{FF2B5EF4-FFF2-40B4-BE49-F238E27FC236}">
                <a16:creationId xmlns:a16="http://schemas.microsoft.com/office/drawing/2014/main" id="{85F7F332-115A-E651-3218-0E39B436D00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812" b="7812"/>
          <a:stretch>
            <a:fillRect/>
          </a:stretch>
        </p:blipFill>
        <p:spPr>
          <a:xfrm>
            <a:off x="0" y="0"/>
            <a:ext cx="18291200" cy="10288800"/>
          </a:xfrm>
          <a:prstGeom prst="rect">
            <a:avLst/>
          </a:prstGeom>
        </p:spPr>
      </p:pic>
      <p:sp>
        <p:nvSpPr>
          <p:cNvPr id="18" name="AutoShape 3">
            <a:extLst>
              <a:ext uri="{FF2B5EF4-FFF2-40B4-BE49-F238E27FC236}">
                <a16:creationId xmlns:a16="http://schemas.microsoft.com/office/drawing/2014/main" id="{136D838B-0054-D8FC-9CE7-E4E55B4F16E9}"/>
              </a:ext>
            </a:extLst>
          </p:cNvPr>
          <p:cNvSpPr/>
          <p:nvPr/>
        </p:nvSpPr>
        <p:spPr>
          <a:xfrm>
            <a:off x="0" y="678180"/>
            <a:ext cx="18288000" cy="1105955"/>
          </a:xfrm>
          <a:prstGeom prst="rect">
            <a:avLst/>
          </a:prstGeom>
          <a:solidFill>
            <a:srgbClr val="13538A"/>
          </a:solidFill>
        </p:spPr>
      </p:sp>
      <p:sp>
        <p:nvSpPr>
          <p:cNvPr id="19" name="AutoShape 4">
            <a:extLst>
              <a:ext uri="{FF2B5EF4-FFF2-40B4-BE49-F238E27FC236}">
                <a16:creationId xmlns:a16="http://schemas.microsoft.com/office/drawing/2014/main" id="{B3148A37-1D34-DC8C-FB75-B830F74B3EBE}"/>
              </a:ext>
            </a:extLst>
          </p:cNvPr>
          <p:cNvSpPr/>
          <p:nvPr/>
        </p:nvSpPr>
        <p:spPr>
          <a:xfrm rot="-10800000">
            <a:off x="16791626" y="0"/>
            <a:ext cx="1115008" cy="1784135"/>
          </a:xfrm>
          <a:prstGeom prst="rect">
            <a:avLst/>
          </a:prstGeom>
          <a:solidFill>
            <a:srgbClr val="FFCE20"/>
          </a:solidFill>
        </p:spPr>
      </p:sp>
      <p:sp>
        <p:nvSpPr>
          <p:cNvPr id="20" name="TextBox 5">
            <a:extLst>
              <a:ext uri="{FF2B5EF4-FFF2-40B4-BE49-F238E27FC236}">
                <a16:creationId xmlns:a16="http://schemas.microsoft.com/office/drawing/2014/main" id="{FD875A6A-825F-E6B2-984A-1AB5E33E93B7}"/>
              </a:ext>
            </a:extLst>
          </p:cNvPr>
          <p:cNvSpPr txBox="1"/>
          <p:nvPr/>
        </p:nvSpPr>
        <p:spPr>
          <a:xfrm>
            <a:off x="752933" y="784913"/>
            <a:ext cx="15285760" cy="8924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498"/>
              </a:lnSpc>
            </a:pPr>
            <a:r>
              <a:rPr lang="en-US" sz="6248" dirty="0">
                <a:solidFill>
                  <a:srgbClr val="FFC331"/>
                </a:solidFill>
                <a:latin typeface="Big Shoulders Display Bold"/>
              </a:rPr>
              <a:t>RESUMO DE RESULTADOS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B29C9737-A8AF-8390-3563-22B4275D3139}"/>
              </a:ext>
            </a:extLst>
          </p:cNvPr>
          <p:cNvSpPr txBox="1"/>
          <p:nvPr/>
        </p:nvSpPr>
        <p:spPr>
          <a:xfrm>
            <a:off x="752933" y="2047156"/>
            <a:ext cx="162399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2060"/>
                </a:solidFill>
              </a:rPr>
              <a:t>A</a:t>
            </a:r>
            <a:r>
              <a:rPr lang="pt-BR" sz="3600" b="1" dirty="0">
                <a:solidFill>
                  <a:srgbClr val="002060"/>
                </a:solidFill>
              </a:rPr>
              <a:t>pós 2016, nossas vendas estão crescendo</a:t>
            </a:r>
          </a:p>
        </p:txBody>
      </p:sp>
      <p:pic>
        <p:nvPicPr>
          <p:cNvPr id="5" name="Imagem 4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5869E09D-BF21-4421-AB5E-1679765933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5522" y="3847356"/>
            <a:ext cx="10616955" cy="4718647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8370DB33-DECF-2595-E7CD-F634CD58F437}"/>
              </a:ext>
            </a:extLst>
          </p:cNvPr>
          <p:cNvSpPr txBox="1"/>
          <p:nvPr/>
        </p:nvSpPr>
        <p:spPr>
          <a:xfrm>
            <a:off x="13192337" y="4681835"/>
            <a:ext cx="34404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84BA5B"/>
                </a:solidFill>
              </a:rPr>
              <a:t>Entre 2017 e 2018 nossas vendas cresceram 20%</a:t>
            </a:r>
          </a:p>
        </p:txBody>
      </p:sp>
    </p:spTree>
    <p:extLst>
      <p:ext uri="{BB962C8B-B14F-4D97-AF65-F5344CB8AC3E}">
        <p14:creationId xmlns:p14="http://schemas.microsoft.com/office/powerpoint/2010/main" val="3039176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>
            <a:extLst>
              <a:ext uri="{FF2B5EF4-FFF2-40B4-BE49-F238E27FC236}">
                <a16:creationId xmlns:a16="http://schemas.microsoft.com/office/drawing/2014/main" id="{85F7F332-115A-E651-3218-0E39B436D00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812" b="7812"/>
          <a:stretch>
            <a:fillRect/>
          </a:stretch>
        </p:blipFill>
        <p:spPr>
          <a:xfrm>
            <a:off x="0" y="0"/>
            <a:ext cx="18291200" cy="10288800"/>
          </a:xfrm>
          <a:prstGeom prst="rect">
            <a:avLst/>
          </a:prstGeom>
        </p:spPr>
      </p:pic>
      <p:sp>
        <p:nvSpPr>
          <p:cNvPr id="18" name="AutoShape 3">
            <a:extLst>
              <a:ext uri="{FF2B5EF4-FFF2-40B4-BE49-F238E27FC236}">
                <a16:creationId xmlns:a16="http://schemas.microsoft.com/office/drawing/2014/main" id="{136D838B-0054-D8FC-9CE7-E4E55B4F16E9}"/>
              </a:ext>
            </a:extLst>
          </p:cNvPr>
          <p:cNvSpPr/>
          <p:nvPr/>
        </p:nvSpPr>
        <p:spPr>
          <a:xfrm>
            <a:off x="0" y="678180"/>
            <a:ext cx="18288000" cy="1105955"/>
          </a:xfrm>
          <a:prstGeom prst="rect">
            <a:avLst/>
          </a:prstGeom>
          <a:solidFill>
            <a:srgbClr val="13538A"/>
          </a:solidFill>
        </p:spPr>
      </p:sp>
      <p:sp>
        <p:nvSpPr>
          <p:cNvPr id="19" name="AutoShape 4">
            <a:extLst>
              <a:ext uri="{FF2B5EF4-FFF2-40B4-BE49-F238E27FC236}">
                <a16:creationId xmlns:a16="http://schemas.microsoft.com/office/drawing/2014/main" id="{B3148A37-1D34-DC8C-FB75-B830F74B3EBE}"/>
              </a:ext>
            </a:extLst>
          </p:cNvPr>
          <p:cNvSpPr/>
          <p:nvPr/>
        </p:nvSpPr>
        <p:spPr>
          <a:xfrm rot="-10800000">
            <a:off x="16791626" y="0"/>
            <a:ext cx="1115008" cy="1784135"/>
          </a:xfrm>
          <a:prstGeom prst="rect">
            <a:avLst/>
          </a:prstGeom>
          <a:solidFill>
            <a:srgbClr val="FFCE20"/>
          </a:solidFill>
        </p:spPr>
      </p:sp>
      <p:sp>
        <p:nvSpPr>
          <p:cNvPr id="20" name="TextBox 5">
            <a:extLst>
              <a:ext uri="{FF2B5EF4-FFF2-40B4-BE49-F238E27FC236}">
                <a16:creationId xmlns:a16="http://schemas.microsoft.com/office/drawing/2014/main" id="{FD875A6A-825F-E6B2-984A-1AB5E33E93B7}"/>
              </a:ext>
            </a:extLst>
          </p:cNvPr>
          <p:cNvSpPr txBox="1"/>
          <p:nvPr/>
        </p:nvSpPr>
        <p:spPr>
          <a:xfrm>
            <a:off x="752933" y="784913"/>
            <a:ext cx="15285760" cy="8924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498"/>
              </a:lnSpc>
            </a:pPr>
            <a:r>
              <a:rPr lang="en-US" sz="6248" dirty="0">
                <a:solidFill>
                  <a:srgbClr val="FFC331"/>
                </a:solidFill>
                <a:latin typeface="Big Shoulders Display Bold"/>
              </a:rPr>
              <a:t>RESUMO DE RESULTADOS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B29C9737-A8AF-8390-3563-22B4275D3139}"/>
              </a:ext>
            </a:extLst>
          </p:cNvPr>
          <p:cNvSpPr txBox="1"/>
          <p:nvPr/>
        </p:nvSpPr>
        <p:spPr>
          <a:xfrm>
            <a:off x="752933" y="2047156"/>
            <a:ext cx="162399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rgbClr val="002060"/>
                </a:solidFill>
              </a:rPr>
              <a:t>Apenas maio e dezembro tiveram venda em 2018 menor que em 2017</a:t>
            </a:r>
          </a:p>
        </p:txBody>
      </p:sp>
      <p:pic>
        <p:nvPicPr>
          <p:cNvPr id="3" name="Imagem 2" descr="Uma imagem contendo Gráfico&#10;&#10;Descrição gerada automaticamente">
            <a:extLst>
              <a:ext uri="{FF2B5EF4-FFF2-40B4-BE49-F238E27FC236}">
                <a16:creationId xmlns:a16="http://schemas.microsoft.com/office/drawing/2014/main" id="{608EA3D1-88BF-29E5-3D2E-3204AB403B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93104" y="3703340"/>
            <a:ext cx="19874207" cy="496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20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>
            <a:extLst>
              <a:ext uri="{FF2B5EF4-FFF2-40B4-BE49-F238E27FC236}">
                <a16:creationId xmlns:a16="http://schemas.microsoft.com/office/drawing/2014/main" id="{85F7F332-115A-E651-3218-0E39B436D00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812" b="7812"/>
          <a:stretch>
            <a:fillRect/>
          </a:stretch>
        </p:blipFill>
        <p:spPr>
          <a:xfrm>
            <a:off x="0" y="0"/>
            <a:ext cx="18291200" cy="10288800"/>
          </a:xfrm>
          <a:prstGeom prst="rect">
            <a:avLst/>
          </a:prstGeom>
        </p:spPr>
      </p:pic>
      <p:sp>
        <p:nvSpPr>
          <p:cNvPr id="18" name="AutoShape 3">
            <a:extLst>
              <a:ext uri="{FF2B5EF4-FFF2-40B4-BE49-F238E27FC236}">
                <a16:creationId xmlns:a16="http://schemas.microsoft.com/office/drawing/2014/main" id="{136D838B-0054-D8FC-9CE7-E4E55B4F16E9}"/>
              </a:ext>
            </a:extLst>
          </p:cNvPr>
          <p:cNvSpPr/>
          <p:nvPr/>
        </p:nvSpPr>
        <p:spPr>
          <a:xfrm>
            <a:off x="0" y="678180"/>
            <a:ext cx="18288000" cy="1105955"/>
          </a:xfrm>
          <a:prstGeom prst="rect">
            <a:avLst/>
          </a:prstGeom>
          <a:solidFill>
            <a:srgbClr val="13538A"/>
          </a:solidFill>
        </p:spPr>
      </p:sp>
      <p:sp>
        <p:nvSpPr>
          <p:cNvPr id="19" name="AutoShape 4">
            <a:extLst>
              <a:ext uri="{FF2B5EF4-FFF2-40B4-BE49-F238E27FC236}">
                <a16:creationId xmlns:a16="http://schemas.microsoft.com/office/drawing/2014/main" id="{B3148A37-1D34-DC8C-FB75-B830F74B3EBE}"/>
              </a:ext>
            </a:extLst>
          </p:cNvPr>
          <p:cNvSpPr/>
          <p:nvPr/>
        </p:nvSpPr>
        <p:spPr>
          <a:xfrm rot="-10800000">
            <a:off x="16791626" y="0"/>
            <a:ext cx="1115008" cy="1784135"/>
          </a:xfrm>
          <a:prstGeom prst="rect">
            <a:avLst/>
          </a:prstGeom>
          <a:solidFill>
            <a:srgbClr val="FFCE20"/>
          </a:solidFill>
        </p:spPr>
      </p:sp>
      <p:sp>
        <p:nvSpPr>
          <p:cNvPr id="20" name="TextBox 5">
            <a:extLst>
              <a:ext uri="{FF2B5EF4-FFF2-40B4-BE49-F238E27FC236}">
                <a16:creationId xmlns:a16="http://schemas.microsoft.com/office/drawing/2014/main" id="{FD875A6A-825F-E6B2-984A-1AB5E33E93B7}"/>
              </a:ext>
            </a:extLst>
          </p:cNvPr>
          <p:cNvSpPr txBox="1"/>
          <p:nvPr/>
        </p:nvSpPr>
        <p:spPr>
          <a:xfrm>
            <a:off x="752933" y="784913"/>
            <a:ext cx="15285760" cy="8924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498"/>
              </a:lnSpc>
            </a:pPr>
            <a:r>
              <a:rPr lang="en-US" sz="6248" dirty="0">
                <a:solidFill>
                  <a:srgbClr val="FFC331"/>
                </a:solidFill>
                <a:latin typeface="Big Shoulders Display Bold"/>
              </a:rPr>
              <a:t>RESUMO DE RESULTADOS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B29C9737-A8AF-8390-3563-22B4275D3139}"/>
              </a:ext>
            </a:extLst>
          </p:cNvPr>
          <p:cNvSpPr txBox="1"/>
          <p:nvPr/>
        </p:nvSpPr>
        <p:spPr>
          <a:xfrm>
            <a:off x="752933" y="2047156"/>
            <a:ext cx="162399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rgbClr val="002060"/>
                </a:solidFill>
              </a:rPr>
              <a:t>XXXXX</a:t>
            </a:r>
          </a:p>
        </p:txBody>
      </p:sp>
      <p:pic>
        <p:nvPicPr>
          <p:cNvPr id="4" name="Imagem 3" descr="Tela de vídeo game&#10;&#10;Descrição gerada automaticamente">
            <a:extLst>
              <a:ext uri="{FF2B5EF4-FFF2-40B4-BE49-F238E27FC236}">
                <a16:creationId xmlns:a16="http://schemas.microsoft.com/office/drawing/2014/main" id="{A7C7C231-78F9-DA34-24F3-F1F88604E7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7280" y="3715417"/>
            <a:ext cx="18522559" cy="463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739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>
            <a:extLst>
              <a:ext uri="{FF2B5EF4-FFF2-40B4-BE49-F238E27FC236}">
                <a16:creationId xmlns:a16="http://schemas.microsoft.com/office/drawing/2014/main" id="{85F7F332-115A-E651-3218-0E39B436D00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812" b="7812"/>
          <a:stretch>
            <a:fillRect/>
          </a:stretch>
        </p:blipFill>
        <p:spPr>
          <a:xfrm>
            <a:off x="0" y="0"/>
            <a:ext cx="18291200" cy="10288800"/>
          </a:xfrm>
          <a:prstGeom prst="rect">
            <a:avLst/>
          </a:prstGeom>
        </p:spPr>
      </p:pic>
      <p:sp>
        <p:nvSpPr>
          <p:cNvPr id="18" name="AutoShape 3">
            <a:extLst>
              <a:ext uri="{FF2B5EF4-FFF2-40B4-BE49-F238E27FC236}">
                <a16:creationId xmlns:a16="http://schemas.microsoft.com/office/drawing/2014/main" id="{136D838B-0054-D8FC-9CE7-E4E55B4F16E9}"/>
              </a:ext>
            </a:extLst>
          </p:cNvPr>
          <p:cNvSpPr/>
          <p:nvPr/>
        </p:nvSpPr>
        <p:spPr>
          <a:xfrm>
            <a:off x="0" y="678180"/>
            <a:ext cx="18288000" cy="1105955"/>
          </a:xfrm>
          <a:prstGeom prst="rect">
            <a:avLst/>
          </a:prstGeom>
          <a:solidFill>
            <a:srgbClr val="13538A"/>
          </a:solidFill>
        </p:spPr>
      </p:sp>
      <p:sp>
        <p:nvSpPr>
          <p:cNvPr id="19" name="AutoShape 4">
            <a:extLst>
              <a:ext uri="{FF2B5EF4-FFF2-40B4-BE49-F238E27FC236}">
                <a16:creationId xmlns:a16="http://schemas.microsoft.com/office/drawing/2014/main" id="{B3148A37-1D34-DC8C-FB75-B830F74B3EBE}"/>
              </a:ext>
            </a:extLst>
          </p:cNvPr>
          <p:cNvSpPr/>
          <p:nvPr/>
        </p:nvSpPr>
        <p:spPr>
          <a:xfrm rot="-10800000">
            <a:off x="16791626" y="0"/>
            <a:ext cx="1115008" cy="1784135"/>
          </a:xfrm>
          <a:prstGeom prst="rect">
            <a:avLst/>
          </a:prstGeom>
          <a:solidFill>
            <a:srgbClr val="FFCE20"/>
          </a:solidFill>
        </p:spPr>
      </p:sp>
      <p:sp>
        <p:nvSpPr>
          <p:cNvPr id="20" name="TextBox 5">
            <a:extLst>
              <a:ext uri="{FF2B5EF4-FFF2-40B4-BE49-F238E27FC236}">
                <a16:creationId xmlns:a16="http://schemas.microsoft.com/office/drawing/2014/main" id="{FD875A6A-825F-E6B2-984A-1AB5E33E93B7}"/>
              </a:ext>
            </a:extLst>
          </p:cNvPr>
          <p:cNvSpPr txBox="1"/>
          <p:nvPr/>
        </p:nvSpPr>
        <p:spPr>
          <a:xfrm>
            <a:off x="752933" y="784913"/>
            <a:ext cx="15285760" cy="8924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498"/>
              </a:lnSpc>
            </a:pPr>
            <a:r>
              <a:rPr lang="en-US" sz="6248" dirty="0">
                <a:solidFill>
                  <a:srgbClr val="FFC331"/>
                </a:solidFill>
                <a:latin typeface="Big Shoulders Display Bold"/>
              </a:rPr>
              <a:t>RESUMO DE RESULTADOS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B29C9737-A8AF-8390-3563-22B4275D3139}"/>
              </a:ext>
            </a:extLst>
          </p:cNvPr>
          <p:cNvSpPr txBox="1"/>
          <p:nvPr/>
        </p:nvSpPr>
        <p:spPr>
          <a:xfrm>
            <a:off x="752933" y="2047156"/>
            <a:ext cx="162399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rgbClr val="002060"/>
                </a:solidFill>
              </a:rPr>
              <a:t>XXXXX</a:t>
            </a:r>
          </a:p>
        </p:txBody>
      </p:sp>
      <p:pic>
        <p:nvPicPr>
          <p:cNvPr id="6" name="Imagem 5" descr="Interface gráfica do usuário&#10;&#10;Descrição gerada automaticamente">
            <a:extLst>
              <a:ext uri="{FF2B5EF4-FFF2-40B4-BE49-F238E27FC236}">
                <a16:creationId xmlns:a16="http://schemas.microsoft.com/office/drawing/2014/main" id="{AFB81B8D-AA8C-72CC-7AE8-31ECD88685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3688" y="2041451"/>
            <a:ext cx="10698427" cy="8023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979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>
            <a:extLst>
              <a:ext uri="{FF2B5EF4-FFF2-40B4-BE49-F238E27FC236}">
                <a16:creationId xmlns:a16="http://schemas.microsoft.com/office/drawing/2014/main" id="{85F7F332-115A-E651-3218-0E39B436D00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812" b="7812"/>
          <a:stretch>
            <a:fillRect/>
          </a:stretch>
        </p:blipFill>
        <p:spPr>
          <a:xfrm>
            <a:off x="0" y="0"/>
            <a:ext cx="18291200" cy="10288800"/>
          </a:xfrm>
          <a:prstGeom prst="rect">
            <a:avLst/>
          </a:prstGeom>
        </p:spPr>
      </p:pic>
      <p:sp>
        <p:nvSpPr>
          <p:cNvPr id="18" name="AutoShape 3">
            <a:extLst>
              <a:ext uri="{FF2B5EF4-FFF2-40B4-BE49-F238E27FC236}">
                <a16:creationId xmlns:a16="http://schemas.microsoft.com/office/drawing/2014/main" id="{136D838B-0054-D8FC-9CE7-E4E55B4F16E9}"/>
              </a:ext>
            </a:extLst>
          </p:cNvPr>
          <p:cNvSpPr/>
          <p:nvPr/>
        </p:nvSpPr>
        <p:spPr>
          <a:xfrm>
            <a:off x="0" y="678180"/>
            <a:ext cx="18288000" cy="1105955"/>
          </a:xfrm>
          <a:prstGeom prst="rect">
            <a:avLst/>
          </a:prstGeom>
          <a:solidFill>
            <a:srgbClr val="13538A"/>
          </a:solidFill>
        </p:spPr>
      </p:sp>
      <p:sp>
        <p:nvSpPr>
          <p:cNvPr id="19" name="AutoShape 4">
            <a:extLst>
              <a:ext uri="{FF2B5EF4-FFF2-40B4-BE49-F238E27FC236}">
                <a16:creationId xmlns:a16="http://schemas.microsoft.com/office/drawing/2014/main" id="{B3148A37-1D34-DC8C-FB75-B830F74B3EBE}"/>
              </a:ext>
            </a:extLst>
          </p:cNvPr>
          <p:cNvSpPr/>
          <p:nvPr/>
        </p:nvSpPr>
        <p:spPr>
          <a:xfrm rot="-10800000">
            <a:off x="16791626" y="0"/>
            <a:ext cx="1115008" cy="1784135"/>
          </a:xfrm>
          <a:prstGeom prst="rect">
            <a:avLst/>
          </a:prstGeom>
          <a:solidFill>
            <a:srgbClr val="FFCE20"/>
          </a:solidFill>
        </p:spPr>
      </p:sp>
      <p:sp>
        <p:nvSpPr>
          <p:cNvPr id="20" name="TextBox 5">
            <a:extLst>
              <a:ext uri="{FF2B5EF4-FFF2-40B4-BE49-F238E27FC236}">
                <a16:creationId xmlns:a16="http://schemas.microsoft.com/office/drawing/2014/main" id="{FD875A6A-825F-E6B2-984A-1AB5E33E93B7}"/>
              </a:ext>
            </a:extLst>
          </p:cNvPr>
          <p:cNvSpPr txBox="1"/>
          <p:nvPr/>
        </p:nvSpPr>
        <p:spPr>
          <a:xfrm>
            <a:off x="752933" y="784913"/>
            <a:ext cx="15285760" cy="8924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498"/>
              </a:lnSpc>
            </a:pPr>
            <a:r>
              <a:rPr lang="en-US" sz="6248" dirty="0">
                <a:solidFill>
                  <a:srgbClr val="FFC331"/>
                </a:solidFill>
                <a:latin typeface="Big Shoulders Display Bold"/>
              </a:rPr>
              <a:t>RESUMO DE RESULTADOS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B29C9737-A8AF-8390-3563-22B4275D3139}"/>
              </a:ext>
            </a:extLst>
          </p:cNvPr>
          <p:cNvSpPr txBox="1"/>
          <p:nvPr/>
        </p:nvSpPr>
        <p:spPr>
          <a:xfrm>
            <a:off x="752933" y="2047156"/>
            <a:ext cx="162399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rgbClr val="002060"/>
                </a:solidFill>
              </a:rPr>
              <a:t>XXXXX</a:t>
            </a:r>
          </a:p>
        </p:txBody>
      </p:sp>
      <p:pic>
        <p:nvPicPr>
          <p:cNvPr id="3" name="Imagem 2" descr="Uma imagem contendo Gráfico&#10;&#10;Descrição gerada automaticamente">
            <a:extLst>
              <a:ext uri="{FF2B5EF4-FFF2-40B4-BE49-F238E27FC236}">
                <a16:creationId xmlns:a16="http://schemas.microsoft.com/office/drawing/2014/main" id="{28CA8F51-3B09-6575-2D80-60E1A52045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4840" y="2489749"/>
            <a:ext cx="9738320" cy="7303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24439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5. Prevendo o futuro com ML" id="{72440FB7-6549-9449-9D9A-B3E22151600F}" vid="{9420E741-9AA2-DA49-AF64-BFEC701FAA4E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 do Office</Template>
  <TotalTime>15499</TotalTime>
  <Words>52</Words>
  <Application>Microsoft Office PowerPoint</Application>
  <PresentationFormat>Personalizar</PresentationFormat>
  <Paragraphs>16</Paragraphs>
  <Slides>5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Big Shoulders Display Bold</vt:lpstr>
      <vt:lpstr>Calibri</vt:lpstr>
      <vt:lpstr>Arial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Leal</dc:creator>
  <cp:lastModifiedBy>Lucas Leal</cp:lastModifiedBy>
  <cp:revision>37</cp:revision>
  <dcterms:created xsi:type="dcterms:W3CDTF">2022-05-12T00:40:05Z</dcterms:created>
  <dcterms:modified xsi:type="dcterms:W3CDTF">2022-06-24T19:07:51Z</dcterms:modified>
  <dc:identifier>DAExEKVsRbk</dc:identifier>
</cp:coreProperties>
</file>