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 varScale="1">
        <p:scale>
          <a:sx n="42" d="100"/>
          <a:sy n="42" d="100"/>
        </p:scale>
        <p:origin x="60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4922E-CCEB-43AB-9650-A7D38B110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315DE-24E2-4B40-909F-A3A828F1A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B883E-785F-44F1-B4FB-2C28FDA3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0095-F0FC-4E68-B412-2ADAB42D81E8}" type="datetimeFigureOut">
              <a:rPr lang="en-AU" smtClean="0"/>
              <a:t>6/06/2021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B7FA5-03B3-4479-9A82-15AA318F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3FB88-2BB0-48BE-8215-50E30CD20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D1DC-995D-4FE6-942F-B5BBB9EAEB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655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6B0D4-7C63-48FF-BBFC-14BC2189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FB632-1AE4-41B5-842E-3A36CDA4C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F41F9-EC75-40F1-BE3F-C333834AA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0095-F0FC-4E68-B412-2ADAB42D81E8}" type="datetimeFigureOut">
              <a:rPr lang="en-AU" smtClean="0"/>
              <a:t>6/06/2021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F8DA-5A23-4D7F-8786-156A2737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6AD0A-014B-440B-A786-EE167FD6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D1DC-995D-4FE6-942F-B5BBB9EAEB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602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C9530F-73F8-4B38-8BED-1A6501707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A68F7-B716-450C-B158-CE46D026D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3C368-E6F8-445A-9114-6E5BB4F9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0095-F0FC-4E68-B412-2ADAB42D81E8}" type="datetimeFigureOut">
              <a:rPr lang="en-AU" smtClean="0"/>
              <a:t>6/06/2021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DC7BD-36AD-4064-8531-B479291E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24302-7DA1-4FEE-9316-0D589A99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D1DC-995D-4FE6-942F-B5BBB9EAEB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563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0D55-0183-45AD-B50C-CB53B8A5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167C3-3BD1-4200-8CA3-A678DF140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20613-6E85-4A0D-95A4-39BA37AFB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0095-F0FC-4E68-B412-2ADAB42D81E8}" type="datetimeFigureOut">
              <a:rPr lang="en-AU" smtClean="0"/>
              <a:t>6/06/2021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880D1-558A-46CB-A288-414EBA397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2A045-5466-4CFB-B82D-C4E14299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D1DC-995D-4FE6-942F-B5BBB9EAEB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682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9D6DA-08EA-4C47-9D8E-944D8EA2B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6CDBF-2759-4558-8FBF-89EBE9928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EAD74-09D4-4CC9-82BC-E2173B24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0095-F0FC-4E68-B412-2ADAB42D81E8}" type="datetimeFigureOut">
              <a:rPr lang="en-AU" smtClean="0"/>
              <a:t>6/06/2021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2791-C6D6-40B8-AD14-B21DACC5E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06CF4-7698-4D63-BF97-4537E519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D1DC-995D-4FE6-942F-B5BBB9EAEB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502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72B13-3D36-45D4-ABB1-C9570874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30C66-960E-4F85-9B23-9B9A8A11B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2C0CA-D973-4323-A07C-09A6AAC4A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ABD16-CE1B-473A-B85F-223E4982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0095-F0FC-4E68-B412-2ADAB42D81E8}" type="datetimeFigureOut">
              <a:rPr lang="en-AU" smtClean="0"/>
              <a:t>6/06/2021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02540-5A9E-4E6D-9E1C-AB19714D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AE15C-13B3-43EC-9C02-D25000D8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D1DC-995D-4FE6-942F-B5BBB9EAEB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366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9C707-5295-4AEB-8700-1ACF54FC1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BFD03-487B-46DC-8EBB-66A496E5F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28D06-1474-4C7C-879B-FF743D89E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83408-45B1-4648-974A-E5128CBAB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FF489-2DA1-4DE0-8687-640E6AFE7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8E7707-1A61-4ECA-9877-A43A3151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0095-F0FC-4E68-B412-2ADAB42D81E8}" type="datetimeFigureOut">
              <a:rPr lang="en-AU" smtClean="0"/>
              <a:t>6/06/2021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1330EA-3326-4644-B881-BDDB90FB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B489A0-D415-48E5-94F8-597EFB3DF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D1DC-995D-4FE6-942F-B5BBB9EAEB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211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A363-FD10-4A80-854B-2033F8BB8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B1DFC9-AEA9-4F91-B7DB-53C931218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0095-F0FC-4E68-B412-2ADAB42D81E8}" type="datetimeFigureOut">
              <a:rPr lang="en-AU" smtClean="0"/>
              <a:t>6/06/2021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E39FC-DB8C-420E-B15A-F46D00DE0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06DEB-AF02-4236-82EE-E30B8ABA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D1DC-995D-4FE6-942F-B5BBB9EAEB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4459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60868-798B-4B2D-8657-88EE62708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0095-F0FC-4E68-B412-2ADAB42D81E8}" type="datetimeFigureOut">
              <a:rPr lang="en-AU" smtClean="0"/>
              <a:t>6/06/2021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4F283-5A7E-4D65-B84F-171C2930C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FF4A3-9382-4E9B-BEA8-C9C3326C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D1DC-995D-4FE6-942F-B5BBB9EAEB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039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54565-D758-4946-B05F-670F51ED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30059-8967-4FBA-8030-6180D4F22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DF612-2069-468E-8A49-A3C9E03AD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E02E9-775F-4341-86AC-30703C4A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0095-F0FC-4E68-B412-2ADAB42D81E8}" type="datetimeFigureOut">
              <a:rPr lang="en-AU" smtClean="0"/>
              <a:t>6/06/2021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6A8EC-330B-499A-98D7-181E9C8E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1DEA4-AFB8-48D2-86CF-3270E0AD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D1DC-995D-4FE6-942F-B5BBB9EAEB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0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C9BB8-B83D-45E9-9C14-E6A886481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8BA360-6690-495B-8DE8-B771E682E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F968A-719D-4EF1-86D1-DDC93C9CF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14AFC-2D52-474D-A13F-4C753CFF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0095-F0FC-4E68-B412-2ADAB42D81E8}" type="datetimeFigureOut">
              <a:rPr lang="en-AU" smtClean="0"/>
              <a:t>6/06/2021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AABAB-E9D9-4382-A68D-30E3F846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548FA-4220-4D3B-83E7-C422CED2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D1DC-995D-4FE6-942F-B5BBB9EAEB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824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48DF8D-E306-41F8-A91D-2A238DBE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057B7-E8C8-41BB-8512-38593A8E6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29B73-3B9B-455D-8E48-9582F6350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00095-F0FC-4E68-B412-2ADAB42D81E8}" type="datetimeFigureOut">
              <a:rPr lang="en-AU" smtClean="0"/>
              <a:t>6/06/2021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E9DED-3C9C-495C-9B0D-BE4FD643A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CD969-D41F-4D67-B22D-6EFE5887A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D1DC-995D-4FE6-942F-B5BBB9EAEB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347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102D8-3665-4804-94A8-F5196AF854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Minimum Vertex Cover Algorithm For Complement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798A-A2FA-4902-93E8-DE36A617A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2118"/>
            <a:ext cx="9144000" cy="1655762"/>
          </a:xfrm>
        </p:spPr>
        <p:txBody>
          <a:bodyPr/>
          <a:lstStyle/>
          <a:p>
            <a:r>
              <a:rPr lang="en-AU" dirty="0"/>
              <a:t>Lucas Geurtjens (s5132841)</a:t>
            </a:r>
          </a:p>
        </p:txBody>
      </p:sp>
    </p:spTree>
    <p:extLst>
      <p:ext uri="{BB962C8B-B14F-4D97-AF65-F5344CB8AC3E}">
        <p14:creationId xmlns:p14="http://schemas.microsoft.com/office/powerpoint/2010/main" val="387260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F366A-403B-4169-B2F4-508DBAF5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About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D5A66-72BA-4173-9DDC-E19F84414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867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036AD-B183-4B78-B1B4-C2A6B214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28B5C-64A4-4AFF-A01B-692BCBD60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NOTE: NO CODE at all in the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663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9495-699F-4ABC-9D80-43DF9E3D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C58F4-B6DE-461E-B700-1987393FC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7269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0632-324F-434A-8F30-964AA22D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B27D6-2BA9-42EA-8D0F-4C4896E76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584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498B1-1893-4C2C-B460-B6D215208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7D3F5-BE74-43A2-B9E2-00A5D7C87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8471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Minimum Vertex Cover Algorithm For Complement Graphs</vt:lpstr>
      <vt:lpstr>About the Problem</vt:lpstr>
      <vt:lpstr>Implementation</vt:lpstr>
      <vt:lpstr>Testing</vt:lpstr>
      <vt:lpstr>Results</vt:lpstr>
      <vt:lpstr>Performance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Algorithms</dc:title>
  <dc:creator>lucas ernest</dc:creator>
  <cp:lastModifiedBy>lucas ernest</cp:lastModifiedBy>
  <cp:revision>3</cp:revision>
  <dcterms:created xsi:type="dcterms:W3CDTF">2021-06-06T00:30:00Z</dcterms:created>
  <dcterms:modified xsi:type="dcterms:W3CDTF">2021-06-06T00:35:47Z</dcterms:modified>
</cp:coreProperties>
</file>