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6" r:id="rId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03" d="100"/>
          <a:sy n="103" d="100"/>
        </p:scale>
        <p:origin x="126" y="3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spc="3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7" name="Rectangle 6"/>
          <p:cNvSpPr/>
          <p:nvPr/>
        </p:nvSpPr>
        <p:spPr>
          <a:xfrm>
            <a:off x="0" y="0"/>
            <a:ext cx="457200" cy="6858000"/>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Date Placeholder 7"/>
          <p:cNvSpPr>
            <a:spLocks noGrp="1"/>
          </p:cNvSpPr>
          <p:nvPr>
            <p:ph type="dt" sz="half" idx="10"/>
          </p:nvPr>
        </p:nvSpPr>
        <p:spPr/>
        <p:txBody>
          <a:bodyPr/>
          <a:lstStyle/>
          <a:p>
            <a:fld id="{7C2CE493-56F2-46E2-A95C-87F1BB77F317}" type="datetimeFigureOut">
              <a:rPr lang="en-US" smtClean="0"/>
              <a:t>7/8/2019</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EA93F806-C3CB-4929-92EE-584135835CA9}" type="slidenum">
              <a:rPr lang="en-US" smtClean="0"/>
              <a:t>‹#›</a:t>
            </a:fld>
            <a:endParaRPr lang="en-US"/>
          </a:p>
        </p:txBody>
      </p:sp>
    </p:spTree>
    <p:extLst>
      <p:ext uri="{BB962C8B-B14F-4D97-AF65-F5344CB8AC3E}">
        <p14:creationId xmlns:p14="http://schemas.microsoft.com/office/powerpoint/2010/main" val="1281618200"/>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C2CE493-56F2-46E2-A95C-87F1BB77F317}" type="datetimeFigureOut">
              <a:rPr lang="en-US" smtClean="0"/>
              <a:t>7/8/2019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93F806-C3CB-4929-92EE-584135835CA9}" type="slidenum">
              <a:rPr lang="en-US" smtClean="0"/>
              <a:t>‹#›</a:t>
            </a:fld>
            <a:endParaRPr lang="en-US"/>
          </a:p>
        </p:txBody>
      </p:sp>
      <p:sp>
        <p:nvSpPr>
          <p:cNvPr id="7" name="Rectangle 6"/>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7342833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C2CE493-56F2-46E2-A95C-87F1BB77F317}" type="datetimeFigureOut">
              <a:rPr lang="en-US" smtClean="0"/>
              <a:t>7/8/2019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93F806-C3CB-4929-92EE-584135835CA9}" type="slidenum">
              <a:rPr lang="en-US" smtClean="0"/>
              <a:t>‹#›</a:t>
            </a:fld>
            <a:endParaRPr lang="en-US"/>
          </a:p>
        </p:txBody>
      </p:sp>
      <p:sp>
        <p:nvSpPr>
          <p:cNvPr id="7" name="Rectangle 6"/>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1867059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C2CE493-56F2-46E2-A95C-87F1BB77F317}" type="datetimeFigureOut">
              <a:rPr lang="en-US" smtClean="0"/>
              <a:t>7/8/2019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93F806-C3CB-4929-92EE-584135835CA9}" type="slidenum">
              <a:rPr lang="en-US" smtClean="0"/>
              <a:t>‹#›</a:t>
            </a:fld>
            <a:endParaRPr lang="en-US"/>
          </a:p>
        </p:txBody>
      </p:sp>
      <p:sp>
        <p:nvSpPr>
          <p:cNvPr id="8" name="Rectangle 7"/>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9363343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1"/>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spc="30" baseline="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C2CE493-56F2-46E2-A95C-87F1BB77F317}" type="datetimeFigureOut">
              <a:rPr lang="en-US" smtClean="0"/>
              <a:t>7/8/2019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93F806-C3CB-4929-92EE-584135835CA9}" type="slidenum">
              <a:rPr lang="en-US" smtClean="0"/>
              <a:t>‹#›</a:t>
            </a:fld>
            <a:endParaRPr lang="en-US"/>
          </a:p>
        </p:txBody>
      </p:sp>
      <p:sp>
        <p:nvSpPr>
          <p:cNvPr id="8" name="Rectangle 7"/>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8520320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C2CE493-56F2-46E2-A95C-87F1BB77F317}" type="datetimeFigureOut">
              <a:rPr lang="en-US" smtClean="0"/>
              <a:t>7/8/2019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93F806-C3CB-4929-92EE-584135835CA9}" type="slidenum">
              <a:rPr lang="en-US" smtClean="0"/>
              <a:t>‹#›</a:t>
            </a:fld>
            <a:endParaRPr lang="en-US"/>
          </a:p>
        </p:txBody>
      </p:sp>
      <p:sp>
        <p:nvSpPr>
          <p:cNvPr id="8" name="Rectangle 7"/>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1727700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C2CE493-56F2-46E2-A95C-87F1BB77F317}" type="datetimeFigureOut">
              <a:rPr lang="en-US" smtClean="0"/>
              <a:t>7/8/2019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A93F806-C3CB-4929-92EE-584135835CA9}" type="slidenum">
              <a:rPr lang="en-US" smtClean="0"/>
              <a:t>‹#›</a:t>
            </a:fld>
            <a:endParaRPr lang="en-US"/>
          </a:p>
        </p:txBody>
      </p:sp>
      <p:sp>
        <p:nvSpPr>
          <p:cNvPr id="11" name="Rectangle 10"/>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4342467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C2CE493-56F2-46E2-A95C-87F1BB77F317}" type="datetimeFigureOut">
              <a:rPr lang="en-US" smtClean="0"/>
              <a:t>7/8/2019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A93F806-C3CB-4929-92EE-584135835CA9}" type="slidenum">
              <a:rPr lang="en-US" smtClean="0"/>
              <a:t>‹#›</a:t>
            </a:fld>
            <a:endParaRPr lang="en-US"/>
          </a:p>
        </p:txBody>
      </p:sp>
      <p:sp>
        <p:nvSpPr>
          <p:cNvPr id="7" name="Rectangle 6"/>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9254421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2CE493-56F2-46E2-A95C-87F1BB77F317}" type="datetimeFigureOut">
              <a:rPr lang="en-US" smtClean="0"/>
              <a:t>7/8/2019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A93F806-C3CB-4929-92EE-584135835CA9}" type="slidenum">
              <a:rPr lang="en-US" smtClean="0"/>
              <a:t>‹#›</a:t>
            </a:fld>
            <a:endParaRPr lang="en-US"/>
          </a:p>
        </p:txBody>
      </p:sp>
      <p:sp>
        <p:nvSpPr>
          <p:cNvPr id="5" name="Rectangle 4"/>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2938014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2800" b="1"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C2CE493-56F2-46E2-A95C-87F1BB77F317}" type="datetimeFigureOut">
              <a:rPr lang="en-US" smtClean="0"/>
              <a:t>7/8/2019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93F806-C3CB-4929-92EE-584135835CA9}" type="slidenum">
              <a:rPr lang="en-US" smtClean="0"/>
              <a:t>‹#›</a:t>
            </a:fld>
            <a:endParaRPr lang="en-US"/>
          </a:p>
        </p:txBody>
      </p:sp>
    </p:spTree>
    <p:extLst>
      <p:ext uri="{BB962C8B-B14F-4D97-AF65-F5344CB8AC3E}">
        <p14:creationId xmlns:p14="http://schemas.microsoft.com/office/powerpoint/2010/main" val="39616091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1">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400" baseline="0">
                <a:solidFill>
                  <a:schemeClr val="bg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C2CE493-56F2-46E2-A95C-87F1BB77F317}" type="datetimeFigureOut">
              <a:rPr lang="en-US" smtClean="0"/>
              <a:t>7/8/2019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93F806-C3CB-4929-92EE-584135835CA9}" type="slidenum">
              <a:rPr lang="en-US" smtClean="0"/>
              <a:t>‹#›</a:t>
            </a:fld>
            <a:endParaRPr lang="en-US"/>
          </a:p>
        </p:txBody>
      </p:sp>
    </p:spTree>
    <p:extLst>
      <p:ext uri="{BB962C8B-B14F-4D97-AF65-F5344CB8AC3E}">
        <p14:creationId xmlns:p14="http://schemas.microsoft.com/office/powerpoint/2010/main" val="2631043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294198"/>
            <a:ext cx="9692640" cy="1397124"/>
          </a:xfrm>
          <a:prstGeom prst="rect">
            <a:avLst/>
          </a:prstGeom>
        </p:spPr>
        <p:txBody>
          <a:bodyPr vert="horz" lIns="91440" tIns="27432"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accent1">
                    <a:lumMod val="40000"/>
                    <a:lumOff val="60000"/>
                  </a:schemeClr>
                </a:solidFill>
              </a:defRPr>
            </a:lvl1pPr>
          </a:lstStyle>
          <a:p>
            <a:fld id="{7C2CE493-56F2-46E2-A95C-87F1BB77F317}" type="datetimeFigureOut">
              <a:rPr lang="en-US" smtClean="0"/>
              <a:t>7/8/2019</a:t>
            </a:fld>
            <a:endParaRPr lang="en-US"/>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accent1">
                    <a:lumMod val="40000"/>
                    <a:lumOff val="60000"/>
                  </a:schemeClr>
                </a:solidFill>
              </a:defRPr>
            </a:lvl1pPr>
          </a:lstStyle>
          <a:p>
            <a:endParaRPr lang="en-US"/>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accent1">
                    <a:lumMod val="60000"/>
                    <a:lumOff val="40000"/>
                  </a:schemeClr>
                </a:solidFill>
                <a:latin typeface="+mj-lt"/>
              </a:defRPr>
            </a:lvl1pPr>
          </a:lstStyle>
          <a:p>
            <a:fld id="{EA93F806-C3CB-4929-92EE-584135835CA9}" type="slidenum">
              <a:rPr lang="en-US" smtClean="0"/>
              <a:t>‹#›</a:t>
            </a:fld>
            <a:endParaRPr lang="en-US"/>
          </a:p>
        </p:txBody>
      </p:sp>
    </p:spTree>
    <p:extLst>
      <p:ext uri="{BB962C8B-B14F-4D97-AF65-F5344CB8AC3E}">
        <p14:creationId xmlns:p14="http://schemas.microsoft.com/office/powerpoint/2010/main" val="1953160701"/>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l" defTabSz="914400" rtl="0" eaLnBrk="1" latinLnBrk="0" hangingPunct="1">
        <a:lnSpc>
          <a:spcPct val="90000"/>
        </a:lnSpc>
        <a:spcBef>
          <a:spcPct val="0"/>
        </a:spcBef>
        <a:buNone/>
        <a:defRPr sz="4400" b="1" kern="1200" spc="-50" baseline="0">
          <a:solidFill>
            <a:schemeClr val="accent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2000" kern="1200" spc="10" baseline="0">
          <a:solidFill>
            <a:schemeClr val="tx1">
              <a:lumMod val="65000"/>
              <a:lumOff val="35000"/>
            </a:schemeClr>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C92D756-DCFC-4AC1-B291-929C022B0158}"/>
              </a:ext>
            </a:extLst>
          </p:cNvPr>
          <p:cNvSpPr>
            <a:spLocks noGrp="1"/>
          </p:cNvSpPr>
          <p:nvPr>
            <p:ph type="title"/>
          </p:nvPr>
        </p:nvSpPr>
        <p:spPr/>
        <p:txBody>
          <a:bodyPr/>
          <a:lstStyle/>
          <a:p>
            <a:r>
              <a:rPr lang="en-US" dirty="0"/>
              <a:t>Badge Simulation Rules:</a:t>
            </a:r>
          </a:p>
        </p:txBody>
      </p:sp>
      <p:sp>
        <p:nvSpPr>
          <p:cNvPr id="5" name="Content Placeholder 4">
            <a:extLst>
              <a:ext uri="{FF2B5EF4-FFF2-40B4-BE49-F238E27FC236}">
                <a16:creationId xmlns:a16="http://schemas.microsoft.com/office/drawing/2014/main" id="{2B03DED9-98F2-431A-8184-0CBA76BDF807}"/>
              </a:ext>
            </a:extLst>
          </p:cNvPr>
          <p:cNvSpPr>
            <a:spLocks noGrp="1"/>
          </p:cNvSpPr>
          <p:nvPr>
            <p:ph idx="1"/>
          </p:nvPr>
        </p:nvSpPr>
        <p:spPr/>
        <p:txBody>
          <a:bodyPr>
            <a:normAutofit fontScale="70000" lnSpcReduction="20000"/>
          </a:bodyPr>
          <a:lstStyle/>
          <a:p>
            <a:r>
              <a:rPr lang="en-US" sz="2400" dirty="0"/>
              <a:t>Each player given one badge that contains a secret code</a:t>
            </a:r>
          </a:p>
          <a:p>
            <a:r>
              <a:rPr lang="en-US" sz="2400" dirty="0"/>
              <a:t>Only one other badge in the room has YOUR secret code</a:t>
            </a:r>
          </a:p>
          <a:p>
            <a:r>
              <a:rPr lang="en-US" sz="2400" dirty="0"/>
              <a:t>Goal of the game is to find your partner badge</a:t>
            </a:r>
          </a:p>
          <a:p>
            <a:r>
              <a:rPr lang="en-US" sz="2400" dirty="0"/>
              <a:t>To interact, one player points his/her badge at another player’s badge and presses the two buttons on the top of the badge simultaneously</a:t>
            </a:r>
          </a:p>
          <a:p>
            <a:r>
              <a:rPr lang="en-US" sz="2400" dirty="0"/>
              <a:t>The badge will flash lights to alert you to the result of the interaction</a:t>
            </a:r>
          </a:p>
          <a:p>
            <a:pPr lvl="1"/>
            <a:r>
              <a:rPr lang="en-US" sz="2000" dirty="0"/>
              <a:t>RED: Interaction failed because the badges’ IR sensors are finicky, just try again</a:t>
            </a:r>
          </a:p>
          <a:p>
            <a:pPr lvl="1"/>
            <a:r>
              <a:rPr lang="en-US" sz="2000" dirty="0"/>
              <a:t>GREEN: Interaction successful, but the two badges involved DON’T have the same code</a:t>
            </a:r>
          </a:p>
          <a:p>
            <a:pPr lvl="1"/>
            <a:r>
              <a:rPr lang="en-US" sz="2000" dirty="0"/>
              <a:t>BLUE: Interaction successful, and the two badges involved DO have the same code</a:t>
            </a:r>
          </a:p>
          <a:p>
            <a:pPr lvl="1"/>
            <a:endParaRPr lang="en-US" sz="2000" dirty="0"/>
          </a:p>
          <a:p>
            <a:r>
              <a:rPr lang="en-US" sz="2400" dirty="0"/>
              <a:t>One known issue: If you notice interactions stop working, look at the timer in the bottom corner of the badge’s display. If after a few seconds you notice the timer isn’t changing, your badge may have frozen. If this is the case, don’t worry, this just means YOU must be the one to initiate future interactions and your LED’s won’t flash the colors… you must rely on your partner’s badge for feedback.</a:t>
            </a:r>
          </a:p>
        </p:txBody>
      </p:sp>
    </p:spTree>
    <p:extLst>
      <p:ext uri="{BB962C8B-B14F-4D97-AF65-F5344CB8AC3E}">
        <p14:creationId xmlns:p14="http://schemas.microsoft.com/office/powerpoint/2010/main" val="880174084"/>
      </p:ext>
    </p:extLst>
  </p:cSld>
  <p:clrMapOvr>
    <a:masterClrMapping/>
  </p:clrMapOvr>
</p:sld>
</file>

<file path=ppt/theme/theme1.xml><?xml version="1.0" encoding="utf-8"?>
<a:theme xmlns:a="http://schemas.openxmlformats.org/drawingml/2006/main" name="View">
  <a:themeElements>
    <a:clrScheme name="View">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3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7B713C7F-58B7-4AE9-B361-B13EB9EC4C0C}"/>
    </a:ext>
  </a:extLst>
</a:theme>
</file>

<file path=docProps/app.xml><?xml version="1.0" encoding="utf-8"?>
<Properties xmlns="http://schemas.openxmlformats.org/officeDocument/2006/extended-properties" xmlns:vt="http://schemas.openxmlformats.org/officeDocument/2006/docPropsVTypes">
  <Template>TM03457515[[fn=View]]</Template>
  <TotalTime>8</TotalTime>
  <Words>202</Words>
  <Application>Microsoft Office PowerPoint</Application>
  <PresentationFormat>Widescreen</PresentationFormat>
  <Paragraphs>11</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Century Schoolbook</vt:lpstr>
      <vt:lpstr>Wingdings 2</vt:lpstr>
      <vt:lpstr>View</vt:lpstr>
      <vt:lpstr>Badge Simulation Rules: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Badge Simulation Rules:</dc:title>
  <dc:creator>Lucas Yarnes</dc:creator>
  <cp:lastModifiedBy>Lucas Yarnes</cp:lastModifiedBy>
  <cp:revision>2</cp:revision>
  <dcterms:created xsi:type="dcterms:W3CDTF">2019-07-08T14:56:06Z</dcterms:created>
  <dcterms:modified xsi:type="dcterms:W3CDTF">2019-07-08T15:04:54Z</dcterms:modified>
</cp:coreProperties>
</file>