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DW21l9WwOz7FOrh1OwDaVWh2Y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6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6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6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6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6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6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6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pt-BR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5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5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5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proto/CnuV6TGsD8AhFNCKoxrs5K/UZU?node-id=1%3A21&amp;scaling=contain&amp;page-id=0%3A1&amp;starting-point-node-id=1%3A21" TargetMode="External"/><Relationship Id="rId4" Type="http://schemas.openxmlformats.org/officeDocument/2006/relationships/hyperlink" Target="https://github.com/lucas0headshot/UZU_P.I-2022/tree/main/P.I%20-%202022/ZEHAHAHA/redesocialuzu/UZ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Corbel"/>
              <a:buNone/>
            </a:pPr>
            <a:r>
              <a:rPr lang="pt-BR" sz="8500"/>
              <a:t>UZU</a:t>
            </a:r>
            <a:endParaRPr sz="8500"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pt-BR" sz="2800"/>
              <a:t>Marcos Plácido e Lucas Ronchi</a:t>
            </a:r>
            <a:endParaRPr/>
          </a:p>
          <a:p>
            <a:pPr indent="0" lvl="0" marL="0" rtl="0" algn="r"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pt-BR" sz="2800"/>
              <a:t>3-52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</a:pPr>
            <a:r>
              <a:rPr lang="pt-BR" sz="4500"/>
              <a:t>UZU – Rede social para gamers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pt-BR" sz="2800"/>
              <a:t>UZU é uma rede social, especializada para gamers que não querem perder tempo com a procrastinação, a nossa rede social quer resolver isso de uma forma passiva colocando um contador de tempo enquanto o aplicativo está emulando.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</a:pPr>
            <a:r>
              <a:rPr lang="pt-BR" sz="4500"/>
              <a:t>Como pretendemos desenvolver?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pt-BR" sz="2800"/>
              <a:t>Utilizar as tecnologias PHP, CSS, HTML e SQL.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Clr>
                <a:srgbClr val="8D1515"/>
              </a:buClr>
              <a:buSzPts val="4060"/>
              <a:buChar char="•"/>
            </a:pPr>
            <a:r>
              <a:rPr lang="pt-BR" sz="2800"/>
              <a:t>Estruturando e criando uma aplicação Web, utilizando a metodologia MVC(Models, Views e Controllers) e as tecnologias citadas acima.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pt-BR"/>
              <a:t>O que desenvolvemos até agora?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pt-BR" sz="2800"/>
              <a:t>Criamos um protótipo para esclarecer a ideia. </a:t>
            </a:r>
            <a:endParaRPr/>
          </a:p>
          <a:p>
            <a:pPr indent="0" lvl="0" marL="0" rtl="0" algn="l">
              <a:spcBef>
                <a:spcPts val="1120"/>
              </a:spcBef>
              <a:spcAft>
                <a:spcPts val="0"/>
              </a:spcAft>
              <a:buClr>
                <a:srgbClr val="8D1515"/>
              </a:buClr>
              <a:buSzPts val="3770"/>
              <a:buNone/>
            </a:pPr>
            <a:r>
              <a:rPr lang="pt-BR" sz="2600" u="sng">
                <a:solidFill>
                  <a:schemeClr val="hlink"/>
                </a:solidFill>
                <a:hlinkClick r:id="rId3"/>
              </a:rPr>
              <a:t>Visualizar protótipo</a:t>
            </a:r>
            <a:endParaRPr sz="2600"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Clr>
                <a:srgbClr val="8D1515"/>
              </a:buClr>
              <a:buSzPts val="4060"/>
              <a:buChar char="•"/>
            </a:pPr>
            <a:r>
              <a:rPr lang="pt-BR" sz="2800"/>
              <a:t>Modelamos e criamos o Banco de Dados</a:t>
            </a:r>
            <a:endParaRPr/>
          </a:p>
          <a:p>
            <a:pPr indent="-285750" lvl="0" marL="285750" rtl="0" algn="l">
              <a:spcBef>
                <a:spcPts val="1160"/>
              </a:spcBef>
              <a:spcAft>
                <a:spcPts val="0"/>
              </a:spcAft>
              <a:buClr>
                <a:srgbClr val="8D1515"/>
              </a:buClr>
              <a:buSzPts val="4060"/>
              <a:buChar char="•"/>
            </a:pPr>
            <a:r>
              <a:rPr lang="pt-BR" sz="2800"/>
              <a:t>Iniciamos o desenvolvimento, utilizando a metodologia citada anteriormente.</a:t>
            </a:r>
            <a:endParaRPr/>
          </a:p>
          <a:p>
            <a:pPr indent="0" lvl="0" marL="0" rtl="0" algn="l">
              <a:spcBef>
                <a:spcPts val="1120"/>
              </a:spcBef>
              <a:spcAft>
                <a:spcPts val="0"/>
              </a:spcAft>
              <a:buClr>
                <a:srgbClr val="8D1515"/>
              </a:buClr>
              <a:buSzPts val="3770"/>
              <a:buNone/>
            </a:pPr>
            <a:r>
              <a:rPr lang="pt-BR" sz="2600" u="sng">
                <a:solidFill>
                  <a:schemeClr val="hlink"/>
                </a:solidFill>
                <a:hlinkClick r:id="rId4"/>
              </a:rPr>
              <a:t>Visualizar reposítorio no GitHub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2022-09-22T12:51:33Z</dcterms:created>
</cp:coreProperties>
</file>