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70" r:id="rId11"/>
    <p:sldId id="265" r:id="rId12"/>
    <p:sldId id="266" r:id="rId13"/>
    <p:sldId id="267" r:id="rId14"/>
    <p:sldId id="268" r:id="rId15"/>
    <p:sldId id="271" r:id="rId16"/>
    <p:sldId id="269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BBDD7B-4398-48CE-B04B-5A9D1D9F4D82}" v="428" dt="2022-12-06T04:23:00.594"/>
    <p1510:client id="{D86CFC50-E72B-40AE-B52A-D4B665CD9824}" v="1514" dt="2022-12-06T04:41:12.7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21D52B-8186-45B4-AE62-CB5DC812DCA4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B4F126A-9A2E-47FC-B9C0-917394F243D7}">
      <dgm:prSet/>
      <dgm:spPr/>
      <dgm:t>
        <a:bodyPr/>
        <a:lstStyle/>
        <a:p>
          <a:pPr rtl="0"/>
          <a:r>
            <a:rPr lang="pt-BR">
              <a:latin typeface="Century Gothic"/>
            </a:rPr>
            <a:t>Unir</a:t>
          </a:r>
          <a:r>
            <a:rPr lang="pt-BR"/>
            <a:t> </a:t>
          </a:r>
          <a:r>
            <a:rPr lang="pt-BR">
              <a:latin typeface="Century Gothic"/>
            </a:rPr>
            <a:t>os usuários para que possam</a:t>
          </a:r>
          <a:r>
            <a:rPr lang="pt-BR"/>
            <a:t> interagir, fazer postagens e criar novas amizades.</a:t>
          </a:r>
          <a:endParaRPr lang="en-US"/>
        </a:p>
      </dgm:t>
    </dgm:pt>
    <dgm:pt modelId="{53346236-6C4C-46DE-8260-78D05F39482F}" type="parTrans" cxnId="{17282999-FB16-446B-A796-B77DAB1942CB}">
      <dgm:prSet/>
      <dgm:spPr/>
      <dgm:t>
        <a:bodyPr/>
        <a:lstStyle/>
        <a:p>
          <a:endParaRPr lang="en-US"/>
        </a:p>
      </dgm:t>
    </dgm:pt>
    <dgm:pt modelId="{ED0880EE-9FE1-4756-8768-672504EAD1B8}" type="sibTrans" cxnId="{17282999-FB16-446B-A796-B77DAB1942CB}">
      <dgm:prSet/>
      <dgm:spPr/>
      <dgm:t>
        <a:bodyPr/>
        <a:lstStyle/>
        <a:p>
          <a:endParaRPr lang="en-US"/>
        </a:p>
      </dgm:t>
    </dgm:pt>
    <dgm:pt modelId="{909C6E92-640C-49F4-8497-CA7557048A8C}">
      <dgm:prSet/>
      <dgm:spPr/>
      <dgm:t>
        <a:bodyPr/>
        <a:lstStyle/>
        <a:p>
          <a:r>
            <a:rPr lang="pt-BR"/>
            <a:t>Desenvolver conhecimentos na área FrontEnd e BackEnd.</a:t>
          </a:r>
          <a:endParaRPr lang="en-US"/>
        </a:p>
      </dgm:t>
    </dgm:pt>
    <dgm:pt modelId="{F7D01122-90DB-4BF7-9F68-595881F8EBA4}" type="parTrans" cxnId="{BE449D96-C318-4065-9FE5-2AE50CDC56C2}">
      <dgm:prSet/>
      <dgm:spPr/>
      <dgm:t>
        <a:bodyPr/>
        <a:lstStyle/>
        <a:p>
          <a:endParaRPr lang="en-US"/>
        </a:p>
      </dgm:t>
    </dgm:pt>
    <dgm:pt modelId="{C1271929-6623-46AC-8C91-D1B5DFEBE366}" type="sibTrans" cxnId="{BE449D96-C318-4065-9FE5-2AE50CDC56C2}">
      <dgm:prSet/>
      <dgm:spPr/>
      <dgm:t>
        <a:bodyPr/>
        <a:lstStyle/>
        <a:p>
          <a:endParaRPr lang="en-US"/>
        </a:p>
      </dgm:t>
    </dgm:pt>
    <dgm:pt modelId="{C0AD44EA-F75E-4578-8813-179B24E167F1}">
      <dgm:prSet/>
      <dgm:spPr/>
      <dgm:t>
        <a:bodyPr/>
        <a:lstStyle/>
        <a:p>
          <a:r>
            <a:rPr lang="pt-BR"/>
            <a:t>Aplicar o conhecimento escolar.</a:t>
          </a:r>
          <a:endParaRPr lang="en-US"/>
        </a:p>
      </dgm:t>
    </dgm:pt>
    <dgm:pt modelId="{9393C255-4A0E-4246-934D-52AC797125FE}" type="parTrans" cxnId="{FFD7940F-CC97-48F4-8011-38CF58D2FC67}">
      <dgm:prSet/>
      <dgm:spPr/>
      <dgm:t>
        <a:bodyPr/>
        <a:lstStyle/>
        <a:p>
          <a:endParaRPr lang="en-US"/>
        </a:p>
      </dgm:t>
    </dgm:pt>
    <dgm:pt modelId="{210212D3-59D2-4F9A-82D8-C9CD6D73BF34}" type="sibTrans" cxnId="{FFD7940F-CC97-48F4-8011-38CF58D2FC67}">
      <dgm:prSet/>
      <dgm:spPr/>
      <dgm:t>
        <a:bodyPr/>
        <a:lstStyle/>
        <a:p>
          <a:endParaRPr lang="en-US"/>
        </a:p>
      </dgm:t>
    </dgm:pt>
    <dgm:pt modelId="{EDA2A127-E258-4DB0-BBFF-D873447A18DD}">
      <dgm:prSet/>
      <dgm:spPr/>
      <dgm:t>
        <a:bodyPr/>
        <a:lstStyle/>
        <a:p>
          <a:r>
            <a:rPr lang="pt-BR"/>
            <a:t>Melhorar a comunicação.</a:t>
          </a:r>
          <a:endParaRPr lang="en-US"/>
        </a:p>
      </dgm:t>
    </dgm:pt>
    <dgm:pt modelId="{249D85C8-FE22-4ADF-B2C4-19C284F515D7}" type="parTrans" cxnId="{C7CAEC71-6E35-4725-AFB4-6F9B1F20849D}">
      <dgm:prSet/>
      <dgm:spPr/>
      <dgm:t>
        <a:bodyPr/>
        <a:lstStyle/>
        <a:p>
          <a:endParaRPr lang="en-US"/>
        </a:p>
      </dgm:t>
    </dgm:pt>
    <dgm:pt modelId="{CF94CD5E-565A-40FB-9D1B-12BEEEC9CFA0}" type="sibTrans" cxnId="{C7CAEC71-6E35-4725-AFB4-6F9B1F20849D}">
      <dgm:prSet/>
      <dgm:spPr/>
      <dgm:t>
        <a:bodyPr/>
        <a:lstStyle/>
        <a:p>
          <a:endParaRPr lang="en-US"/>
        </a:p>
      </dgm:t>
    </dgm:pt>
    <dgm:pt modelId="{C16D82BA-72F1-4431-A700-57441EBF7251}">
      <dgm:prSet/>
      <dgm:spPr/>
      <dgm:t>
        <a:bodyPr/>
        <a:lstStyle/>
        <a:p>
          <a:r>
            <a:rPr lang="pt-BR"/>
            <a:t>Possibilitar a divulgação de informações.</a:t>
          </a:r>
          <a:endParaRPr lang="en-US"/>
        </a:p>
      </dgm:t>
    </dgm:pt>
    <dgm:pt modelId="{CEF18EB3-8D7E-43BD-8C68-FD51E61D3846}" type="parTrans" cxnId="{412B86FB-1AE0-42DE-8F1E-8746316D6D5B}">
      <dgm:prSet/>
      <dgm:spPr/>
      <dgm:t>
        <a:bodyPr/>
        <a:lstStyle/>
        <a:p>
          <a:endParaRPr lang="en-US"/>
        </a:p>
      </dgm:t>
    </dgm:pt>
    <dgm:pt modelId="{F5923B51-93BE-4ED3-831A-053565EF642A}" type="sibTrans" cxnId="{412B86FB-1AE0-42DE-8F1E-8746316D6D5B}">
      <dgm:prSet/>
      <dgm:spPr/>
      <dgm:t>
        <a:bodyPr/>
        <a:lstStyle/>
        <a:p>
          <a:endParaRPr lang="en-US"/>
        </a:p>
      </dgm:t>
    </dgm:pt>
    <dgm:pt modelId="{6A0744B7-4818-40BD-8662-B2A824EFAA6C}">
      <dgm:prSet/>
      <dgm:spPr/>
      <dgm:t>
        <a:bodyPr/>
        <a:lstStyle/>
        <a:p>
          <a:r>
            <a:rPr lang="pt-BR"/>
            <a:t>Gerar entretenimento.</a:t>
          </a:r>
          <a:endParaRPr lang="en-US"/>
        </a:p>
      </dgm:t>
    </dgm:pt>
    <dgm:pt modelId="{0B945DF1-A0C9-4D93-BD6D-775EBB43C1A5}" type="parTrans" cxnId="{A87F79BE-CCFD-453F-901C-EA2180F0822A}">
      <dgm:prSet/>
      <dgm:spPr/>
      <dgm:t>
        <a:bodyPr/>
        <a:lstStyle/>
        <a:p>
          <a:endParaRPr lang="en-US"/>
        </a:p>
      </dgm:t>
    </dgm:pt>
    <dgm:pt modelId="{EF9FE1B1-012B-405E-B8F2-134D6D3F3C82}" type="sibTrans" cxnId="{A87F79BE-CCFD-453F-901C-EA2180F0822A}">
      <dgm:prSet/>
      <dgm:spPr/>
      <dgm:t>
        <a:bodyPr/>
        <a:lstStyle/>
        <a:p>
          <a:endParaRPr lang="en-US"/>
        </a:p>
      </dgm:t>
    </dgm:pt>
    <dgm:pt modelId="{D71176BB-A75E-46C8-A0C1-C258ACB91AC4}" type="pres">
      <dgm:prSet presAssocID="{6221D52B-8186-45B4-AE62-CB5DC812DCA4}" presName="Name0" presStyleCnt="0">
        <dgm:presLayoutVars>
          <dgm:dir/>
          <dgm:resizeHandles val="exact"/>
        </dgm:presLayoutVars>
      </dgm:prSet>
      <dgm:spPr/>
    </dgm:pt>
    <dgm:pt modelId="{C6C1B204-C32D-46BD-9E84-1A3470004576}" type="pres">
      <dgm:prSet presAssocID="{3B4F126A-9A2E-47FC-B9C0-917394F243D7}" presName="node" presStyleLbl="node1" presStyleIdx="0" presStyleCnt="6">
        <dgm:presLayoutVars>
          <dgm:bulletEnabled val="1"/>
        </dgm:presLayoutVars>
      </dgm:prSet>
      <dgm:spPr/>
    </dgm:pt>
    <dgm:pt modelId="{D35BE92B-803F-47A9-97BC-31A33C22E223}" type="pres">
      <dgm:prSet presAssocID="{ED0880EE-9FE1-4756-8768-672504EAD1B8}" presName="sibTrans" presStyleLbl="sibTrans1D1" presStyleIdx="0" presStyleCnt="5"/>
      <dgm:spPr/>
    </dgm:pt>
    <dgm:pt modelId="{076A6CDA-35FA-465A-B939-8F65B5E74D2E}" type="pres">
      <dgm:prSet presAssocID="{ED0880EE-9FE1-4756-8768-672504EAD1B8}" presName="connectorText" presStyleLbl="sibTrans1D1" presStyleIdx="0" presStyleCnt="5"/>
      <dgm:spPr/>
    </dgm:pt>
    <dgm:pt modelId="{1E29F8A5-DFF7-4D66-836A-20D576C91270}" type="pres">
      <dgm:prSet presAssocID="{909C6E92-640C-49F4-8497-CA7557048A8C}" presName="node" presStyleLbl="node1" presStyleIdx="1" presStyleCnt="6">
        <dgm:presLayoutVars>
          <dgm:bulletEnabled val="1"/>
        </dgm:presLayoutVars>
      </dgm:prSet>
      <dgm:spPr/>
    </dgm:pt>
    <dgm:pt modelId="{345786AF-CEB5-47DF-8766-00D112C81272}" type="pres">
      <dgm:prSet presAssocID="{C1271929-6623-46AC-8C91-D1B5DFEBE366}" presName="sibTrans" presStyleLbl="sibTrans1D1" presStyleIdx="1" presStyleCnt="5"/>
      <dgm:spPr/>
    </dgm:pt>
    <dgm:pt modelId="{356F566A-DBC2-4157-AE54-FB4AB787BDCA}" type="pres">
      <dgm:prSet presAssocID="{C1271929-6623-46AC-8C91-D1B5DFEBE366}" presName="connectorText" presStyleLbl="sibTrans1D1" presStyleIdx="1" presStyleCnt="5"/>
      <dgm:spPr/>
    </dgm:pt>
    <dgm:pt modelId="{4716C35D-71B6-4170-A5E7-912EBC373CB4}" type="pres">
      <dgm:prSet presAssocID="{C0AD44EA-F75E-4578-8813-179B24E167F1}" presName="node" presStyleLbl="node1" presStyleIdx="2" presStyleCnt="6">
        <dgm:presLayoutVars>
          <dgm:bulletEnabled val="1"/>
        </dgm:presLayoutVars>
      </dgm:prSet>
      <dgm:spPr/>
    </dgm:pt>
    <dgm:pt modelId="{896C3C78-780E-48F8-BC54-1102A5D16F06}" type="pres">
      <dgm:prSet presAssocID="{210212D3-59D2-4F9A-82D8-C9CD6D73BF34}" presName="sibTrans" presStyleLbl="sibTrans1D1" presStyleIdx="2" presStyleCnt="5"/>
      <dgm:spPr/>
    </dgm:pt>
    <dgm:pt modelId="{F272C95B-5F2E-40B0-AC56-076BC483C55E}" type="pres">
      <dgm:prSet presAssocID="{210212D3-59D2-4F9A-82D8-C9CD6D73BF34}" presName="connectorText" presStyleLbl="sibTrans1D1" presStyleIdx="2" presStyleCnt="5"/>
      <dgm:spPr/>
    </dgm:pt>
    <dgm:pt modelId="{B2866D4D-01C4-4BC9-B141-EF31CB3A2B3B}" type="pres">
      <dgm:prSet presAssocID="{EDA2A127-E258-4DB0-BBFF-D873447A18DD}" presName="node" presStyleLbl="node1" presStyleIdx="3" presStyleCnt="6">
        <dgm:presLayoutVars>
          <dgm:bulletEnabled val="1"/>
        </dgm:presLayoutVars>
      </dgm:prSet>
      <dgm:spPr/>
    </dgm:pt>
    <dgm:pt modelId="{4478E9C5-11FF-4F6D-9297-8AEFC5339D0A}" type="pres">
      <dgm:prSet presAssocID="{CF94CD5E-565A-40FB-9D1B-12BEEEC9CFA0}" presName="sibTrans" presStyleLbl="sibTrans1D1" presStyleIdx="3" presStyleCnt="5"/>
      <dgm:spPr/>
    </dgm:pt>
    <dgm:pt modelId="{F5334326-BDAC-4DF9-90B4-B3FA6C317670}" type="pres">
      <dgm:prSet presAssocID="{CF94CD5E-565A-40FB-9D1B-12BEEEC9CFA0}" presName="connectorText" presStyleLbl="sibTrans1D1" presStyleIdx="3" presStyleCnt="5"/>
      <dgm:spPr/>
    </dgm:pt>
    <dgm:pt modelId="{9399D26A-1344-4B57-ABD8-8D1BC2CF7A59}" type="pres">
      <dgm:prSet presAssocID="{C16D82BA-72F1-4431-A700-57441EBF7251}" presName="node" presStyleLbl="node1" presStyleIdx="4" presStyleCnt="6">
        <dgm:presLayoutVars>
          <dgm:bulletEnabled val="1"/>
        </dgm:presLayoutVars>
      </dgm:prSet>
      <dgm:spPr/>
    </dgm:pt>
    <dgm:pt modelId="{88766CF6-2551-4DD9-A3A6-55D7BEA567C4}" type="pres">
      <dgm:prSet presAssocID="{F5923B51-93BE-4ED3-831A-053565EF642A}" presName="sibTrans" presStyleLbl="sibTrans1D1" presStyleIdx="4" presStyleCnt="5"/>
      <dgm:spPr/>
    </dgm:pt>
    <dgm:pt modelId="{E911B405-8C5F-4E5E-B79E-0D364FC83501}" type="pres">
      <dgm:prSet presAssocID="{F5923B51-93BE-4ED3-831A-053565EF642A}" presName="connectorText" presStyleLbl="sibTrans1D1" presStyleIdx="4" presStyleCnt="5"/>
      <dgm:spPr/>
    </dgm:pt>
    <dgm:pt modelId="{2ECDF6B1-47BB-45A1-B0AE-CB3E866F47F2}" type="pres">
      <dgm:prSet presAssocID="{6A0744B7-4818-40BD-8662-B2A824EFAA6C}" presName="node" presStyleLbl="node1" presStyleIdx="5" presStyleCnt="6">
        <dgm:presLayoutVars>
          <dgm:bulletEnabled val="1"/>
        </dgm:presLayoutVars>
      </dgm:prSet>
      <dgm:spPr/>
    </dgm:pt>
  </dgm:ptLst>
  <dgm:cxnLst>
    <dgm:cxn modelId="{78108B07-DD83-4E49-A0DD-722A3922AE3D}" type="presOf" srcId="{210212D3-59D2-4F9A-82D8-C9CD6D73BF34}" destId="{F272C95B-5F2E-40B0-AC56-076BC483C55E}" srcOrd="1" destOrd="0" presId="urn:microsoft.com/office/officeart/2016/7/layout/RepeatingBendingProcessNew"/>
    <dgm:cxn modelId="{48DEED0E-F840-4754-A889-7871CC43A58C}" type="presOf" srcId="{F5923B51-93BE-4ED3-831A-053565EF642A}" destId="{88766CF6-2551-4DD9-A3A6-55D7BEA567C4}" srcOrd="0" destOrd="0" presId="urn:microsoft.com/office/officeart/2016/7/layout/RepeatingBendingProcessNew"/>
    <dgm:cxn modelId="{FFD7940F-CC97-48F4-8011-38CF58D2FC67}" srcId="{6221D52B-8186-45B4-AE62-CB5DC812DCA4}" destId="{C0AD44EA-F75E-4578-8813-179B24E167F1}" srcOrd="2" destOrd="0" parTransId="{9393C255-4A0E-4246-934D-52AC797125FE}" sibTransId="{210212D3-59D2-4F9A-82D8-C9CD6D73BF34}"/>
    <dgm:cxn modelId="{A0AC7D11-67B7-442E-BBDD-FF5D7BE28774}" type="presOf" srcId="{CF94CD5E-565A-40FB-9D1B-12BEEEC9CFA0}" destId="{F5334326-BDAC-4DF9-90B4-B3FA6C317670}" srcOrd="1" destOrd="0" presId="urn:microsoft.com/office/officeart/2016/7/layout/RepeatingBendingProcessNew"/>
    <dgm:cxn modelId="{FB50C917-785E-498F-B151-6036DE078A4D}" type="presOf" srcId="{F5923B51-93BE-4ED3-831A-053565EF642A}" destId="{E911B405-8C5F-4E5E-B79E-0D364FC83501}" srcOrd="1" destOrd="0" presId="urn:microsoft.com/office/officeart/2016/7/layout/RepeatingBendingProcessNew"/>
    <dgm:cxn modelId="{2F63561A-33DD-499D-B51B-86CC74FF2CF7}" type="presOf" srcId="{C16D82BA-72F1-4431-A700-57441EBF7251}" destId="{9399D26A-1344-4B57-ABD8-8D1BC2CF7A59}" srcOrd="0" destOrd="0" presId="urn:microsoft.com/office/officeart/2016/7/layout/RepeatingBendingProcessNew"/>
    <dgm:cxn modelId="{EE87671F-75E2-4E1B-80D8-73C8668C04A2}" type="presOf" srcId="{ED0880EE-9FE1-4756-8768-672504EAD1B8}" destId="{076A6CDA-35FA-465A-B939-8F65B5E74D2E}" srcOrd="1" destOrd="0" presId="urn:microsoft.com/office/officeart/2016/7/layout/RepeatingBendingProcessNew"/>
    <dgm:cxn modelId="{6D4D6D24-11E5-41CD-AB57-07A4A96B9426}" type="presOf" srcId="{6A0744B7-4818-40BD-8662-B2A824EFAA6C}" destId="{2ECDF6B1-47BB-45A1-B0AE-CB3E866F47F2}" srcOrd="0" destOrd="0" presId="urn:microsoft.com/office/officeart/2016/7/layout/RepeatingBendingProcessNew"/>
    <dgm:cxn modelId="{6239E62C-20DD-4B8C-9344-80DA65315330}" type="presOf" srcId="{EDA2A127-E258-4DB0-BBFF-D873447A18DD}" destId="{B2866D4D-01C4-4BC9-B141-EF31CB3A2B3B}" srcOrd="0" destOrd="0" presId="urn:microsoft.com/office/officeart/2016/7/layout/RepeatingBendingProcessNew"/>
    <dgm:cxn modelId="{2329DE5E-4197-41EE-AAF3-B44523039588}" type="presOf" srcId="{210212D3-59D2-4F9A-82D8-C9CD6D73BF34}" destId="{896C3C78-780E-48F8-BC54-1102A5D16F06}" srcOrd="0" destOrd="0" presId="urn:microsoft.com/office/officeart/2016/7/layout/RepeatingBendingProcessNew"/>
    <dgm:cxn modelId="{FFC9E96A-B1A5-4C69-8CFE-976CFF78095C}" type="presOf" srcId="{3B4F126A-9A2E-47FC-B9C0-917394F243D7}" destId="{C6C1B204-C32D-46BD-9E84-1A3470004576}" srcOrd="0" destOrd="0" presId="urn:microsoft.com/office/officeart/2016/7/layout/RepeatingBendingProcessNew"/>
    <dgm:cxn modelId="{7C02234B-BD31-43BA-9C5D-4E520A9A09A9}" type="presOf" srcId="{ED0880EE-9FE1-4756-8768-672504EAD1B8}" destId="{D35BE92B-803F-47A9-97BC-31A33C22E223}" srcOrd="0" destOrd="0" presId="urn:microsoft.com/office/officeart/2016/7/layout/RepeatingBendingProcessNew"/>
    <dgm:cxn modelId="{C7CAEC71-6E35-4725-AFB4-6F9B1F20849D}" srcId="{6221D52B-8186-45B4-AE62-CB5DC812DCA4}" destId="{EDA2A127-E258-4DB0-BBFF-D873447A18DD}" srcOrd="3" destOrd="0" parTransId="{249D85C8-FE22-4ADF-B2C4-19C284F515D7}" sibTransId="{CF94CD5E-565A-40FB-9D1B-12BEEEC9CFA0}"/>
    <dgm:cxn modelId="{C67ECD95-82AF-45D8-B60C-EDE76FBA03F0}" type="presOf" srcId="{C1271929-6623-46AC-8C91-D1B5DFEBE366}" destId="{345786AF-CEB5-47DF-8766-00D112C81272}" srcOrd="0" destOrd="0" presId="urn:microsoft.com/office/officeart/2016/7/layout/RepeatingBendingProcessNew"/>
    <dgm:cxn modelId="{BE449D96-C318-4065-9FE5-2AE50CDC56C2}" srcId="{6221D52B-8186-45B4-AE62-CB5DC812DCA4}" destId="{909C6E92-640C-49F4-8497-CA7557048A8C}" srcOrd="1" destOrd="0" parTransId="{F7D01122-90DB-4BF7-9F68-595881F8EBA4}" sibTransId="{C1271929-6623-46AC-8C91-D1B5DFEBE366}"/>
    <dgm:cxn modelId="{17282999-FB16-446B-A796-B77DAB1942CB}" srcId="{6221D52B-8186-45B4-AE62-CB5DC812DCA4}" destId="{3B4F126A-9A2E-47FC-B9C0-917394F243D7}" srcOrd="0" destOrd="0" parTransId="{53346236-6C4C-46DE-8260-78D05F39482F}" sibTransId="{ED0880EE-9FE1-4756-8768-672504EAD1B8}"/>
    <dgm:cxn modelId="{B736D7A9-F8B2-47EE-B764-9F2C3B4671FA}" type="presOf" srcId="{C1271929-6623-46AC-8C91-D1B5DFEBE366}" destId="{356F566A-DBC2-4157-AE54-FB4AB787BDCA}" srcOrd="1" destOrd="0" presId="urn:microsoft.com/office/officeart/2016/7/layout/RepeatingBendingProcessNew"/>
    <dgm:cxn modelId="{3A3254AF-BB72-4D78-8D99-A00F40F02DF2}" type="presOf" srcId="{6221D52B-8186-45B4-AE62-CB5DC812DCA4}" destId="{D71176BB-A75E-46C8-A0C1-C258ACB91AC4}" srcOrd="0" destOrd="0" presId="urn:microsoft.com/office/officeart/2016/7/layout/RepeatingBendingProcessNew"/>
    <dgm:cxn modelId="{A87F79BE-CCFD-453F-901C-EA2180F0822A}" srcId="{6221D52B-8186-45B4-AE62-CB5DC812DCA4}" destId="{6A0744B7-4818-40BD-8662-B2A824EFAA6C}" srcOrd="5" destOrd="0" parTransId="{0B945DF1-A0C9-4D93-BD6D-775EBB43C1A5}" sibTransId="{EF9FE1B1-012B-405E-B8F2-134D6D3F3C82}"/>
    <dgm:cxn modelId="{2E94B1C1-7012-44FB-8124-FDD76349C266}" type="presOf" srcId="{CF94CD5E-565A-40FB-9D1B-12BEEEC9CFA0}" destId="{4478E9C5-11FF-4F6D-9297-8AEFC5339D0A}" srcOrd="0" destOrd="0" presId="urn:microsoft.com/office/officeart/2016/7/layout/RepeatingBendingProcessNew"/>
    <dgm:cxn modelId="{03399DD1-BE80-43D4-9BBF-D8A2CDC552FA}" type="presOf" srcId="{909C6E92-640C-49F4-8497-CA7557048A8C}" destId="{1E29F8A5-DFF7-4D66-836A-20D576C91270}" srcOrd="0" destOrd="0" presId="urn:microsoft.com/office/officeart/2016/7/layout/RepeatingBendingProcessNew"/>
    <dgm:cxn modelId="{3EA8B9FA-755C-42DA-BE32-47671322F457}" type="presOf" srcId="{C0AD44EA-F75E-4578-8813-179B24E167F1}" destId="{4716C35D-71B6-4170-A5E7-912EBC373CB4}" srcOrd="0" destOrd="0" presId="urn:microsoft.com/office/officeart/2016/7/layout/RepeatingBendingProcessNew"/>
    <dgm:cxn modelId="{412B86FB-1AE0-42DE-8F1E-8746316D6D5B}" srcId="{6221D52B-8186-45B4-AE62-CB5DC812DCA4}" destId="{C16D82BA-72F1-4431-A700-57441EBF7251}" srcOrd="4" destOrd="0" parTransId="{CEF18EB3-8D7E-43BD-8C68-FD51E61D3846}" sibTransId="{F5923B51-93BE-4ED3-831A-053565EF642A}"/>
    <dgm:cxn modelId="{80CC838E-4406-43D4-A95E-1BF0620E6192}" type="presParOf" srcId="{D71176BB-A75E-46C8-A0C1-C258ACB91AC4}" destId="{C6C1B204-C32D-46BD-9E84-1A3470004576}" srcOrd="0" destOrd="0" presId="urn:microsoft.com/office/officeart/2016/7/layout/RepeatingBendingProcessNew"/>
    <dgm:cxn modelId="{2537594D-1CFF-49EC-8FC9-838443DA0B7C}" type="presParOf" srcId="{D71176BB-A75E-46C8-A0C1-C258ACB91AC4}" destId="{D35BE92B-803F-47A9-97BC-31A33C22E223}" srcOrd="1" destOrd="0" presId="urn:microsoft.com/office/officeart/2016/7/layout/RepeatingBendingProcessNew"/>
    <dgm:cxn modelId="{A7A2E332-C86F-47F3-8B0F-B5579F730F56}" type="presParOf" srcId="{D35BE92B-803F-47A9-97BC-31A33C22E223}" destId="{076A6CDA-35FA-465A-B939-8F65B5E74D2E}" srcOrd="0" destOrd="0" presId="urn:microsoft.com/office/officeart/2016/7/layout/RepeatingBendingProcessNew"/>
    <dgm:cxn modelId="{CC911359-8A35-4393-B190-55F9C97A4E7E}" type="presParOf" srcId="{D71176BB-A75E-46C8-A0C1-C258ACB91AC4}" destId="{1E29F8A5-DFF7-4D66-836A-20D576C91270}" srcOrd="2" destOrd="0" presId="urn:microsoft.com/office/officeart/2016/7/layout/RepeatingBendingProcessNew"/>
    <dgm:cxn modelId="{3919A70F-B399-407E-9AC9-6E0402B1F642}" type="presParOf" srcId="{D71176BB-A75E-46C8-A0C1-C258ACB91AC4}" destId="{345786AF-CEB5-47DF-8766-00D112C81272}" srcOrd="3" destOrd="0" presId="urn:microsoft.com/office/officeart/2016/7/layout/RepeatingBendingProcessNew"/>
    <dgm:cxn modelId="{F8C6D70B-2646-456D-90D5-EE17ACA311C6}" type="presParOf" srcId="{345786AF-CEB5-47DF-8766-00D112C81272}" destId="{356F566A-DBC2-4157-AE54-FB4AB787BDCA}" srcOrd="0" destOrd="0" presId="urn:microsoft.com/office/officeart/2016/7/layout/RepeatingBendingProcessNew"/>
    <dgm:cxn modelId="{7DCA323B-AC25-412C-AC04-2A62489E4711}" type="presParOf" srcId="{D71176BB-A75E-46C8-A0C1-C258ACB91AC4}" destId="{4716C35D-71B6-4170-A5E7-912EBC373CB4}" srcOrd="4" destOrd="0" presId="urn:microsoft.com/office/officeart/2016/7/layout/RepeatingBendingProcessNew"/>
    <dgm:cxn modelId="{8FE90555-0E00-4E93-AA8A-4F81F1B435E5}" type="presParOf" srcId="{D71176BB-A75E-46C8-A0C1-C258ACB91AC4}" destId="{896C3C78-780E-48F8-BC54-1102A5D16F06}" srcOrd="5" destOrd="0" presId="urn:microsoft.com/office/officeart/2016/7/layout/RepeatingBendingProcessNew"/>
    <dgm:cxn modelId="{6C73C19D-7711-4B16-8E28-7CE934BA1DE5}" type="presParOf" srcId="{896C3C78-780E-48F8-BC54-1102A5D16F06}" destId="{F272C95B-5F2E-40B0-AC56-076BC483C55E}" srcOrd="0" destOrd="0" presId="urn:microsoft.com/office/officeart/2016/7/layout/RepeatingBendingProcessNew"/>
    <dgm:cxn modelId="{BF01D2E1-A088-4AD8-B2B8-C60054D508DC}" type="presParOf" srcId="{D71176BB-A75E-46C8-A0C1-C258ACB91AC4}" destId="{B2866D4D-01C4-4BC9-B141-EF31CB3A2B3B}" srcOrd="6" destOrd="0" presId="urn:microsoft.com/office/officeart/2016/7/layout/RepeatingBendingProcessNew"/>
    <dgm:cxn modelId="{BE2F5C2C-60D5-4802-B25C-A286D8385910}" type="presParOf" srcId="{D71176BB-A75E-46C8-A0C1-C258ACB91AC4}" destId="{4478E9C5-11FF-4F6D-9297-8AEFC5339D0A}" srcOrd="7" destOrd="0" presId="urn:microsoft.com/office/officeart/2016/7/layout/RepeatingBendingProcessNew"/>
    <dgm:cxn modelId="{BCF59014-3911-4870-8FD6-964CCD8265A3}" type="presParOf" srcId="{4478E9C5-11FF-4F6D-9297-8AEFC5339D0A}" destId="{F5334326-BDAC-4DF9-90B4-B3FA6C317670}" srcOrd="0" destOrd="0" presId="urn:microsoft.com/office/officeart/2016/7/layout/RepeatingBendingProcessNew"/>
    <dgm:cxn modelId="{6C4D2F92-AA44-4D53-98A5-B8FC1109CE26}" type="presParOf" srcId="{D71176BB-A75E-46C8-A0C1-C258ACB91AC4}" destId="{9399D26A-1344-4B57-ABD8-8D1BC2CF7A59}" srcOrd="8" destOrd="0" presId="urn:microsoft.com/office/officeart/2016/7/layout/RepeatingBendingProcessNew"/>
    <dgm:cxn modelId="{378B1088-25C3-4C5E-AA78-D6FA95C575ED}" type="presParOf" srcId="{D71176BB-A75E-46C8-A0C1-C258ACB91AC4}" destId="{88766CF6-2551-4DD9-A3A6-55D7BEA567C4}" srcOrd="9" destOrd="0" presId="urn:microsoft.com/office/officeart/2016/7/layout/RepeatingBendingProcessNew"/>
    <dgm:cxn modelId="{BA361E5C-8BB4-42AF-A5C4-6A1D50A52060}" type="presParOf" srcId="{88766CF6-2551-4DD9-A3A6-55D7BEA567C4}" destId="{E911B405-8C5F-4E5E-B79E-0D364FC83501}" srcOrd="0" destOrd="0" presId="urn:microsoft.com/office/officeart/2016/7/layout/RepeatingBendingProcessNew"/>
    <dgm:cxn modelId="{2D382DEE-662B-41C5-B90D-36AD659FA127}" type="presParOf" srcId="{D71176BB-A75E-46C8-A0C1-C258ACB91AC4}" destId="{2ECDF6B1-47BB-45A1-B0AE-CB3E866F47F2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B41E95-8BE4-4C8B-85DA-8B3EDE5392C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A0825A-BE80-4379-8803-F80B406D5D94}">
      <dgm:prSet/>
      <dgm:spPr/>
      <dgm:t>
        <a:bodyPr/>
        <a:lstStyle/>
        <a:p>
          <a:r>
            <a:rPr lang="pt-BR"/>
            <a:t>Linguagens de programação PHP, CSS, JavaScript e SQL</a:t>
          </a:r>
          <a:endParaRPr lang="en-US"/>
        </a:p>
      </dgm:t>
    </dgm:pt>
    <dgm:pt modelId="{FE7161B1-64D3-4661-82DB-57B8E1990F1F}" type="parTrans" cxnId="{EBFAA5A2-3433-4107-881A-23EF378683DC}">
      <dgm:prSet/>
      <dgm:spPr/>
      <dgm:t>
        <a:bodyPr/>
        <a:lstStyle/>
        <a:p>
          <a:endParaRPr lang="en-US"/>
        </a:p>
      </dgm:t>
    </dgm:pt>
    <dgm:pt modelId="{572C6FD4-7F68-4C23-AD7D-1779F7937D0C}" type="sibTrans" cxnId="{EBFAA5A2-3433-4107-881A-23EF378683DC}">
      <dgm:prSet/>
      <dgm:spPr/>
      <dgm:t>
        <a:bodyPr/>
        <a:lstStyle/>
        <a:p>
          <a:endParaRPr lang="en-US"/>
        </a:p>
      </dgm:t>
    </dgm:pt>
    <dgm:pt modelId="{1C22F73A-45CA-47E4-A43E-AA2467DC3F52}">
      <dgm:prSet/>
      <dgm:spPr/>
      <dgm:t>
        <a:bodyPr/>
        <a:lstStyle/>
        <a:p>
          <a:r>
            <a:rPr lang="pt-BR"/>
            <a:t>Linguagem de marcação HTML</a:t>
          </a:r>
          <a:endParaRPr lang="en-US"/>
        </a:p>
      </dgm:t>
    </dgm:pt>
    <dgm:pt modelId="{FD05A228-23D0-448C-AA0A-BC21CE87C209}" type="parTrans" cxnId="{878C9A08-0DAA-4E74-9610-63683E648C2C}">
      <dgm:prSet/>
      <dgm:spPr/>
      <dgm:t>
        <a:bodyPr/>
        <a:lstStyle/>
        <a:p>
          <a:endParaRPr lang="en-US"/>
        </a:p>
      </dgm:t>
    </dgm:pt>
    <dgm:pt modelId="{C05F3299-3A83-480E-9B6B-B0F1EC3E5103}" type="sibTrans" cxnId="{878C9A08-0DAA-4E74-9610-63683E648C2C}">
      <dgm:prSet/>
      <dgm:spPr/>
      <dgm:t>
        <a:bodyPr/>
        <a:lstStyle/>
        <a:p>
          <a:endParaRPr lang="en-US"/>
        </a:p>
      </dgm:t>
    </dgm:pt>
    <dgm:pt modelId="{89DF232F-4E33-4C85-8887-6DF171D9C53C}">
      <dgm:prSet/>
      <dgm:spPr/>
      <dgm:t>
        <a:bodyPr/>
        <a:lstStyle/>
        <a:p>
          <a:pPr rtl="0"/>
          <a:r>
            <a:rPr lang="pt-BR">
              <a:latin typeface="Century Gothic"/>
            </a:rPr>
            <a:t>Pacote com servidores - XAMPP</a:t>
          </a:r>
          <a:endParaRPr lang="en-US"/>
        </a:p>
      </dgm:t>
    </dgm:pt>
    <dgm:pt modelId="{4B9E9A75-DC5C-4719-B94F-E476624A555A}" type="parTrans" cxnId="{01355999-4D1B-4E98-ACA3-314E49BE5460}">
      <dgm:prSet/>
      <dgm:spPr/>
      <dgm:t>
        <a:bodyPr/>
        <a:lstStyle/>
        <a:p>
          <a:endParaRPr lang="en-US"/>
        </a:p>
      </dgm:t>
    </dgm:pt>
    <dgm:pt modelId="{B3B5BFD5-5BEB-4C24-8270-7FAC051B53D8}" type="sibTrans" cxnId="{01355999-4D1B-4E98-ACA3-314E49BE5460}">
      <dgm:prSet/>
      <dgm:spPr/>
      <dgm:t>
        <a:bodyPr/>
        <a:lstStyle/>
        <a:p>
          <a:endParaRPr lang="en-US"/>
        </a:p>
      </dgm:t>
    </dgm:pt>
    <dgm:pt modelId="{4A7226F2-7C4D-4698-9B6F-FDFC63F2E762}">
      <dgm:prSet/>
      <dgm:spPr/>
      <dgm:t>
        <a:bodyPr/>
        <a:lstStyle/>
        <a:p>
          <a:r>
            <a:rPr lang="pt-BR"/>
            <a:t>IDE - Visual Studio Code</a:t>
          </a:r>
          <a:endParaRPr lang="en-US"/>
        </a:p>
      </dgm:t>
    </dgm:pt>
    <dgm:pt modelId="{C7E1EFFC-505C-479A-AA79-A3BC9CFAB094}" type="parTrans" cxnId="{489664BB-696E-4314-A207-41E121E920D8}">
      <dgm:prSet/>
      <dgm:spPr/>
      <dgm:t>
        <a:bodyPr/>
        <a:lstStyle/>
        <a:p>
          <a:endParaRPr lang="en-US"/>
        </a:p>
      </dgm:t>
    </dgm:pt>
    <dgm:pt modelId="{BBCEA52B-F280-40EA-935E-1A32CC082D55}" type="sibTrans" cxnId="{489664BB-696E-4314-A207-41E121E920D8}">
      <dgm:prSet/>
      <dgm:spPr/>
      <dgm:t>
        <a:bodyPr/>
        <a:lstStyle/>
        <a:p>
          <a:endParaRPr lang="en-US"/>
        </a:p>
      </dgm:t>
    </dgm:pt>
    <dgm:pt modelId="{772A8E0E-F9E5-4859-ABAB-29B189FC6CE2}">
      <dgm:prSet/>
      <dgm:spPr/>
      <dgm:t>
        <a:bodyPr/>
        <a:lstStyle/>
        <a:p>
          <a:r>
            <a:rPr lang="pt-BR"/>
            <a:t>Metodologia MVC(Models-Views-Controllers)</a:t>
          </a:r>
          <a:endParaRPr lang="en-US"/>
        </a:p>
      </dgm:t>
    </dgm:pt>
    <dgm:pt modelId="{FD577210-925B-4B1F-8793-5F187749B1C3}" type="parTrans" cxnId="{1A42629B-1082-4F45-B5CF-ADE1AE1A5E46}">
      <dgm:prSet/>
      <dgm:spPr/>
      <dgm:t>
        <a:bodyPr/>
        <a:lstStyle/>
        <a:p>
          <a:endParaRPr lang="en-US"/>
        </a:p>
      </dgm:t>
    </dgm:pt>
    <dgm:pt modelId="{D30258C9-0945-48E0-A6EE-8F71F90EF198}" type="sibTrans" cxnId="{1A42629B-1082-4F45-B5CF-ADE1AE1A5E46}">
      <dgm:prSet/>
      <dgm:spPr/>
      <dgm:t>
        <a:bodyPr/>
        <a:lstStyle/>
        <a:p>
          <a:endParaRPr lang="en-US"/>
        </a:p>
      </dgm:t>
    </dgm:pt>
    <dgm:pt modelId="{DF599A62-9D8F-49C7-B8E5-9FE2B799BCB1}">
      <dgm:prSet/>
      <dgm:spPr/>
      <dgm:t>
        <a:bodyPr/>
        <a:lstStyle/>
        <a:p>
          <a:r>
            <a:rPr lang="pt-BR"/>
            <a:t>Software Composer</a:t>
          </a:r>
          <a:endParaRPr lang="en-US"/>
        </a:p>
      </dgm:t>
    </dgm:pt>
    <dgm:pt modelId="{4D0917D3-037F-4E9E-844F-FFA05ED5D5B3}" type="parTrans" cxnId="{8306B8EA-1950-40F3-A2ED-C33FF8825A3D}">
      <dgm:prSet/>
      <dgm:spPr/>
      <dgm:t>
        <a:bodyPr/>
        <a:lstStyle/>
        <a:p>
          <a:endParaRPr lang="en-US"/>
        </a:p>
      </dgm:t>
    </dgm:pt>
    <dgm:pt modelId="{438236EE-7AC9-4E47-9B4F-490382963FE0}" type="sibTrans" cxnId="{8306B8EA-1950-40F3-A2ED-C33FF8825A3D}">
      <dgm:prSet/>
      <dgm:spPr/>
      <dgm:t>
        <a:bodyPr/>
        <a:lstStyle/>
        <a:p>
          <a:endParaRPr lang="en-US"/>
        </a:p>
      </dgm:t>
    </dgm:pt>
    <dgm:pt modelId="{4420F6A7-39EE-430A-B97E-5C5578BCFA20}">
      <dgm:prSet/>
      <dgm:spPr/>
      <dgm:t>
        <a:bodyPr/>
        <a:lstStyle/>
        <a:p>
          <a:pPr rtl="0"/>
          <a:r>
            <a:rPr lang="pt-BR">
              <a:latin typeface="Century Gothic"/>
            </a:rPr>
            <a:t>Padrão do PHP PSR-4</a:t>
          </a:r>
          <a:endParaRPr lang="en-US"/>
        </a:p>
      </dgm:t>
    </dgm:pt>
    <dgm:pt modelId="{86846ACB-73D0-4EC6-BE17-49EE2F1BB745}" type="parTrans" cxnId="{CD10EF72-0305-4B9C-9766-92ABB45EECAC}">
      <dgm:prSet/>
      <dgm:spPr/>
      <dgm:t>
        <a:bodyPr/>
        <a:lstStyle/>
        <a:p>
          <a:endParaRPr lang="en-US"/>
        </a:p>
      </dgm:t>
    </dgm:pt>
    <dgm:pt modelId="{0C9E4FD3-18BC-4DD0-BB4C-D4A01A5FCD74}" type="sibTrans" cxnId="{CD10EF72-0305-4B9C-9766-92ABB45EECAC}">
      <dgm:prSet/>
      <dgm:spPr/>
      <dgm:t>
        <a:bodyPr/>
        <a:lstStyle/>
        <a:p>
          <a:endParaRPr lang="en-US"/>
        </a:p>
      </dgm:t>
    </dgm:pt>
    <dgm:pt modelId="{19AEA7CC-7D12-4D42-B328-0464F9E1BF10}">
      <dgm:prSet/>
      <dgm:spPr/>
      <dgm:t>
        <a:bodyPr/>
        <a:lstStyle/>
        <a:p>
          <a:r>
            <a:rPr lang="pt-BR"/>
            <a:t>Visualizador phpMyAdmin</a:t>
          </a:r>
          <a:endParaRPr lang="en-US"/>
        </a:p>
      </dgm:t>
    </dgm:pt>
    <dgm:pt modelId="{1490C641-8FB6-4AC5-BD21-606B30C680C1}" type="parTrans" cxnId="{C67F0AE2-1D08-44E9-B40B-B6989417C1F6}">
      <dgm:prSet/>
      <dgm:spPr/>
      <dgm:t>
        <a:bodyPr/>
        <a:lstStyle/>
        <a:p>
          <a:endParaRPr lang="en-US"/>
        </a:p>
      </dgm:t>
    </dgm:pt>
    <dgm:pt modelId="{098D0721-5E3E-4C75-A004-C4477B0A6C70}" type="sibTrans" cxnId="{C67F0AE2-1D08-44E9-B40B-B6989417C1F6}">
      <dgm:prSet/>
      <dgm:spPr/>
      <dgm:t>
        <a:bodyPr/>
        <a:lstStyle/>
        <a:p>
          <a:endParaRPr lang="en-US"/>
        </a:p>
      </dgm:t>
    </dgm:pt>
    <dgm:pt modelId="{ED3BDB83-C5D1-41F7-A09C-89E79D7E6404}" type="pres">
      <dgm:prSet presAssocID="{58B41E95-8BE4-4C8B-85DA-8B3EDE5392CA}" presName="diagram" presStyleCnt="0">
        <dgm:presLayoutVars>
          <dgm:dir/>
          <dgm:resizeHandles val="exact"/>
        </dgm:presLayoutVars>
      </dgm:prSet>
      <dgm:spPr/>
    </dgm:pt>
    <dgm:pt modelId="{7176297C-F347-47A2-98E1-6F3789C24FD5}" type="pres">
      <dgm:prSet presAssocID="{7CA0825A-BE80-4379-8803-F80B406D5D94}" presName="node" presStyleLbl="node1" presStyleIdx="0" presStyleCnt="8">
        <dgm:presLayoutVars>
          <dgm:bulletEnabled val="1"/>
        </dgm:presLayoutVars>
      </dgm:prSet>
      <dgm:spPr/>
    </dgm:pt>
    <dgm:pt modelId="{A383F5D6-BB4F-4EC8-BC87-F646E7A8E0AB}" type="pres">
      <dgm:prSet presAssocID="{572C6FD4-7F68-4C23-AD7D-1779F7937D0C}" presName="sibTrans" presStyleCnt="0"/>
      <dgm:spPr/>
    </dgm:pt>
    <dgm:pt modelId="{ED10CE8B-878D-4FD3-9E23-D6A5F0EC5437}" type="pres">
      <dgm:prSet presAssocID="{1C22F73A-45CA-47E4-A43E-AA2467DC3F52}" presName="node" presStyleLbl="node1" presStyleIdx="1" presStyleCnt="8">
        <dgm:presLayoutVars>
          <dgm:bulletEnabled val="1"/>
        </dgm:presLayoutVars>
      </dgm:prSet>
      <dgm:spPr/>
    </dgm:pt>
    <dgm:pt modelId="{4CE3BD22-EBD0-4E7E-90E9-20A9AF7FF06F}" type="pres">
      <dgm:prSet presAssocID="{C05F3299-3A83-480E-9B6B-B0F1EC3E5103}" presName="sibTrans" presStyleCnt="0"/>
      <dgm:spPr/>
    </dgm:pt>
    <dgm:pt modelId="{2499811B-B71C-44CE-B28D-FC4B9E867175}" type="pres">
      <dgm:prSet presAssocID="{89DF232F-4E33-4C85-8887-6DF171D9C53C}" presName="node" presStyleLbl="node1" presStyleIdx="2" presStyleCnt="8">
        <dgm:presLayoutVars>
          <dgm:bulletEnabled val="1"/>
        </dgm:presLayoutVars>
      </dgm:prSet>
      <dgm:spPr/>
    </dgm:pt>
    <dgm:pt modelId="{57BA2732-F4B0-46F2-809D-FCFBA0184E8A}" type="pres">
      <dgm:prSet presAssocID="{B3B5BFD5-5BEB-4C24-8270-7FAC051B53D8}" presName="sibTrans" presStyleCnt="0"/>
      <dgm:spPr/>
    </dgm:pt>
    <dgm:pt modelId="{E0C5A86C-1A43-4EF0-AA5A-F1DEA5EDBCE1}" type="pres">
      <dgm:prSet presAssocID="{4A7226F2-7C4D-4698-9B6F-FDFC63F2E762}" presName="node" presStyleLbl="node1" presStyleIdx="3" presStyleCnt="8">
        <dgm:presLayoutVars>
          <dgm:bulletEnabled val="1"/>
        </dgm:presLayoutVars>
      </dgm:prSet>
      <dgm:spPr/>
    </dgm:pt>
    <dgm:pt modelId="{4C86BB48-0798-4EB0-8610-22AF04B53B06}" type="pres">
      <dgm:prSet presAssocID="{BBCEA52B-F280-40EA-935E-1A32CC082D55}" presName="sibTrans" presStyleCnt="0"/>
      <dgm:spPr/>
    </dgm:pt>
    <dgm:pt modelId="{4D4E3AFA-2506-4F02-9B3E-B8EC3CDDC7ED}" type="pres">
      <dgm:prSet presAssocID="{772A8E0E-F9E5-4859-ABAB-29B189FC6CE2}" presName="node" presStyleLbl="node1" presStyleIdx="4" presStyleCnt="8">
        <dgm:presLayoutVars>
          <dgm:bulletEnabled val="1"/>
        </dgm:presLayoutVars>
      </dgm:prSet>
      <dgm:spPr/>
    </dgm:pt>
    <dgm:pt modelId="{CEE2FE95-19CD-4422-A305-A101C9208E09}" type="pres">
      <dgm:prSet presAssocID="{D30258C9-0945-48E0-A6EE-8F71F90EF198}" presName="sibTrans" presStyleCnt="0"/>
      <dgm:spPr/>
    </dgm:pt>
    <dgm:pt modelId="{FB759CD9-73C9-4FC9-BE5B-5D391C6212D0}" type="pres">
      <dgm:prSet presAssocID="{DF599A62-9D8F-49C7-B8E5-9FE2B799BCB1}" presName="node" presStyleLbl="node1" presStyleIdx="5" presStyleCnt="8">
        <dgm:presLayoutVars>
          <dgm:bulletEnabled val="1"/>
        </dgm:presLayoutVars>
      </dgm:prSet>
      <dgm:spPr/>
    </dgm:pt>
    <dgm:pt modelId="{FE71434A-F39D-4C6E-A9A2-BF09389A6B0F}" type="pres">
      <dgm:prSet presAssocID="{438236EE-7AC9-4E47-9B4F-490382963FE0}" presName="sibTrans" presStyleCnt="0"/>
      <dgm:spPr/>
    </dgm:pt>
    <dgm:pt modelId="{50D4BAE8-DC04-4900-BF67-A96C96755E94}" type="pres">
      <dgm:prSet presAssocID="{4420F6A7-39EE-430A-B97E-5C5578BCFA20}" presName="node" presStyleLbl="node1" presStyleIdx="6" presStyleCnt="8">
        <dgm:presLayoutVars>
          <dgm:bulletEnabled val="1"/>
        </dgm:presLayoutVars>
      </dgm:prSet>
      <dgm:spPr/>
    </dgm:pt>
    <dgm:pt modelId="{E20C2D00-D9E3-4025-BD05-0AB114F10FD7}" type="pres">
      <dgm:prSet presAssocID="{0C9E4FD3-18BC-4DD0-BB4C-D4A01A5FCD74}" presName="sibTrans" presStyleCnt="0"/>
      <dgm:spPr/>
    </dgm:pt>
    <dgm:pt modelId="{499400DF-6859-4381-BB6E-11DD8D489977}" type="pres">
      <dgm:prSet presAssocID="{19AEA7CC-7D12-4D42-B328-0464F9E1BF10}" presName="node" presStyleLbl="node1" presStyleIdx="7" presStyleCnt="8">
        <dgm:presLayoutVars>
          <dgm:bulletEnabled val="1"/>
        </dgm:presLayoutVars>
      </dgm:prSet>
      <dgm:spPr/>
    </dgm:pt>
  </dgm:ptLst>
  <dgm:cxnLst>
    <dgm:cxn modelId="{08683800-4B3A-4224-842D-1E258CA83822}" type="presOf" srcId="{58B41E95-8BE4-4C8B-85DA-8B3EDE5392CA}" destId="{ED3BDB83-C5D1-41F7-A09C-89E79D7E6404}" srcOrd="0" destOrd="0" presId="urn:microsoft.com/office/officeart/2005/8/layout/default"/>
    <dgm:cxn modelId="{A4E41C02-FB4B-47B3-AAD8-04B5456AC4F9}" type="presOf" srcId="{DF599A62-9D8F-49C7-B8E5-9FE2B799BCB1}" destId="{FB759CD9-73C9-4FC9-BE5B-5D391C6212D0}" srcOrd="0" destOrd="0" presId="urn:microsoft.com/office/officeart/2005/8/layout/default"/>
    <dgm:cxn modelId="{878C9A08-0DAA-4E74-9610-63683E648C2C}" srcId="{58B41E95-8BE4-4C8B-85DA-8B3EDE5392CA}" destId="{1C22F73A-45CA-47E4-A43E-AA2467DC3F52}" srcOrd="1" destOrd="0" parTransId="{FD05A228-23D0-448C-AA0A-BC21CE87C209}" sibTransId="{C05F3299-3A83-480E-9B6B-B0F1EC3E5103}"/>
    <dgm:cxn modelId="{AE6B1409-CD40-4F20-90A5-78BB5EBEF453}" type="presOf" srcId="{7CA0825A-BE80-4379-8803-F80B406D5D94}" destId="{7176297C-F347-47A2-98E1-6F3789C24FD5}" srcOrd="0" destOrd="0" presId="urn:microsoft.com/office/officeart/2005/8/layout/default"/>
    <dgm:cxn modelId="{C9FC7F14-D3EA-49F7-969F-16B3F28DB7C1}" type="presOf" srcId="{1C22F73A-45CA-47E4-A43E-AA2467DC3F52}" destId="{ED10CE8B-878D-4FD3-9E23-D6A5F0EC5437}" srcOrd="0" destOrd="0" presId="urn:microsoft.com/office/officeart/2005/8/layout/default"/>
    <dgm:cxn modelId="{E2DCEB35-08A6-4D2C-8313-BA462A5C5B39}" type="presOf" srcId="{19AEA7CC-7D12-4D42-B328-0464F9E1BF10}" destId="{499400DF-6859-4381-BB6E-11DD8D489977}" srcOrd="0" destOrd="0" presId="urn:microsoft.com/office/officeart/2005/8/layout/default"/>
    <dgm:cxn modelId="{2054B842-D09E-42E2-A729-0DDDDFE01BC8}" type="presOf" srcId="{4420F6A7-39EE-430A-B97E-5C5578BCFA20}" destId="{50D4BAE8-DC04-4900-BF67-A96C96755E94}" srcOrd="0" destOrd="0" presId="urn:microsoft.com/office/officeart/2005/8/layout/default"/>
    <dgm:cxn modelId="{CD10EF72-0305-4B9C-9766-92ABB45EECAC}" srcId="{58B41E95-8BE4-4C8B-85DA-8B3EDE5392CA}" destId="{4420F6A7-39EE-430A-B97E-5C5578BCFA20}" srcOrd="6" destOrd="0" parTransId="{86846ACB-73D0-4EC6-BE17-49EE2F1BB745}" sibTransId="{0C9E4FD3-18BC-4DD0-BB4C-D4A01A5FCD74}"/>
    <dgm:cxn modelId="{C196737C-6FE5-4440-92C4-33F324CF19EA}" type="presOf" srcId="{89DF232F-4E33-4C85-8887-6DF171D9C53C}" destId="{2499811B-B71C-44CE-B28D-FC4B9E867175}" srcOrd="0" destOrd="0" presId="urn:microsoft.com/office/officeart/2005/8/layout/default"/>
    <dgm:cxn modelId="{01355999-4D1B-4E98-ACA3-314E49BE5460}" srcId="{58B41E95-8BE4-4C8B-85DA-8B3EDE5392CA}" destId="{89DF232F-4E33-4C85-8887-6DF171D9C53C}" srcOrd="2" destOrd="0" parTransId="{4B9E9A75-DC5C-4719-B94F-E476624A555A}" sibTransId="{B3B5BFD5-5BEB-4C24-8270-7FAC051B53D8}"/>
    <dgm:cxn modelId="{1A42629B-1082-4F45-B5CF-ADE1AE1A5E46}" srcId="{58B41E95-8BE4-4C8B-85DA-8B3EDE5392CA}" destId="{772A8E0E-F9E5-4859-ABAB-29B189FC6CE2}" srcOrd="4" destOrd="0" parTransId="{FD577210-925B-4B1F-8793-5F187749B1C3}" sibTransId="{D30258C9-0945-48E0-A6EE-8F71F90EF198}"/>
    <dgm:cxn modelId="{EBFAA5A2-3433-4107-881A-23EF378683DC}" srcId="{58B41E95-8BE4-4C8B-85DA-8B3EDE5392CA}" destId="{7CA0825A-BE80-4379-8803-F80B406D5D94}" srcOrd="0" destOrd="0" parTransId="{FE7161B1-64D3-4661-82DB-57B8E1990F1F}" sibTransId="{572C6FD4-7F68-4C23-AD7D-1779F7937D0C}"/>
    <dgm:cxn modelId="{489664BB-696E-4314-A207-41E121E920D8}" srcId="{58B41E95-8BE4-4C8B-85DA-8B3EDE5392CA}" destId="{4A7226F2-7C4D-4698-9B6F-FDFC63F2E762}" srcOrd="3" destOrd="0" parTransId="{C7E1EFFC-505C-479A-AA79-A3BC9CFAB094}" sibTransId="{BBCEA52B-F280-40EA-935E-1A32CC082D55}"/>
    <dgm:cxn modelId="{11D874E0-15DD-48E9-8688-3E4B59FC17F4}" type="presOf" srcId="{772A8E0E-F9E5-4859-ABAB-29B189FC6CE2}" destId="{4D4E3AFA-2506-4F02-9B3E-B8EC3CDDC7ED}" srcOrd="0" destOrd="0" presId="urn:microsoft.com/office/officeart/2005/8/layout/default"/>
    <dgm:cxn modelId="{C67F0AE2-1D08-44E9-B40B-B6989417C1F6}" srcId="{58B41E95-8BE4-4C8B-85DA-8B3EDE5392CA}" destId="{19AEA7CC-7D12-4D42-B328-0464F9E1BF10}" srcOrd="7" destOrd="0" parTransId="{1490C641-8FB6-4AC5-BD21-606B30C680C1}" sibTransId="{098D0721-5E3E-4C75-A004-C4477B0A6C70}"/>
    <dgm:cxn modelId="{8306B8EA-1950-40F3-A2ED-C33FF8825A3D}" srcId="{58B41E95-8BE4-4C8B-85DA-8B3EDE5392CA}" destId="{DF599A62-9D8F-49C7-B8E5-9FE2B799BCB1}" srcOrd="5" destOrd="0" parTransId="{4D0917D3-037F-4E9E-844F-FFA05ED5D5B3}" sibTransId="{438236EE-7AC9-4E47-9B4F-490382963FE0}"/>
    <dgm:cxn modelId="{249866F7-AD9F-4D82-9541-398C937092D1}" type="presOf" srcId="{4A7226F2-7C4D-4698-9B6F-FDFC63F2E762}" destId="{E0C5A86C-1A43-4EF0-AA5A-F1DEA5EDBCE1}" srcOrd="0" destOrd="0" presId="urn:microsoft.com/office/officeart/2005/8/layout/default"/>
    <dgm:cxn modelId="{45E23B62-9AC1-47E5-83FE-6AD25ED5D238}" type="presParOf" srcId="{ED3BDB83-C5D1-41F7-A09C-89E79D7E6404}" destId="{7176297C-F347-47A2-98E1-6F3789C24FD5}" srcOrd="0" destOrd="0" presId="urn:microsoft.com/office/officeart/2005/8/layout/default"/>
    <dgm:cxn modelId="{F8067AC0-0269-4456-A0C6-59A4BC34F8A7}" type="presParOf" srcId="{ED3BDB83-C5D1-41F7-A09C-89E79D7E6404}" destId="{A383F5D6-BB4F-4EC8-BC87-F646E7A8E0AB}" srcOrd="1" destOrd="0" presId="urn:microsoft.com/office/officeart/2005/8/layout/default"/>
    <dgm:cxn modelId="{BE05DD0F-B87C-4B66-9D0D-28A771BC66E4}" type="presParOf" srcId="{ED3BDB83-C5D1-41F7-A09C-89E79D7E6404}" destId="{ED10CE8B-878D-4FD3-9E23-D6A5F0EC5437}" srcOrd="2" destOrd="0" presId="urn:microsoft.com/office/officeart/2005/8/layout/default"/>
    <dgm:cxn modelId="{56E5E20A-138C-4CD3-B5B1-FA63B908B9AC}" type="presParOf" srcId="{ED3BDB83-C5D1-41F7-A09C-89E79D7E6404}" destId="{4CE3BD22-EBD0-4E7E-90E9-20A9AF7FF06F}" srcOrd="3" destOrd="0" presId="urn:microsoft.com/office/officeart/2005/8/layout/default"/>
    <dgm:cxn modelId="{93D6A441-952C-4661-B8A9-0C3B9FBC72FC}" type="presParOf" srcId="{ED3BDB83-C5D1-41F7-A09C-89E79D7E6404}" destId="{2499811B-B71C-44CE-B28D-FC4B9E867175}" srcOrd="4" destOrd="0" presId="urn:microsoft.com/office/officeart/2005/8/layout/default"/>
    <dgm:cxn modelId="{9F1D2447-5DB6-4470-9F64-560551AB6BD7}" type="presParOf" srcId="{ED3BDB83-C5D1-41F7-A09C-89E79D7E6404}" destId="{57BA2732-F4B0-46F2-809D-FCFBA0184E8A}" srcOrd="5" destOrd="0" presId="urn:microsoft.com/office/officeart/2005/8/layout/default"/>
    <dgm:cxn modelId="{067EBD09-72CF-48DB-AAF4-D35EDFE3C18F}" type="presParOf" srcId="{ED3BDB83-C5D1-41F7-A09C-89E79D7E6404}" destId="{E0C5A86C-1A43-4EF0-AA5A-F1DEA5EDBCE1}" srcOrd="6" destOrd="0" presId="urn:microsoft.com/office/officeart/2005/8/layout/default"/>
    <dgm:cxn modelId="{90625F47-EBEA-425A-99E3-8C3EADEAE747}" type="presParOf" srcId="{ED3BDB83-C5D1-41F7-A09C-89E79D7E6404}" destId="{4C86BB48-0798-4EB0-8610-22AF04B53B06}" srcOrd="7" destOrd="0" presId="urn:microsoft.com/office/officeart/2005/8/layout/default"/>
    <dgm:cxn modelId="{CB519A82-862F-4F9B-A69B-B4E09A43411E}" type="presParOf" srcId="{ED3BDB83-C5D1-41F7-A09C-89E79D7E6404}" destId="{4D4E3AFA-2506-4F02-9B3E-B8EC3CDDC7ED}" srcOrd="8" destOrd="0" presId="urn:microsoft.com/office/officeart/2005/8/layout/default"/>
    <dgm:cxn modelId="{C1E24A06-C715-4B6C-9A66-6D85FD9C4253}" type="presParOf" srcId="{ED3BDB83-C5D1-41F7-A09C-89E79D7E6404}" destId="{CEE2FE95-19CD-4422-A305-A101C9208E09}" srcOrd="9" destOrd="0" presId="urn:microsoft.com/office/officeart/2005/8/layout/default"/>
    <dgm:cxn modelId="{B6B10D24-2EA2-44DD-9E54-8741619523B8}" type="presParOf" srcId="{ED3BDB83-C5D1-41F7-A09C-89E79D7E6404}" destId="{FB759CD9-73C9-4FC9-BE5B-5D391C6212D0}" srcOrd="10" destOrd="0" presId="urn:microsoft.com/office/officeart/2005/8/layout/default"/>
    <dgm:cxn modelId="{E24DA9C2-D421-4F70-81D6-C263EA646845}" type="presParOf" srcId="{ED3BDB83-C5D1-41F7-A09C-89E79D7E6404}" destId="{FE71434A-F39D-4C6E-A9A2-BF09389A6B0F}" srcOrd="11" destOrd="0" presId="urn:microsoft.com/office/officeart/2005/8/layout/default"/>
    <dgm:cxn modelId="{2144AC51-AB59-4865-A549-6CAB37538523}" type="presParOf" srcId="{ED3BDB83-C5D1-41F7-A09C-89E79D7E6404}" destId="{50D4BAE8-DC04-4900-BF67-A96C96755E94}" srcOrd="12" destOrd="0" presId="urn:microsoft.com/office/officeart/2005/8/layout/default"/>
    <dgm:cxn modelId="{35FA926E-2086-4F23-8696-A24F2F862DD7}" type="presParOf" srcId="{ED3BDB83-C5D1-41F7-A09C-89E79D7E6404}" destId="{E20C2D00-D9E3-4025-BD05-0AB114F10FD7}" srcOrd="13" destOrd="0" presId="urn:microsoft.com/office/officeart/2005/8/layout/default"/>
    <dgm:cxn modelId="{FD1D1FE5-9494-4AD5-A231-19859FA157C7}" type="presParOf" srcId="{ED3BDB83-C5D1-41F7-A09C-89E79D7E6404}" destId="{499400DF-6859-4381-BB6E-11DD8D489977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AAB546-10AE-44FA-B835-BDDBCDF4DA2B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A186E75-DBEA-40D9-A8C9-1E129B3DAA7A}">
      <dgm:prSet/>
      <dgm:spPr/>
      <dgm:t>
        <a:bodyPr/>
        <a:lstStyle/>
        <a:p>
          <a:r>
            <a:rPr lang="en-US"/>
            <a:t>Cadastrar Usuários</a:t>
          </a:r>
        </a:p>
      </dgm:t>
    </dgm:pt>
    <dgm:pt modelId="{A5F184CB-7D78-4B25-9DC9-BFFF6FE8AF7E}" type="parTrans" cxnId="{5EFA84C5-090E-4ADD-B04A-DF866D98657D}">
      <dgm:prSet/>
      <dgm:spPr/>
      <dgm:t>
        <a:bodyPr/>
        <a:lstStyle/>
        <a:p>
          <a:endParaRPr lang="en-US"/>
        </a:p>
      </dgm:t>
    </dgm:pt>
    <dgm:pt modelId="{90DF7533-0C5D-416A-9CA5-C58887726994}" type="sibTrans" cxnId="{5EFA84C5-090E-4ADD-B04A-DF866D98657D}">
      <dgm:prSet/>
      <dgm:spPr/>
      <dgm:t>
        <a:bodyPr/>
        <a:lstStyle/>
        <a:p>
          <a:endParaRPr lang="en-US"/>
        </a:p>
      </dgm:t>
    </dgm:pt>
    <dgm:pt modelId="{AE781FA6-8CE1-4F85-9F1E-6E350842B2F0}">
      <dgm:prSet/>
      <dgm:spPr/>
      <dgm:t>
        <a:bodyPr/>
        <a:lstStyle/>
        <a:p>
          <a:r>
            <a:rPr lang="en-US"/>
            <a:t>Excluir e ou alterar Usuários</a:t>
          </a:r>
        </a:p>
      </dgm:t>
    </dgm:pt>
    <dgm:pt modelId="{EB60C12C-07E5-44FF-8854-654906E60546}" type="parTrans" cxnId="{02A6B5B3-1DBC-4AB6-9A00-29BB65A9F9C1}">
      <dgm:prSet/>
      <dgm:spPr/>
      <dgm:t>
        <a:bodyPr/>
        <a:lstStyle/>
        <a:p>
          <a:endParaRPr lang="en-US"/>
        </a:p>
      </dgm:t>
    </dgm:pt>
    <dgm:pt modelId="{BA3A2283-8015-4C72-932D-1F51B071432E}" type="sibTrans" cxnId="{02A6B5B3-1DBC-4AB6-9A00-29BB65A9F9C1}">
      <dgm:prSet/>
      <dgm:spPr/>
      <dgm:t>
        <a:bodyPr/>
        <a:lstStyle/>
        <a:p>
          <a:endParaRPr lang="en-US"/>
        </a:p>
      </dgm:t>
    </dgm:pt>
    <dgm:pt modelId="{666517D0-E947-4C3D-BCED-2273AD440D80}">
      <dgm:prSet/>
      <dgm:spPr/>
      <dgm:t>
        <a:bodyPr/>
        <a:lstStyle/>
        <a:p>
          <a:r>
            <a:rPr lang="en-US"/>
            <a:t>Alternar entre contas de Usuário</a:t>
          </a:r>
        </a:p>
      </dgm:t>
    </dgm:pt>
    <dgm:pt modelId="{AB13FB7A-1A3B-4751-B0E7-F479607CA759}" type="parTrans" cxnId="{618FB820-C6F1-40B6-B6B1-E4F4083243AA}">
      <dgm:prSet/>
      <dgm:spPr/>
      <dgm:t>
        <a:bodyPr/>
        <a:lstStyle/>
        <a:p>
          <a:endParaRPr lang="en-US"/>
        </a:p>
      </dgm:t>
    </dgm:pt>
    <dgm:pt modelId="{B35F50F0-D5C6-4B55-AF68-C2BF9C6D02FC}" type="sibTrans" cxnId="{618FB820-C6F1-40B6-B6B1-E4F4083243AA}">
      <dgm:prSet/>
      <dgm:spPr/>
      <dgm:t>
        <a:bodyPr/>
        <a:lstStyle/>
        <a:p>
          <a:endParaRPr lang="en-US"/>
        </a:p>
      </dgm:t>
    </dgm:pt>
    <dgm:pt modelId="{70FBFF82-2618-4A7E-8367-FB85917BF639}">
      <dgm:prSet/>
      <dgm:spPr/>
      <dgm:t>
        <a:bodyPr/>
        <a:lstStyle/>
        <a:p>
          <a:pPr rtl="0"/>
          <a:r>
            <a:rPr lang="en-US"/>
            <a:t>Emitir mensagem de erro </a:t>
          </a:r>
          <a:r>
            <a:rPr lang="en-US">
              <a:latin typeface="Century Gothic"/>
            </a:rPr>
            <a:t> </a:t>
          </a:r>
          <a:r>
            <a:rPr lang="en-US"/>
            <a:t>caso haja dados incorretos ou incompletos</a:t>
          </a:r>
        </a:p>
      </dgm:t>
    </dgm:pt>
    <dgm:pt modelId="{CFADDCC2-5304-4869-9991-C61D26DDDCF3}" type="parTrans" cxnId="{0B804D7F-8ABF-4BA2-A3E9-2258B5BF8914}">
      <dgm:prSet/>
      <dgm:spPr/>
      <dgm:t>
        <a:bodyPr/>
        <a:lstStyle/>
        <a:p>
          <a:endParaRPr lang="en-US"/>
        </a:p>
      </dgm:t>
    </dgm:pt>
    <dgm:pt modelId="{C990ACBA-C2A4-4574-88B0-39BB92A70320}" type="sibTrans" cxnId="{0B804D7F-8ABF-4BA2-A3E9-2258B5BF8914}">
      <dgm:prSet/>
      <dgm:spPr/>
      <dgm:t>
        <a:bodyPr/>
        <a:lstStyle/>
        <a:p>
          <a:endParaRPr lang="en-US"/>
        </a:p>
      </dgm:t>
    </dgm:pt>
    <dgm:pt modelId="{692EBD00-7377-45E5-B84B-22DE5CF1DE56}">
      <dgm:prSet/>
      <dgm:spPr/>
      <dgm:t>
        <a:bodyPr/>
        <a:lstStyle/>
        <a:p>
          <a:r>
            <a:rPr lang="en-US"/>
            <a:t>Alterar dados exceto o ID(Identificador único)</a:t>
          </a:r>
        </a:p>
      </dgm:t>
    </dgm:pt>
    <dgm:pt modelId="{2C3CDA6D-01B5-450F-A9D1-1447A850B5B7}" type="parTrans" cxnId="{555E5DD3-8CD2-4432-991C-F05723DABF01}">
      <dgm:prSet/>
      <dgm:spPr/>
      <dgm:t>
        <a:bodyPr/>
        <a:lstStyle/>
        <a:p>
          <a:endParaRPr lang="en-US"/>
        </a:p>
      </dgm:t>
    </dgm:pt>
    <dgm:pt modelId="{1528FE88-1A57-409D-8C24-93C232AE8309}" type="sibTrans" cxnId="{555E5DD3-8CD2-4432-991C-F05723DABF01}">
      <dgm:prSet/>
      <dgm:spPr/>
      <dgm:t>
        <a:bodyPr/>
        <a:lstStyle/>
        <a:p>
          <a:endParaRPr lang="en-US"/>
        </a:p>
      </dgm:t>
    </dgm:pt>
    <dgm:pt modelId="{24FBE388-6BFB-458B-B97E-761C11AA3BC9}">
      <dgm:prSet/>
      <dgm:spPr/>
      <dgm:t>
        <a:bodyPr/>
        <a:lstStyle/>
        <a:p>
          <a:pPr rtl="0"/>
          <a:r>
            <a:rPr lang="en-US"/>
            <a:t>Usuário criar publicações </a:t>
          </a:r>
          <a:r>
            <a:rPr lang="en-US">
              <a:latin typeface="Century Gothic"/>
            </a:rPr>
            <a:t> </a:t>
          </a:r>
          <a:r>
            <a:rPr lang="en-US"/>
            <a:t>com fotos em anexo  </a:t>
          </a:r>
        </a:p>
      </dgm:t>
    </dgm:pt>
    <dgm:pt modelId="{45AF5257-1104-4FAD-B32C-61A2FBC5A381}" type="parTrans" cxnId="{1B222B02-7CE2-4C5E-9BF7-ED6A347D8FFB}">
      <dgm:prSet/>
      <dgm:spPr/>
      <dgm:t>
        <a:bodyPr/>
        <a:lstStyle/>
        <a:p>
          <a:endParaRPr lang="en-US"/>
        </a:p>
      </dgm:t>
    </dgm:pt>
    <dgm:pt modelId="{1A9F16DA-E410-4FBB-B7E1-6528B65D3155}" type="sibTrans" cxnId="{1B222B02-7CE2-4C5E-9BF7-ED6A347D8FFB}">
      <dgm:prSet/>
      <dgm:spPr/>
      <dgm:t>
        <a:bodyPr/>
        <a:lstStyle/>
        <a:p>
          <a:endParaRPr lang="en-US"/>
        </a:p>
      </dgm:t>
    </dgm:pt>
    <dgm:pt modelId="{760684AB-CBAA-42C0-B920-BE026EF7ED00}">
      <dgm:prSet/>
      <dgm:spPr/>
      <dgm:t>
        <a:bodyPr/>
        <a:lstStyle/>
        <a:p>
          <a:pPr rtl="0"/>
          <a:r>
            <a:rPr lang="en-US"/>
            <a:t>Criar relacionamento de </a:t>
          </a:r>
          <a:r>
            <a:rPr lang="en-US">
              <a:latin typeface="Century Gothic"/>
            </a:rPr>
            <a:t>  </a:t>
          </a:r>
          <a:r>
            <a:rPr lang="en-US"/>
            <a:t>amizade entre dois </a:t>
          </a:r>
          <a:r>
            <a:rPr lang="en-US">
              <a:latin typeface="Century Gothic"/>
            </a:rPr>
            <a:t>            </a:t>
          </a:r>
          <a:r>
            <a:rPr lang="en-US"/>
            <a:t>usuários </a:t>
          </a:r>
        </a:p>
      </dgm:t>
    </dgm:pt>
    <dgm:pt modelId="{FF4E98F2-8D67-42CE-9E48-C50525A3EB35}" type="parTrans" cxnId="{F22C1668-851A-4DD0-B509-F10F8272BEC0}">
      <dgm:prSet/>
      <dgm:spPr/>
      <dgm:t>
        <a:bodyPr/>
        <a:lstStyle/>
        <a:p>
          <a:endParaRPr lang="en-US"/>
        </a:p>
      </dgm:t>
    </dgm:pt>
    <dgm:pt modelId="{F91EFD74-ACEF-4E38-8245-FBB794B44562}" type="sibTrans" cxnId="{F22C1668-851A-4DD0-B509-F10F8272BEC0}">
      <dgm:prSet/>
      <dgm:spPr/>
      <dgm:t>
        <a:bodyPr/>
        <a:lstStyle/>
        <a:p>
          <a:endParaRPr lang="en-US"/>
        </a:p>
      </dgm:t>
    </dgm:pt>
    <dgm:pt modelId="{61EB216F-2F5C-49CA-A877-6009E786451C}" type="pres">
      <dgm:prSet presAssocID="{12AAB546-10AE-44FA-B835-BDDBCDF4DA2B}" presName="Name0" presStyleCnt="0">
        <dgm:presLayoutVars>
          <dgm:dir/>
          <dgm:resizeHandles val="exact"/>
        </dgm:presLayoutVars>
      </dgm:prSet>
      <dgm:spPr/>
    </dgm:pt>
    <dgm:pt modelId="{666F82A9-78FE-4492-B28E-97BEFA0FDC87}" type="pres">
      <dgm:prSet presAssocID="{6A186E75-DBEA-40D9-A8C9-1E129B3DAA7A}" presName="node" presStyleLbl="node1" presStyleIdx="0" presStyleCnt="7">
        <dgm:presLayoutVars>
          <dgm:bulletEnabled val="1"/>
        </dgm:presLayoutVars>
      </dgm:prSet>
      <dgm:spPr/>
    </dgm:pt>
    <dgm:pt modelId="{8F8ECD8C-F1E1-4946-BE4C-3FA6BD4F5609}" type="pres">
      <dgm:prSet presAssocID="{90DF7533-0C5D-416A-9CA5-C58887726994}" presName="sibTrans" presStyleLbl="sibTrans1D1" presStyleIdx="0" presStyleCnt="6"/>
      <dgm:spPr/>
    </dgm:pt>
    <dgm:pt modelId="{A0F04AD4-D5B7-456A-ADCC-2B9BB0DF91E7}" type="pres">
      <dgm:prSet presAssocID="{90DF7533-0C5D-416A-9CA5-C58887726994}" presName="connectorText" presStyleLbl="sibTrans1D1" presStyleIdx="0" presStyleCnt="6"/>
      <dgm:spPr/>
    </dgm:pt>
    <dgm:pt modelId="{3B3871D6-7D8E-423F-B37D-5DA036F7B6BB}" type="pres">
      <dgm:prSet presAssocID="{AE781FA6-8CE1-4F85-9F1E-6E350842B2F0}" presName="node" presStyleLbl="node1" presStyleIdx="1" presStyleCnt="7">
        <dgm:presLayoutVars>
          <dgm:bulletEnabled val="1"/>
        </dgm:presLayoutVars>
      </dgm:prSet>
      <dgm:spPr/>
    </dgm:pt>
    <dgm:pt modelId="{B9E0F738-59A3-4A3C-9531-A8F85766972E}" type="pres">
      <dgm:prSet presAssocID="{BA3A2283-8015-4C72-932D-1F51B071432E}" presName="sibTrans" presStyleLbl="sibTrans1D1" presStyleIdx="1" presStyleCnt="6"/>
      <dgm:spPr/>
    </dgm:pt>
    <dgm:pt modelId="{C99AB973-213B-4822-A717-D40861533B81}" type="pres">
      <dgm:prSet presAssocID="{BA3A2283-8015-4C72-932D-1F51B071432E}" presName="connectorText" presStyleLbl="sibTrans1D1" presStyleIdx="1" presStyleCnt="6"/>
      <dgm:spPr/>
    </dgm:pt>
    <dgm:pt modelId="{AB4A7078-45E9-49AB-B2B5-C533C26D89D6}" type="pres">
      <dgm:prSet presAssocID="{666517D0-E947-4C3D-BCED-2273AD440D80}" presName="node" presStyleLbl="node1" presStyleIdx="2" presStyleCnt="7">
        <dgm:presLayoutVars>
          <dgm:bulletEnabled val="1"/>
        </dgm:presLayoutVars>
      </dgm:prSet>
      <dgm:spPr/>
    </dgm:pt>
    <dgm:pt modelId="{E19B9011-E5D1-415F-B174-609D98723955}" type="pres">
      <dgm:prSet presAssocID="{B35F50F0-D5C6-4B55-AF68-C2BF9C6D02FC}" presName="sibTrans" presStyleLbl="sibTrans1D1" presStyleIdx="2" presStyleCnt="6"/>
      <dgm:spPr/>
    </dgm:pt>
    <dgm:pt modelId="{1E89A96D-8298-40C0-BF55-34AECD69DDA4}" type="pres">
      <dgm:prSet presAssocID="{B35F50F0-D5C6-4B55-AF68-C2BF9C6D02FC}" presName="connectorText" presStyleLbl="sibTrans1D1" presStyleIdx="2" presStyleCnt="6"/>
      <dgm:spPr/>
    </dgm:pt>
    <dgm:pt modelId="{8681EB54-C78E-4A4E-9B04-AFB11254E94A}" type="pres">
      <dgm:prSet presAssocID="{70FBFF82-2618-4A7E-8367-FB85917BF639}" presName="node" presStyleLbl="node1" presStyleIdx="3" presStyleCnt="7">
        <dgm:presLayoutVars>
          <dgm:bulletEnabled val="1"/>
        </dgm:presLayoutVars>
      </dgm:prSet>
      <dgm:spPr/>
    </dgm:pt>
    <dgm:pt modelId="{F02F4AA4-C93A-425A-8EA1-BF1BFA98703A}" type="pres">
      <dgm:prSet presAssocID="{C990ACBA-C2A4-4574-88B0-39BB92A70320}" presName="sibTrans" presStyleLbl="sibTrans1D1" presStyleIdx="3" presStyleCnt="6"/>
      <dgm:spPr/>
    </dgm:pt>
    <dgm:pt modelId="{E847FD3D-C8AF-4D87-B8F1-BD47BAB356F4}" type="pres">
      <dgm:prSet presAssocID="{C990ACBA-C2A4-4574-88B0-39BB92A70320}" presName="connectorText" presStyleLbl="sibTrans1D1" presStyleIdx="3" presStyleCnt="6"/>
      <dgm:spPr/>
    </dgm:pt>
    <dgm:pt modelId="{39600DF4-8250-4745-8E58-B771D77C8FB0}" type="pres">
      <dgm:prSet presAssocID="{692EBD00-7377-45E5-B84B-22DE5CF1DE56}" presName="node" presStyleLbl="node1" presStyleIdx="4" presStyleCnt="7">
        <dgm:presLayoutVars>
          <dgm:bulletEnabled val="1"/>
        </dgm:presLayoutVars>
      </dgm:prSet>
      <dgm:spPr/>
    </dgm:pt>
    <dgm:pt modelId="{E3AC17AD-56D8-4CC8-B63B-4637811316EC}" type="pres">
      <dgm:prSet presAssocID="{1528FE88-1A57-409D-8C24-93C232AE8309}" presName="sibTrans" presStyleLbl="sibTrans1D1" presStyleIdx="4" presStyleCnt="6"/>
      <dgm:spPr/>
    </dgm:pt>
    <dgm:pt modelId="{256835E6-849B-4573-BAA6-D662558204F3}" type="pres">
      <dgm:prSet presAssocID="{1528FE88-1A57-409D-8C24-93C232AE8309}" presName="connectorText" presStyleLbl="sibTrans1D1" presStyleIdx="4" presStyleCnt="6"/>
      <dgm:spPr/>
    </dgm:pt>
    <dgm:pt modelId="{20A5D86C-9988-4A4A-849C-B481AAF57B8B}" type="pres">
      <dgm:prSet presAssocID="{24FBE388-6BFB-458B-B97E-761C11AA3BC9}" presName="node" presStyleLbl="node1" presStyleIdx="5" presStyleCnt="7">
        <dgm:presLayoutVars>
          <dgm:bulletEnabled val="1"/>
        </dgm:presLayoutVars>
      </dgm:prSet>
      <dgm:spPr/>
    </dgm:pt>
    <dgm:pt modelId="{652FE86B-65FE-43F2-BD8A-9553671C86D2}" type="pres">
      <dgm:prSet presAssocID="{1A9F16DA-E410-4FBB-B7E1-6528B65D3155}" presName="sibTrans" presStyleLbl="sibTrans1D1" presStyleIdx="5" presStyleCnt="6"/>
      <dgm:spPr/>
    </dgm:pt>
    <dgm:pt modelId="{42016AF8-EF90-44DF-A344-F0346D49EFE7}" type="pres">
      <dgm:prSet presAssocID="{1A9F16DA-E410-4FBB-B7E1-6528B65D3155}" presName="connectorText" presStyleLbl="sibTrans1D1" presStyleIdx="5" presStyleCnt="6"/>
      <dgm:spPr/>
    </dgm:pt>
    <dgm:pt modelId="{53A01D12-A76D-4B30-8B2A-060A2CE1FDCE}" type="pres">
      <dgm:prSet presAssocID="{760684AB-CBAA-42C0-B920-BE026EF7ED00}" presName="node" presStyleLbl="node1" presStyleIdx="6" presStyleCnt="7">
        <dgm:presLayoutVars>
          <dgm:bulletEnabled val="1"/>
        </dgm:presLayoutVars>
      </dgm:prSet>
      <dgm:spPr/>
    </dgm:pt>
  </dgm:ptLst>
  <dgm:cxnLst>
    <dgm:cxn modelId="{1B222B02-7CE2-4C5E-9BF7-ED6A347D8FFB}" srcId="{12AAB546-10AE-44FA-B835-BDDBCDF4DA2B}" destId="{24FBE388-6BFB-458B-B97E-761C11AA3BC9}" srcOrd="5" destOrd="0" parTransId="{45AF5257-1104-4FAD-B32C-61A2FBC5A381}" sibTransId="{1A9F16DA-E410-4FBB-B7E1-6528B65D3155}"/>
    <dgm:cxn modelId="{F6899D1C-7099-4366-B136-48DD09EC7D81}" type="presOf" srcId="{1528FE88-1A57-409D-8C24-93C232AE8309}" destId="{E3AC17AD-56D8-4CC8-B63B-4637811316EC}" srcOrd="0" destOrd="0" presId="urn:microsoft.com/office/officeart/2016/7/layout/RepeatingBendingProcessNew"/>
    <dgm:cxn modelId="{618FB820-C6F1-40B6-B6B1-E4F4083243AA}" srcId="{12AAB546-10AE-44FA-B835-BDDBCDF4DA2B}" destId="{666517D0-E947-4C3D-BCED-2273AD440D80}" srcOrd="2" destOrd="0" parTransId="{AB13FB7A-1A3B-4751-B0E7-F479607CA759}" sibTransId="{B35F50F0-D5C6-4B55-AF68-C2BF9C6D02FC}"/>
    <dgm:cxn modelId="{3FF79727-EB74-4EB6-AA0F-A42B827E7143}" type="presOf" srcId="{C990ACBA-C2A4-4574-88B0-39BB92A70320}" destId="{F02F4AA4-C93A-425A-8EA1-BF1BFA98703A}" srcOrd="0" destOrd="0" presId="urn:microsoft.com/office/officeart/2016/7/layout/RepeatingBendingProcessNew"/>
    <dgm:cxn modelId="{ADEB5333-3B5A-45FC-AC44-17FDCD8206F2}" type="presOf" srcId="{760684AB-CBAA-42C0-B920-BE026EF7ED00}" destId="{53A01D12-A76D-4B30-8B2A-060A2CE1FDCE}" srcOrd="0" destOrd="0" presId="urn:microsoft.com/office/officeart/2016/7/layout/RepeatingBendingProcessNew"/>
    <dgm:cxn modelId="{EBD91A38-ADCC-474C-8BA9-CB4273BF9828}" type="presOf" srcId="{1528FE88-1A57-409D-8C24-93C232AE8309}" destId="{256835E6-849B-4573-BAA6-D662558204F3}" srcOrd="1" destOrd="0" presId="urn:microsoft.com/office/officeart/2016/7/layout/RepeatingBendingProcessNew"/>
    <dgm:cxn modelId="{716FA639-3606-480F-A4B2-9B83D94153DC}" type="presOf" srcId="{692EBD00-7377-45E5-B84B-22DE5CF1DE56}" destId="{39600DF4-8250-4745-8E58-B771D77C8FB0}" srcOrd="0" destOrd="0" presId="urn:microsoft.com/office/officeart/2016/7/layout/RepeatingBendingProcessNew"/>
    <dgm:cxn modelId="{38F86D61-E46B-4925-8A55-575F56AF4C0D}" type="presOf" srcId="{BA3A2283-8015-4C72-932D-1F51B071432E}" destId="{B9E0F738-59A3-4A3C-9531-A8F85766972E}" srcOrd="0" destOrd="0" presId="urn:microsoft.com/office/officeart/2016/7/layout/RepeatingBendingProcessNew"/>
    <dgm:cxn modelId="{F22C1668-851A-4DD0-B509-F10F8272BEC0}" srcId="{12AAB546-10AE-44FA-B835-BDDBCDF4DA2B}" destId="{760684AB-CBAA-42C0-B920-BE026EF7ED00}" srcOrd="6" destOrd="0" parTransId="{FF4E98F2-8D67-42CE-9E48-C50525A3EB35}" sibTransId="{F91EFD74-ACEF-4E38-8245-FBB794B44562}"/>
    <dgm:cxn modelId="{F62E654A-FB34-4C39-8DBC-EABB43EC6FFE}" type="presOf" srcId="{1A9F16DA-E410-4FBB-B7E1-6528B65D3155}" destId="{42016AF8-EF90-44DF-A344-F0346D49EFE7}" srcOrd="1" destOrd="0" presId="urn:microsoft.com/office/officeart/2016/7/layout/RepeatingBendingProcessNew"/>
    <dgm:cxn modelId="{5E465570-AE60-4DA3-A21E-9401B4DD5D7F}" type="presOf" srcId="{90DF7533-0C5D-416A-9CA5-C58887726994}" destId="{8F8ECD8C-F1E1-4946-BE4C-3FA6BD4F5609}" srcOrd="0" destOrd="0" presId="urn:microsoft.com/office/officeart/2016/7/layout/RepeatingBendingProcessNew"/>
    <dgm:cxn modelId="{EE448F51-5FD8-4665-8A97-28DBEB6A9692}" type="presOf" srcId="{6A186E75-DBEA-40D9-A8C9-1E129B3DAA7A}" destId="{666F82A9-78FE-4492-B28E-97BEFA0FDC87}" srcOrd="0" destOrd="0" presId="urn:microsoft.com/office/officeart/2016/7/layout/RepeatingBendingProcessNew"/>
    <dgm:cxn modelId="{05E1BE53-39D8-4D52-A50F-78FA955109B6}" type="presOf" srcId="{1A9F16DA-E410-4FBB-B7E1-6528B65D3155}" destId="{652FE86B-65FE-43F2-BD8A-9553671C86D2}" srcOrd="0" destOrd="0" presId="urn:microsoft.com/office/officeart/2016/7/layout/RepeatingBendingProcessNew"/>
    <dgm:cxn modelId="{7A15327A-F606-43E9-BDEF-7111EC5657E2}" type="presOf" srcId="{90DF7533-0C5D-416A-9CA5-C58887726994}" destId="{A0F04AD4-D5B7-456A-ADCC-2B9BB0DF91E7}" srcOrd="1" destOrd="0" presId="urn:microsoft.com/office/officeart/2016/7/layout/RepeatingBendingProcessNew"/>
    <dgm:cxn modelId="{0B804D7F-8ABF-4BA2-A3E9-2258B5BF8914}" srcId="{12AAB546-10AE-44FA-B835-BDDBCDF4DA2B}" destId="{70FBFF82-2618-4A7E-8367-FB85917BF639}" srcOrd="3" destOrd="0" parTransId="{CFADDCC2-5304-4869-9991-C61D26DDDCF3}" sibTransId="{C990ACBA-C2A4-4574-88B0-39BB92A70320}"/>
    <dgm:cxn modelId="{6B863C80-0EB5-4435-AE55-B784E5F5F06F}" type="presOf" srcId="{666517D0-E947-4C3D-BCED-2273AD440D80}" destId="{AB4A7078-45E9-49AB-B2B5-C533C26D89D6}" srcOrd="0" destOrd="0" presId="urn:microsoft.com/office/officeart/2016/7/layout/RepeatingBendingProcessNew"/>
    <dgm:cxn modelId="{BB834095-BB4D-4F0C-BE4C-44B7760E261F}" type="presOf" srcId="{AE781FA6-8CE1-4F85-9F1E-6E350842B2F0}" destId="{3B3871D6-7D8E-423F-B37D-5DA036F7B6BB}" srcOrd="0" destOrd="0" presId="urn:microsoft.com/office/officeart/2016/7/layout/RepeatingBendingProcessNew"/>
    <dgm:cxn modelId="{0E0C1898-7F64-4CEE-9849-DA265D6AF4CC}" type="presOf" srcId="{BA3A2283-8015-4C72-932D-1F51B071432E}" destId="{C99AB973-213B-4822-A717-D40861533B81}" srcOrd="1" destOrd="0" presId="urn:microsoft.com/office/officeart/2016/7/layout/RepeatingBendingProcessNew"/>
    <dgm:cxn modelId="{4D25ED9D-FD7A-4480-A2B6-05A1660967EB}" type="presOf" srcId="{12AAB546-10AE-44FA-B835-BDDBCDF4DA2B}" destId="{61EB216F-2F5C-49CA-A877-6009E786451C}" srcOrd="0" destOrd="0" presId="urn:microsoft.com/office/officeart/2016/7/layout/RepeatingBendingProcessNew"/>
    <dgm:cxn modelId="{6EED68AC-CC5A-4983-A5B5-9DD40CEA190A}" type="presOf" srcId="{B35F50F0-D5C6-4B55-AF68-C2BF9C6D02FC}" destId="{1E89A96D-8298-40C0-BF55-34AECD69DDA4}" srcOrd="1" destOrd="0" presId="urn:microsoft.com/office/officeart/2016/7/layout/RepeatingBendingProcessNew"/>
    <dgm:cxn modelId="{02A6B5B3-1DBC-4AB6-9A00-29BB65A9F9C1}" srcId="{12AAB546-10AE-44FA-B835-BDDBCDF4DA2B}" destId="{AE781FA6-8CE1-4F85-9F1E-6E350842B2F0}" srcOrd="1" destOrd="0" parTransId="{EB60C12C-07E5-44FF-8854-654906E60546}" sibTransId="{BA3A2283-8015-4C72-932D-1F51B071432E}"/>
    <dgm:cxn modelId="{F6CCD9B8-3684-40DC-B591-ED6CA5BC175C}" type="presOf" srcId="{C990ACBA-C2A4-4574-88B0-39BB92A70320}" destId="{E847FD3D-C8AF-4D87-B8F1-BD47BAB356F4}" srcOrd="1" destOrd="0" presId="urn:microsoft.com/office/officeart/2016/7/layout/RepeatingBendingProcessNew"/>
    <dgm:cxn modelId="{1E8908BE-047D-430F-8291-8D6DBEA9B521}" type="presOf" srcId="{B35F50F0-D5C6-4B55-AF68-C2BF9C6D02FC}" destId="{E19B9011-E5D1-415F-B174-609D98723955}" srcOrd="0" destOrd="0" presId="urn:microsoft.com/office/officeart/2016/7/layout/RepeatingBendingProcessNew"/>
    <dgm:cxn modelId="{5EFA84C5-090E-4ADD-B04A-DF866D98657D}" srcId="{12AAB546-10AE-44FA-B835-BDDBCDF4DA2B}" destId="{6A186E75-DBEA-40D9-A8C9-1E129B3DAA7A}" srcOrd="0" destOrd="0" parTransId="{A5F184CB-7D78-4B25-9DC9-BFFF6FE8AF7E}" sibTransId="{90DF7533-0C5D-416A-9CA5-C58887726994}"/>
    <dgm:cxn modelId="{555E5DD3-8CD2-4432-991C-F05723DABF01}" srcId="{12AAB546-10AE-44FA-B835-BDDBCDF4DA2B}" destId="{692EBD00-7377-45E5-B84B-22DE5CF1DE56}" srcOrd="4" destOrd="0" parTransId="{2C3CDA6D-01B5-450F-A9D1-1447A850B5B7}" sibTransId="{1528FE88-1A57-409D-8C24-93C232AE8309}"/>
    <dgm:cxn modelId="{E9FE71DF-0118-4B83-9EA4-DC7453BC7048}" type="presOf" srcId="{24FBE388-6BFB-458B-B97E-761C11AA3BC9}" destId="{20A5D86C-9988-4A4A-849C-B481AAF57B8B}" srcOrd="0" destOrd="0" presId="urn:microsoft.com/office/officeart/2016/7/layout/RepeatingBendingProcessNew"/>
    <dgm:cxn modelId="{2F1A2DEF-D463-4709-A05C-AC48B18783F4}" type="presOf" srcId="{70FBFF82-2618-4A7E-8367-FB85917BF639}" destId="{8681EB54-C78E-4A4E-9B04-AFB11254E94A}" srcOrd="0" destOrd="0" presId="urn:microsoft.com/office/officeart/2016/7/layout/RepeatingBendingProcessNew"/>
    <dgm:cxn modelId="{E813D10B-91B7-4C24-A259-7937E7F03379}" type="presParOf" srcId="{61EB216F-2F5C-49CA-A877-6009E786451C}" destId="{666F82A9-78FE-4492-B28E-97BEFA0FDC87}" srcOrd="0" destOrd="0" presId="urn:microsoft.com/office/officeart/2016/7/layout/RepeatingBendingProcessNew"/>
    <dgm:cxn modelId="{A3712949-1113-466E-8432-567DDE1B04C3}" type="presParOf" srcId="{61EB216F-2F5C-49CA-A877-6009E786451C}" destId="{8F8ECD8C-F1E1-4946-BE4C-3FA6BD4F5609}" srcOrd="1" destOrd="0" presId="urn:microsoft.com/office/officeart/2016/7/layout/RepeatingBendingProcessNew"/>
    <dgm:cxn modelId="{B156876E-0544-46F1-88A5-B80B9C600109}" type="presParOf" srcId="{8F8ECD8C-F1E1-4946-BE4C-3FA6BD4F5609}" destId="{A0F04AD4-D5B7-456A-ADCC-2B9BB0DF91E7}" srcOrd="0" destOrd="0" presId="urn:microsoft.com/office/officeart/2016/7/layout/RepeatingBendingProcessNew"/>
    <dgm:cxn modelId="{D749D682-616C-4CA2-BD10-EB5FDE6BA3D0}" type="presParOf" srcId="{61EB216F-2F5C-49CA-A877-6009E786451C}" destId="{3B3871D6-7D8E-423F-B37D-5DA036F7B6BB}" srcOrd="2" destOrd="0" presId="urn:microsoft.com/office/officeart/2016/7/layout/RepeatingBendingProcessNew"/>
    <dgm:cxn modelId="{47813AB1-98FE-4B21-9131-DC9E6CD7AB63}" type="presParOf" srcId="{61EB216F-2F5C-49CA-A877-6009E786451C}" destId="{B9E0F738-59A3-4A3C-9531-A8F85766972E}" srcOrd="3" destOrd="0" presId="urn:microsoft.com/office/officeart/2016/7/layout/RepeatingBendingProcessNew"/>
    <dgm:cxn modelId="{3B082105-E29D-4029-A5ED-723BD2A1B67C}" type="presParOf" srcId="{B9E0F738-59A3-4A3C-9531-A8F85766972E}" destId="{C99AB973-213B-4822-A717-D40861533B81}" srcOrd="0" destOrd="0" presId="urn:microsoft.com/office/officeart/2016/7/layout/RepeatingBendingProcessNew"/>
    <dgm:cxn modelId="{6681C1C8-D6DA-4926-A9AB-6B87B14AC629}" type="presParOf" srcId="{61EB216F-2F5C-49CA-A877-6009E786451C}" destId="{AB4A7078-45E9-49AB-B2B5-C533C26D89D6}" srcOrd="4" destOrd="0" presId="urn:microsoft.com/office/officeart/2016/7/layout/RepeatingBendingProcessNew"/>
    <dgm:cxn modelId="{6763AA99-BE4A-4707-80D4-E2D78610CD6E}" type="presParOf" srcId="{61EB216F-2F5C-49CA-A877-6009E786451C}" destId="{E19B9011-E5D1-415F-B174-609D98723955}" srcOrd="5" destOrd="0" presId="urn:microsoft.com/office/officeart/2016/7/layout/RepeatingBendingProcessNew"/>
    <dgm:cxn modelId="{9A5A697A-EBE0-4BC9-88B6-CFB9BE55FA96}" type="presParOf" srcId="{E19B9011-E5D1-415F-B174-609D98723955}" destId="{1E89A96D-8298-40C0-BF55-34AECD69DDA4}" srcOrd="0" destOrd="0" presId="urn:microsoft.com/office/officeart/2016/7/layout/RepeatingBendingProcessNew"/>
    <dgm:cxn modelId="{1948442D-F43C-4D60-BE10-EB938AC4D5F9}" type="presParOf" srcId="{61EB216F-2F5C-49CA-A877-6009E786451C}" destId="{8681EB54-C78E-4A4E-9B04-AFB11254E94A}" srcOrd="6" destOrd="0" presId="urn:microsoft.com/office/officeart/2016/7/layout/RepeatingBendingProcessNew"/>
    <dgm:cxn modelId="{495B489E-7812-447E-9174-C01C8E4695E3}" type="presParOf" srcId="{61EB216F-2F5C-49CA-A877-6009E786451C}" destId="{F02F4AA4-C93A-425A-8EA1-BF1BFA98703A}" srcOrd="7" destOrd="0" presId="urn:microsoft.com/office/officeart/2016/7/layout/RepeatingBendingProcessNew"/>
    <dgm:cxn modelId="{E4A39617-403C-43E5-AEC0-ACF00A6E6059}" type="presParOf" srcId="{F02F4AA4-C93A-425A-8EA1-BF1BFA98703A}" destId="{E847FD3D-C8AF-4D87-B8F1-BD47BAB356F4}" srcOrd="0" destOrd="0" presId="urn:microsoft.com/office/officeart/2016/7/layout/RepeatingBendingProcessNew"/>
    <dgm:cxn modelId="{144DC11F-D64C-44BF-8541-2C275118E362}" type="presParOf" srcId="{61EB216F-2F5C-49CA-A877-6009E786451C}" destId="{39600DF4-8250-4745-8E58-B771D77C8FB0}" srcOrd="8" destOrd="0" presId="urn:microsoft.com/office/officeart/2016/7/layout/RepeatingBendingProcessNew"/>
    <dgm:cxn modelId="{C0014243-892C-4F54-BDD7-1BB1B9BC221F}" type="presParOf" srcId="{61EB216F-2F5C-49CA-A877-6009E786451C}" destId="{E3AC17AD-56D8-4CC8-B63B-4637811316EC}" srcOrd="9" destOrd="0" presId="urn:microsoft.com/office/officeart/2016/7/layout/RepeatingBendingProcessNew"/>
    <dgm:cxn modelId="{18549BED-FC9A-4125-B131-9EB831BA7D0D}" type="presParOf" srcId="{E3AC17AD-56D8-4CC8-B63B-4637811316EC}" destId="{256835E6-849B-4573-BAA6-D662558204F3}" srcOrd="0" destOrd="0" presId="urn:microsoft.com/office/officeart/2016/7/layout/RepeatingBendingProcessNew"/>
    <dgm:cxn modelId="{1A6DF0D7-369C-47C3-B93B-0D3422B05A87}" type="presParOf" srcId="{61EB216F-2F5C-49CA-A877-6009E786451C}" destId="{20A5D86C-9988-4A4A-849C-B481AAF57B8B}" srcOrd="10" destOrd="0" presId="urn:microsoft.com/office/officeart/2016/7/layout/RepeatingBendingProcessNew"/>
    <dgm:cxn modelId="{65481437-3147-4F34-A021-FE167F0146D8}" type="presParOf" srcId="{61EB216F-2F5C-49CA-A877-6009E786451C}" destId="{652FE86B-65FE-43F2-BD8A-9553671C86D2}" srcOrd="11" destOrd="0" presId="urn:microsoft.com/office/officeart/2016/7/layout/RepeatingBendingProcessNew"/>
    <dgm:cxn modelId="{5EF283E7-73C5-4EC1-BC5A-558657687590}" type="presParOf" srcId="{652FE86B-65FE-43F2-BD8A-9553671C86D2}" destId="{42016AF8-EF90-44DF-A344-F0346D49EFE7}" srcOrd="0" destOrd="0" presId="urn:microsoft.com/office/officeart/2016/7/layout/RepeatingBendingProcessNew"/>
    <dgm:cxn modelId="{26DD6CAC-0009-4309-A186-22A348FC5E8E}" type="presParOf" srcId="{61EB216F-2F5C-49CA-A877-6009E786451C}" destId="{53A01D12-A76D-4B30-8B2A-060A2CE1FDCE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884E870-9E64-409D-A842-E6FCA724BFEF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A5832D-2818-4FB7-8469-4750B7631C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Controle de acesso</a:t>
          </a:r>
        </a:p>
      </dgm:t>
    </dgm:pt>
    <dgm:pt modelId="{E8E24920-0566-4E59-A62A-C0385DB3B7AD}" type="parTrans" cxnId="{86403ABC-72C8-4591-B48E-2A7A591E402B}">
      <dgm:prSet/>
      <dgm:spPr/>
      <dgm:t>
        <a:bodyPr/>
        <a:lstStyle/>
        <a:p>
          <a:endParaRPr lang="en-US"/>
        </a:p>
      </dgm:t>
    </dgm:pt>
    <dgm:pt modelId="{5646744C-DB2C-42B8-A9E9-4A08D74728EF}" type="sibTrans" cxnId="{86403ABC-72C8-4591-B48E-2A7A591E402B}">
      <dgm:prSet/>
      <dgm:spPr/>
      <dgm:t>
        <a:bodyPr/>
        <a:lstStyle/>
        <a:p>
          <a:endParaRPr lang="en-US"/>
        </a:p>
      </dgm:t>
    </dgm:pt>
    <dgm:pt modelId="{DA30BB97-F46E-4164-A24D-4911DC66B35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Tempo de registro</a:t>
          </a:r>
        </a:p>
      </dgm:t>
    </dgm:pt>
    <dgm:pt modelId="{9AFBF87F-B5A2-41D7-B180-90C7CC4E0D53}" type="parTrans" cxnId="{EF68FF56-A263-48F6-953D-9CAC17239D83}">
      <dgm:prSet/>
      <dgm:spPr/>
      <dgm:t>
        <a:bodyPr/>
        <a:lstStyle/>
        <a:p>
          <a:endParaRPr lang="en-US"/>
        </a:p>
      </dgm:t>
    </dgm:pt>
    <dgm:pt modelId="{06CA98FB-24DC-4B59-A3BF-3011454B575C}" type="sibTrans" cxnId="{EF68FF56-A263-48F6-953D-9CAC17239D83}">
      <dgm:prSet/>
      <dgm:spPr/>
      <dgm:t>
        <a:bodyPr/>
        <a:lstStyle/>
        <a:p>
          <a:endParaRPr lang="en-US"/>
        </a:p>
      </dgm:t>
    </dgm:pt>
    <dgm:pt modelId="{ABBD2773-5752-462F-B4FB-9E6612C5DBDD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/>
            <a:t>Disponibilidade da </a:t>
          </a:r>
          <a:r>
            <a:rPr lang="en-US">
              <a:latin typeface="Century Gothic"/>
            </a:rPr>
            <a:t>          </a:t>
          </a:r>
          <a:r>
            <a:rPr lang="en-US"/>
            <a:t>plataforma </a:t>
          </a:r>
        </a:p>
      </dgm:t>
    </dgm:pt>
    <dgm:pt modelId="{F09D4AF4-70AA-4C55-B3CF-F9F9754EEF7D}" type="parTrans" cxnId="{FE028B89-397A-4027-A016-811BC691A602}">
      <dgm:prSet/>
      <dgm:spPr/>
      <dgm:t>
        <a:bodyPr/>
        <a:lstStyle/>
        <a:p>
          <a:endParaRPr lang="en-US"/>
        </a:p>
      </dgm:t>
    </dgm:pt>
    <dgm:pt modelId="{1A4C15C4-9084-4AF1-80B2-92B38DCF5C95}" type="sibTrans" cxnId="{FE028B89-397A-4027-A016-811BC691A602}">
      <dgm:prSet/>
      <dgm:spPr/>
      <dgm:t>
        <a:bodyPr/>
        <a:lstStyle/>
        <a:p>
          <a:endParaRPr lang="en-US"/>
        </a:p>
      </dgm:t>
    </dgm:pt>
    <dgm:pt modelId="{E368EF2A-0D9A-4360-B739-116E05681EC2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/>
            <a:t>Senhas de acesso e </a:t>
          </a:r>
          <a:r>
            <a:rPr lang="en-US">
              <a:latin typeface="Century Gothic"/>
            </a:rPr>
            <a:t>          </a:t>
          </a:r>
          <a:r>
            <a:rPr lang="en-US"/>
            <a:t>identificação</a:t>
          </a:r>
        </a:p>
      </dgm:t>
    </dgm:pt>
    <dgm:pt modelId="{226039FF-B366-49AB-ACB0-46336FF03057}" type="parTrans" cxnId="{FE77F073-A9D9-4D04-BD2C-E91845DC29CA}">
      <dgm:prSet/>
      <dgm:spPr/>
      <dgm:t>
        <a:bodyPr/>
        <a:lstStyle/>
        <a:p>
          <a:endParaRPr lang="en-US"/>
        </a:p>
      </dgm:t>
    </dgm:pt>
    <dgm:pt modelId="{41F1FCB2-0283-44AF-84B9-C09C8CB006D7}" type="sibTrans" cxnId="{FE77F073-A9D9-4D04-BD2C-E91845DC29CA}">
      <dgm:prSet/>
      <dgm:spPr/>
      <dgm:t>
        <a:bodyPr/>
        <a:lstStyle/>
        <a:p>
          <a:endParaRPr lang="en-US"/>
        </a:p>
      </dgm:t>
    </dgm:pt>
    <dgm:pt modelId="{9BB90BE8-4CAE-4E4C-9707-8EE75DC707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Portabilidade para Windows</a:t>
          </a:r>
        </a:p>
      </dgm:t>
    </dgm:pt>
    <dgm:pt modelId="{280C0603-EFB4-4349-AA24-21D6D489845D}" type="parTrans" cxnId="{A3424231-F6D2-4DF7-B015-3AA27F4C3EF7}">
      <dgm:prSet/>
      <dgm:spPr/>
      <dgm:t>
        <a:bodyPr/>
        <a:lstStyle/>
        <a:p>
          <a:endParaRPr lang="en-US"/>
        </a:p>
      </dgm:t>
    </dgm:pt>
    <dgm:pt modelId="{28CABC02-2149-4B23-A4C7-0B28152FFD6B}" type="sibTrans" cxnId="{A3424231-F6D2-4DF7-B015-3AA27F4C3EF7}">
      <dgm:prSet/>
      <dgm:spPr/>
      <dgm:t>
        <a:bodyPr/>
        <a:lstStyle/>
        <a:p>
          <a:endParaRPr lang="en-US"/>
        </a:p>
      </dgm:t>
    </dgm:pt>
    <dgm:pt modelId="{9D7436B4-9278-47F0-8522-6DA67272FB99}" type="pres">
      <dgm:prSet presAssocID="{D884E870-9E64-409D-A842-E6FCA724BFEF}" presName="root" presStyleCnt="0">
        <dgm:presLayoutVars>
          <dgm:dir/>
          <dgm:resizeHandles val="exact"/>
        </dgm:presLayoutVars>
      </dgm:prSet>
      <dgm:spPr/>
    </dgm:pt>
    <dgm:pt modelId="{0CC62A40-D206-4510-A799-4B33DE52180C}" type="pres">
      <dgm:prSet presAssocID="{1DA5832D-2818-4FB7-8469-4750B7631C63}" presName="compNode" presStyleCnt="0"/>
      <dgm:spPr/>
    </dgm:pt>
    <dgm:pt modelId="{27334782-AC17-41BA-92A1-D68F14021EB2}" type="pres">
      <dgm:prSet presAssocID="{1DA5832D-2818-4FB7-8469-4750B7631C6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ador"/>
        </a:ext>
      </dgm:extLst>
    </dgm:pt>
    <dgm:pt modelId="{29ABCDC5-6137-400E-9242-5510F0653E3F}" type="pres">
      <dgm:prSet presAssocID="{1DA5832D-2818-4FB7-8469-4750B7631C63}" presName="spaceRect" presStyleCnt="0"/>
      <dgm:spPr/>
    </dgm:pt>
    <dgm:pt modelId="{A91DD821-D274-4BF0-92B6-2552E1FA66EC}" type="pres">
      <dgm:prSet presAssocID="{1DA5832D-2818-4FB7-8469-4750B7631C63}" presName="textRect" presStyleLbl="revTx" presStyleIdx="0" presStyleCnt="5">
        <dgm:presLayoutVars>
          <dgm:chMax val="1"/>
          <dgm:chPref val="1"/>
        </dgm:presLayoutVars>
      </dgm:prSet>
      <dgm:spPr/>
    </dgm:pt>
    <dgm:pt modelId="{858DAC69-CDAC-4C9A-8A4A-B81D9439839C}" type="pres">
      <dgm:prSet presAssocID="{5646744C-DB2C-42B8-A9E9-4A08D74728EF}" presName="sibTrans" presStyleCnt="0"/>
      <dgm:spPr/>
    </dgm:pt>
    <dgm:pt modelId="{E00BF685-E794-4A60-9A9E-EE8AA2560A7F}" type="pres">
      <dgm:prSet presAssocID="{DA30BB97-F46E-4164-A24D-4911DC66B355}" presName="compNode" presStyleCnt="0"/>
      <dgm:spPr/>
    </dgm:pt>
    <dgm:pt modelId="{230732FB-5721-4DA4-AC8C-AD254A915A46}" type="pres">
      <dgm:prSet presAssocID="{DA30BB97-F46E-4164-A24D-4911DC66B35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uvem"/>
        </a:ext>
      </dgm:extLst>
    </dgm:pt>
    <dgm:pt modelId="{C94DCA94-1BE8-4B7A-87FF-E7A74631A6D0}" type="pres">
      <dgm:prSet presAssocID="{DA30BB97-F46E-4164-A24D-4911DC66B355}" presName="spaceRect" presStyleCnt="0"/>
      <dgm:spPr/>
    </dgm:pt>
    <dgm:pt modelId="{DA6EE4A0-1B63-47AC-A15F-CCD3B6A39436}" type="pres">
      <dgm:prSet presAssocID="{DA30BB97-F46E-4164-A24D-4911DC66B355}" presName="textRect" presStyleLbl="revTx" presStyleIdx="1" presStyleCnt="5">
        <dgm:presLayoutVars>
          <dgm:chMax val="1"/>
          <dgm:chPref val="1"/>
        </dgm:presLayoutVars>
      </dgm:prSet>
      <dgm:spPr/>
    </dgm:pt>
    <dgm:pt modelId="{F8BE4545-2FE8-4477-BFAC-EEA34E171608}" type="pres">
      <dgm:prSet presAssocID="{06CA98FB-24DC-4B59-A3BF-3011454B575C}" presName="sibTrans" presStyleCnt="0"/>
      <dgm:spPr/>
    </dgm:pt>
    <dgm:pt modelId="{16B8C41A-54E7-493E-B505-76CB6DA96C70}" type="pres">
      <dgm:prSet presAssocID="{ABBD2773-5752-462F-B4FB-9E6612C5DBDD}" presName="compNode" presStyleCnt="0"/>
      <dgm:spPr/>
    </dgm:pt>
    <dgm:pt modelId="{8863994E-7B9F-4C8D-A7FB-4E2A2D6C497B}" type="pres">
      <dgm:prSet presAssocID="{ABBD2773-5752-462F-B4FB-9E6612C5DBD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D472C2AE-D2CC-4176-9944-D950FB9F4DC1}" type="pres">
      <dgm:prSet presAssocID="{ABBD2773-5752-462F-B4FB-9E6612C5DBDD}" presName="spaceRect" presStyleCnt="0"/>
      <dgm:spPr/>
    </dgm:pt>
    <dgm:pt modelId="{4809786A-5549-4B62-A094-3A7C5A2318E6}" type="pres">
      <dgm:prSet presAssocID="{ABBD2773-5752-462F-B4FB-9E6612C5DBDD}" presName="textRect" presStyleLbl="revTx" presStyleIdx="2" presStyleCnt="5">
        <dgm:presLayoutVars>
          <dgm:chMax val="1"/>
          <dgm:chPref val="1"/>
        </dgm:presLayoutVars>
      </dgm:prSet>
      <dgm:spPr/>
    </dgm:pt>
    <dgm:pt modelId="{BA30B3BA-EA45-49E4-A4A4-F45D22A44436}" type="pres">
      <dgm:prSet presAssocID="{1A4C15C4-9084-4AF1-80B2-92B38DCF5C95}" presName="sibTrans" presStyleCnt="0"/>
      <dgm:spPr/>
    </dgm:pt>
    <dgm:pt modelId="{6AD00999-AFBC-4536-AC78-427FEA5B7D07}" type="pres">
      <dgm:prSet presAssocID="{E368EF2A-0D9A-4360-B739-116E05681EC2}" presName="compNode" presStyleCnt="0"/>
      <dgm:spPr/>
    </dgm:pt>
    <dgm:pt modelId="{C205278B-14A1-4AF7-BB9B-BA94B82D6579}" type="pres">
      <dgm:prSet presAssocID="{E368EF2A-0D9A-4360-B739-116E05681EC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ve"/>
        </a:ext>
      </dgm:extLst>
    </dgm:pt>
    <dgm:pt modelId="{22255091-4E6B-4A08-97F3-17D5B334330F}" type="pres">
      <dgm:prSet presAssocID="{E368EF2A-0D9A-4360-B739-116E05681EC2}" presName="spaceRect" presStyleCnt="0"/>
      <dgm:spPr/>
    </dgm:pt>
    <dgm:pt modelId="{87C6765C-368E-4644-8991-F1312C5EFECF}" type="pres">
      <dgm:prSet presAssocID="{E368EF2A-0D9A-4360-B739-116E05681EC2}" presName="textRect" presStyleLbl="revTx" presStyleIdx="3" presStyleCnt="5">
        <dgm:presLayoutVars>
          <dgm:chMax val="1"/>
          <dgm:chPref val="1"/>
        </dgm:presLayoutVars>
      </dgm:prSet>
      <dgm:spPr/>
    </dgm:pt>
    <dgm:pt modelId="{EB5FFE85-F1C5-42FD-B052-CA7F52C4B1F6}" type="pres">
      <dgm:prSet presAssocID="{41F1FCB2-0283-44AF-84B9-C09C8CB006D7}" presName="sibTrans" presStyleCnt="0"/>
      <dgm:spPr/>
    </dgm:pt>
    <dgm:pt modelId="{CADEA914-FAEA-473D-AEE4-303FE246B3B7}" type="pres">
      <dgm:prSet presAssocID="{9BB90BE8-4CAE-4E4C-9707-8EE75DC70730}" presName="compNode" presStyleCnt="0"/>
      <dgm:spPr/>
    </dgm:pt>
    <dgm:pt modelId="{F9096549-FCB5-441A-BAB9-A329B68B5742}" type="pres">
      <dgm:prSet presAssocID="{9BB90BE8-4CAE-4E4C-9707-8EE75DC7073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73E47561-87D0-43A3-83C6-5928FF4440BB}" type="pres">
      <dgm:prSet presAssocID="{9BB90BE8-4CAE-4E4C-9707-8EE75DC70730}" presName="spaceRect" presStyleCnt="0"/>
      <dgm:spPr/>
    </dgm:pt>
    <dgm:pt modelId="{25AC29CD-B51F-49DB-AA2C-EF659E6464A7}" type="pres">
      <dgm:prSet presAssocID="{9BB90BE8-4CAE-4E4C-9707-8EE75DC70730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3424231-F6D2-4DF7-B015-3AA27F4C3EF7}" srcId="{D884E870-9E64-409D-A842-E6FCA724BFEF}" destId="{9BB90BE8-4CAE-4E4C-9707-8EE75DC70730}" srcOrd="4" destOrd="0" parTransId="{280C0603-EFB4-4349-AA24-21D6D489845D}" sibTransId="{28CABC02-2149-4B23-A4C7-0B28152FFD6B}"/>
    <dgm:cxn modelId="{C895FD38-399C-41D3-A9CA-C9C331255BCE}" type="presOf" srcId="{1DA5832D-2818-4FB7-8469-4750B7631C63}" destId="{A91DD821-D274-4BF0-92B6-2552E1FA66EC}" srcOrd="0" destOrd="0" presId="urn:microsoft.com/office/officeart/2018/2/layout/IconLabelList"/>
    <dgm:cxn modelId="{3D6EE05B-D3B6-44EE-82E5-851A6ECF4350}" type="presOf" srcId="{D884E870-9E64-409D-A842-E6FCA724BFEF}" destId="{9D7436B4-9278-47F0-8522-6DA67272FB99}" srcOrd="0" destOrd="0" presId="urn:microsoft.com/office/officeart/2018/2/layout/IconLabelList"/>
    <dgm:cxn modelId="{FE77F073-A9D9-4D04-BD2C-E91845DC29CA}" srcId="{D884E870-9E64-409D-A842-E6FCA724BFEF}" destId="{E368EF2A-0D9A-4360-B739-116E05681EC2}" srcOrd="3" destOrd="0" parTransId="{226039FF-B366-49AB-ACB0-46336FF03057}" sibTransId="{41F1FCB2-0283-44AF-84B9-C09C8CB006D7}"/>
    <dgm:cxn modelId="{EF68FF56-A263-48F6-953D-9CAC17239D83}" srcId="{D884E870-9E64-409D-A842-E6FCA724BFEF}" destId="{DA30BB97-F46E-4164-A24D-4911DC66B355}" srcOrd="1" destOrd="0" parTransId="{9AFBF87F-B5A2-41D7-B180-90C7CC4E0D53}" sibTransId="{06CA98FB-24DC-4B59-A3BF-3011454B575C}"/>
    <dgm:cxn modelId="{FE028B89-397A-4027-A016-811BC691A602}" srcId="{D884E870-9E64-409D-A842-E6FCA724BFEF}" destId="{ABBD2773-5752-462F-B4FB-9E6612C5DBDD}" srcOrd="2" destOrd="0" parTransId="{F09D4AF4-70AA-4C55-B3CF-F9F9754EEF7D}" sibTransId="{1A4C15C4-9084-4AF1-80B2-92B38DCF5C95}"/>
    <dgm:cxn modelId="{86403ABC-72C8-4591-B48E-2A7A591E402B}" srcId="{D884E870-9E64-409D-A842-E6FCA724BFEF}" destId="{1DA5832D-2818-4FB7-8469-4750B7631C63}" srcOrd="0" destOrd="0" parTransId="{E8E24920-0566-4E59-A62A-C0385DB3B7AD}" sibTransId="{5646744C-DB2C-42B8-A9E9-4A08D74728EF}"/>
    <dgm:cxn modelId="{0153DAC3-AFDD-4F71-8CF3-6D6692DD6EA1}" type="presOf" srcId="{ABBD2773-5752-462F-B4FB-9E6612C5DBDD}" destId="{4809786A-5549-4B62-A094-3A7C5A2318E6}" srcOrd="0" destOrd="0" presId="urn:microsoft.com/office/officeart/2018/2/layout/IconLabelList"/>
    <dgm:cxn modelId="{1F6DC9C7-B347-4D1C-B011-056EB16D9821}" type="presOf" srcId="{E368EF2A-0D9A-4360-B739-116E05681EC2}" destId="{87C6765C-368E-4644-8991-F1312C5EFECF}" srcOrd="0" destOrd="0" presId="urn:microsoft.com/office/officeart/2018/2/layout/IconLabelList"/>
    <dgm:cxn modelId="{68EEBAC8-9313-43A0-A452-A35DFE62DB5D}" type="presOf" srcId="{9BB90BE8-4CAE-4E4C-9707-8EE75DC70730}" destId="{25AC29CD-B51F-49DB-AA2C-EF659E6464A7}" srcOrd="0" destOrd="0" presId="urn:microsoft.com/office/officeart/2018/2/layout/IconLabelList"/>
    <dgm:cxn modelId="{D7D2BCF5-50F7-4276-BD12-583F6C97639C}" type="presOf" srcId="{DA30BB97-F46E-4164-A24D-4911DC66B355}" destId="{DA6EE4A0-1B63-47AC-A15F-CCD3B6A39436}" srcOrd="0" destOrd="0" presId="urn:microsoft.com/office/officeart/2018/2/layout/IconLabelList"/>
    <dgm:cxn modelId="{CADF9E92-D446-41DD-922D-281F5BCE1987}" type="presParOf" srcId="{9D7436B4-9278-47F0-8522-6DA67272FB99}" destId="{0CC62A40-D206-4510-A799-4B33DE52180C}" srcOrd="0" destOrd="0" presId="urn:microsoft.com/office/officeart/2018/2/layout/IconLabelList"/>
    <dgm:cxn modelId="{BD1A5473-53A3-47BC-A7D4-8E98E6C86C32}" type="presParOf" srcId="{0CC62A40-D206-4510-A799-4B33DE52180C}" destId="{27334782-AC17-41BA-92A1-D68F14021EB2}" srcOrd="0" destOrd="0" presId="urn:microsoft.com/office/officeart/2018/2/layout/IconLabelList"/>
    <dgm:cxn modelId="{03D9DAC8-C181-4C51-9DCE-532F48333F1F}" type="presParOf" srcId="{0CC62A40-D206-4510-A799-4B33DE52180C}" destId="{29ABCDC5-6137-400E-9242-5510F0653E3F}" srcOrd="1" destOrd="0" presId="urn:microsoft.com/office/officeart/2018/2/layout/IconLabelList"/>
    <dgm:cxn modelId="{34FC90AE-06E0-45C2-B824-FFD17025F527}" type="presParOf" srcId="{0CC62A40-D206-4510-A799-4B33DE52180C}" destId="{A91DD821-D274-4BF0-92B6-2552E1FA66EC}" srcOrd="2" destOrd="0" presId="urn:microsoft.com/office/officeart/2018/2/layout/IconLabelList"/>
    <dgm:cxn modelId="{B7E5DCE4-E640-471E-BF06-C47BD81F5B92}" type="presParOf" srcId="{9D7436B4-9278-47F0-8522-6DA67272FB99}" destId="{858DAC69-CDAC-4C9A-8A4A-B81D9439839C}" srcOrd="1" destOrd="0" presId="urn:microsoft.com/office/officeart/2018/2/layout/IconLabelList"/>
    <dgm:cxn modelId="{FAE0AF34-E85F-427B-9CCB-D1FCD9F4C4A9}" type="presParOf" srcId="{9D7436B4-9278-47F0-8522-6DA67272FB99}" destId="{E00BF685-E794-4A60-9A9E-EE8AA2560A7F}" srcOrd="2" destOrd="0" presId="urn:microsoft.com/office/officeart/2018/2/layout/IconLabelList"/>
    <dgm:cxn modelId="{DB1BAC1C-3336-4DC5-A501-1250E515CE29}" type="presParOf" srcId="{E00BF685-E794-4A60-9A9E-EE8AA2560A7F}" destId="{230732FB-5721-4DA4-AC8C-AD254A915A46}" srcOrd="0" destOrd="0" presId="urn:microsoft.com/office/officeart/2018/2/layout/IconLabelList"/>
    <dgm:cxn modelId="{E9DFC65F-2BA4-40EA-87B9-93590DE536F1}" type="presParOf" srcId="{E00BF685-E794-4A60-9A9E-EE8AA2560A7F}" destId="{C94DCA94-1BE8-4B7A-87FF-E7A74631A6D0}" srcOrd="1" destOrd="0" presId="urn:microsoft.com/office/officeart/2018/2/layout/IconLabelList"/>
    <dgm:cxn modelId="{50DF52E6-D6B3-4E5D-8D30-159D68973D2B}" type="presParOf" srcId="{E00BF685-E794-4A60-9A9E-EE8AA2560A7F}" destId="{DA6EE4A0-1B63-47AC-A15F-CCD3B6A39436}" srcOrd="2" destOrd="0" presId="urn:microsoft.com/office/officeart/2018/2/layout/IconLabelList"/>
    <dgm:cxn modelId="{780DAB6D-C36C-4641-8B5D-BA8C06C7DCD6}" type="presParOf" srcId="{9D7436B4-9278-47F0-8522-6DA67272FB99}" destId="{F8BE4545-2FE8-4477-BFAC-EEA34E171608}" srcOrd="3" destOrd="0" presId="urn:microsoft.com/office/officeart/2018/2/layout/IconLabelList"/>
    <dgm:cxn modelId="{28A8C8FE-0D2B-4A5D-BD1B-9E64F1D28500}" type="presParOf" srcId="{9D7436B4-9278-47F0-8522-6DA67272FB99}" destId="{16B8C41A-54E7-493E-B505-76CB6DA96C70}" srcOrd="4" destOrd="0" presId="urn:microsoft.com/office/officeart/2018/2/layout/IconLabelList"/>
    <dgm:cxn modelId="{C488A002-2C15-4B26-82A4-A6C3D95B8CD4}" type="presParOf" srcId="{16B8C41A-54E7-493E-B505-76CB6DA96C70}" destId="{8863994E-7B9F-4C8D-A7FB-4E2A2D6C497B}" srcOrd="0" destOrd="0" presId="urn:microsoft.com/office/officeart/2018/2/layout/IconLabelList"/>
    <dgm:cxn modelId="{CAADB451-B0D5-464F-B638-49FD54B0F1EF}" type="presParOf" srcId="{16B8C41A-54E7-493E-B505-76CB6DA96C70}" destId="{D472C2AE-D2CC-4176-9944-D950FB9F4DC1}" srcOrd="1" destOrd="0" presId="urn:microsoft.com/office/officeart/2018/2/layout/IconLabelList"/>
    <dgm:cxn modelId="{9EE165E5-8D6A-45F2-921B-F3605216918C}" type="presParOf" srcId="{16B8C41A-54E7-493E-B505-76CB6DA96C70}" destId="{4809786A-5549-4B62-A094-3A7C5A2318E6}" srcOrd="2" destOrd="0" presId="urn:microsoft.com/office/officeart/2018/2/layout/IconLabelList"/>
    <dgm:cxn modelId="{82FE54C3-0165-40BD-B7A8-0EADED94D978}" type="presParOf" srcId="{9D7436B4-9278-47F0-8522-6DA67272FB99}" destId="{BA30B3BA-EA45-49E4-A4A4-F45D22A44436}" srcOrd="5" destOrd="0" presId="urn:microsoft.com/office/officeart/2018/2/layout/IconLabelList"/>
    <dgm:cxn modelId="{E0481014-AE47-45ED-B6ED-17357087773E}" type="presParOf" srcId="{9D7436B4-9278-47F0-8522-6DA67272FB99}" destId="{6AD00999-AFBC-4536-AC78-427FEA5B7D07}" srcOrd="6" destOrd="0" presId="urn:microsoft.com/office/officeart/2018/2/layout/IconLabelList"/>
    <dgm:cxn modelId="{55823F4E-3D62-43B5-A1C3-511EAB50609D}" type="presParOf" srcId="{6AD00999-AFBC-4536-AC78-427FEA5B7D07}" destId="{C205278B-14A1-4AF7-BB9B-BA94B82D6579}" srcOrd="0" destOrd="0" presId="urn:microsoft.com/office/officeart/2018/2/layout/IconLabelList"/>
    <dgm:cxn modelId="{9C2F2A10-3DE3-42B5-9435-868AB5BDEA21}" type="presParOf" srcId="{6AD00999-AFBC-4536-AC78-427FEA5B7D07}" destId="{22255091-4E6B-4A08-97F3-17D5B334330F}" srcOrd="1" destOrd="0" presId="urn:microsoft.com/office/officeart/2018/2/layout/IconLabelList"/>
    <dgm:cxn modelId="{28D4D10D-367F-44AE-AF9E-0BB66FA8018C}" type="presParOf" srcId="{6AD00999-AFBC-4536-AC78-427FEA5B7D07}" destId="{87C6765C-368E-4644-8991-F1312C5EFECF}" srcOrd="2" destOrd="0" presId="urn:microsoft.com/office/officeart/2018/2/layout/IconLabelList"/>
    <dgm:cxn modelId="{FFB03DA6-A505-4412-8595-CB4CC0E4CDF5}" type="presParOf" srcId="{9D7436B4-9278-47F0-8522-6DA67272FB99}" destId="{EB5FFE85-F1C5-42FD-B052-CA7F52C4B1F6}" srcOrd="7" destOrd="0" presId="urn:microsoft.com/office/officeart/2018/2/layout/IconLabelList"/>
    <dgm:cxn modelId="{48B99DFF-8197-475C-A9DB-55A5C2F9E77F}" type="presParOf" srcId="{9D7436B4-9278-47F0-8522-6DA67272FB99}" destId="{CADEA914-FAEA-473D-AEE4-303FE246B3B7}" srcOrd="8" destOrd="0" presId="urn:microsoft.com/office/officeart/2018/2/layout/IconLabelList"/>
    <dgm:cxn modelId="{155900AA-6A68-42EE-A3F1-E5B0A7E1DD24}" type="presParOf" srcId="{CADEA914-FAEA-473D-AEE4-303FE246B3B7}" destId="{F9096549-FCB5-441A-BAB9-A329B68B5742}" srcOrd="0" destOrd="0" presId="urn:microsoft.com/office/officeart/2018/2/layout/IconLabelList"/>
    <dgm:cxn modelId="{309DDB3F-21CD-4BFE-B9A0-ABB4426CAD9B}" type="presParOf" srcId="{CADEA914-FAEA-473D-AEE4-303FE246B3B7}" destId="{73E47561-87D0-43A3-83C6-5928FF4440BB}" srcOrd="1" destOrd="0" presId="urn:microsoft.com/office/officeart/2018/2/layout/IconLabelList"/>
    <dgm:cxn modelId="{6B2633F4-B809-42AF-9CCB-A5765FF8513E}" type="presParOf" srcId="{CADEA914-FAEA-473D-AEE4-303FE246B3B7}" destId="{25AC29CD-B51F-49DB-AA2C-EF659E6464A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5BE92B-803F-47A9-97BC-31A33C22E223}">
      <dsp:nvSpPr>
        <dsp:cNvPr id="0" name=""/>
        <dsp:cNvSpPr/>
      </dsp:nvSpPr>
      <dsp:spPr>
        <a:xfrm>
          <a:off x="2867243" y="693467"/>
          <a:ext cx="5350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5042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20623" y="736358"/>
        <a:ext cx="28282" cy="5656"/>
      </dsp:txXfrm>
    </dsp:sp>
    <dsp:sp modelId="{C6C1B204-C32D-46BD-9E84-1A3470004576}">
      <dsp:nvSpPr>
        <dsp:cNvPr id="0" name=""/>
        <dsp:cNvSpPr/>
      </dsp:nvSpPr>
      <dsp:spPr>
        <a:xfrm>
          <a:off x="409726" y="1392"/>
          <a:ext cx="2459316" cy="147558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509" tIns="126495" rIns="120509" bIns="126495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>
              <a:latin typeface="Century Gothic"/>
            </a:rPr>
            <a:t>Unir</a:t>
          </a:r>
          <a:r>
            <a:rPr lang="pt-BR" sz="1700" kern="1200"/>
            <a:t> </a:t>
          </a:r>
          <a:r>
            <a:rPr lang="pt-BR" sz="1700" kern="1200">
              <a:latin typeface="Century Gothic"/>
            </a:rPr>
            <a:t>os usuários para que possam</a:t>
          </a:r>
          <a:r>
            <a:rPr lang="pt-BR" sz="1700" kern="1200"/>
            <a:t> interagir, fazer postagens e criar novas amizades.</a:t>
          </a:r>
          <a:endParaRPr lang="en-US" sz="1700" kern="1200"/>
        </a:p>
      </dsp:txBody>
      <dsp:txXfrm>
        <a:off x="409726" y="1392"/>
        <a:ext cx="2459316" cy="1475589"/>
      </dsp:txXfrm>
    </dsp:sp>
    <dsp:sp modelId="{345786AF-CEB5-47DF-8766-00D112C81272}">
      <dsp:nvSpPr>
        <dsp:cNvPr id="0" name=""/>
        <dsp:cNvSpPr/>
      </dsp:nvSpPr>
      <dsp:spPr>
        <a:xfrm>
          <a:off x="1639385" y="1475181"/>
          <a:ext cx="3024958" cy="535042"/>
        </a:xfrm>
        <a:custGeom>
          <a:avLst/>
          <a:gdLst/>
          <a:ahLst/>
          <a:cxnLst/>
          <a:rect l="0" t="0" r="0" b="0"/>
          <a:pathLst>
            <a:path>
              <a:moveTo>
                <a:pt x="3024958" y="0"/>
              </a:moveTo>
              <a:lnTo>
                <a:pt x="3024958" y="284621"/>
              </a:lnTo>
              <a:lnTo>
                <a:pt x="0" y="284621"/>
              </a:lnTo>
              <a:lnTo>
                <a:pt x="0" y="535042"/>
              </a:lnTo>
            </a:path>
          </a:pathLst>
        </a:custGeom>
        <a:noFill/>
        <a:ln w="6350" cap="flat" cmpd="sng" algn="ctr">
          <a:solidFill>
            <a:schemeClr val="accent2">
              <a:hueOff val="-319344"/>
              <a:satOff val="877"/>
              <a:lumOff val="58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74929" y="1739875"/>
        <a:ext cx="153869" cy="5656"/>
      </dsp:txXfrm>
    </dsp:sp>
    <dsp:sp modelId="{1E29F8A5-DFF7-4D66-836A-20D576C91270}">
      <dsp:nvSpPr>
        <dsp:cNvPr id="0" name=""/>
        <dsp:cNvSpPr/>
      </dsp:nvSpPr>
      <dsp:spPr>
        <a:xfrm>
          <a:off x="3434685" y="1392"/>
          <a:ext cx="2459316" cy="1475589"/>
        </a:xfrm>
        <a:prstGeom prst="rect">
          <a:avLst/>
        </a:prstGeom>
        <a:solidFill>
          <a:schemeClr val="accent2">
            <a:hueOff val="-255475"/>
            <a:satOff val="702"/>
            <a:lumOff val="4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509" tIns="126495" rIns="120509" bIns="1264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Desenvolver conhecimentos na área FrontEnd e BackEnd.</a:t>
          </a:r>
          <a:endParaRPr lang="en-US" sz="1700" kern="1200"/>
        </a:p>
      </dsp:txBody>
      <dsp:txXfrm>
        <a:off x="3434685" y="1392"/>
        <a:ext cx="2459316" cy="1475589"/>
      </dsp:txXfrm>
    </dsp:sp>
    <dsp:sp modelId="{896C3C78-780E-48F8-BC54-1102A5D16F06}">
      <dsp:nvSpPr>
        <dsp:cNvPr id="0" name=""/>
        <dsp:cNvSpPr/>
      </dsp:nvSpPr>
      <dsp:spPr>
        <a:xfrm>
          <a:off x="2867243" y="2734699"/>
          <a:ext cx="5350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5042" y="45720"/>
              </a:lnTo>
            </a:path>
          </a:pathLst>
        </a:custGeom>
        <a:noFill/>
        <a:ln w="6350" cap="flat" cmpd="sng" algn="ctr">
          <a:solidFill>
            <a:schemeClr val="accent2">
              <a:hueOff val="-638687"/>
              <a:satOff val="1755"/>
              <a:lumOff val="117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20623" y="2777591"/>
        <a:ext cx="28282" cy="5656"/>
      </dsp:txXfrm>
    </dsp:sp>
    <dsp:sp modelId="{4716C35D-71B6-4170-A5E7-912EBC373CB4}">
      <dsp:nvSpPr>
        <dsp:cNvPr id="0" name=""/>
        <dsp:cNvSpPr/>
      </dsp:nvSpPr>
      <dsp:spPr>
        <a:xfrm>
          <a:off x="409726" y="2042624"/>
          <a:ext cx="2459316" cy="1475589"/>
        </a:xfrm>
        <a:prstGeom prst="rect">
          <a:avLst/>
        </a:prstGeom>
        <a:solidFill>
          <a:schemeClr val="accent2">
            <a:hueOff val="-510950"/>
            <a:satOff val="1404"/>
            <a:lumOff val="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509" tIns="126495" rIns="120509" bIns="1264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Aplicar o conhecimento escolar.</a:t>
          </a:r>
          <a:endParaRPr lang="en-US" sz="1700" kern="1200"/>
        </a:p>
      </dsp:txBody>
      <dsp:txXfrm>
        <a:off x="409726" y="2042624"/>
        <a:ext cx="2459316" cy="1475589"/>
      </dsp:txXfrm>
    </dsp:sp>
    <dsp:sp modelId="{4478E9C5-11FF-4F6D-9297-8AEFC5339D0A}">
      <dsp:nvSpPr>
        <dsp:cNvPr id="0" name=""/>
        <dsp:cNvSpPr/>
      </dsp:nvSpPr>
      <dsp:spPr>
        <a:xfrm>
          <a:off x="1639385" y="3516414"/>
          <a:ext cx="3024958" cy="535042"/>
        </a:xfrm>
        <a:custGeom>
          <a:avLst/>
          <a:gdLst/>
          <a:ahLst/>
          <a:cxnLst/>
          <a:rect l="0" t="0" r="0" b="0"/>
          <a:pathLst>
            <a:path>
              <a:moveTo>
                <a:pt x="3024958" y="0"/>
              </a:moveTo>
              <a:lnTo>
                <a:pt x="3024958" y="284621"/>
              </a:lnTo>
              <a:lnTo>
                <a:pt x="0" y="284621"/>
              </a:lnTo>
              <a:lnTo>
                <a:pt x="0" y="535042"/>
              </a:lnTo>
            </a:path>
          </a:pathLst>
        </a:custGeom>
        <a:noFill/>
        <a:ln w="6350" cap="flat" cmpd="sng" algn="ctr">
          <a:solidFill>
            <a:schemeClr val="accent2">
              <a:hueOff val="-958031"/>
              <a:satOff val="2632"/>
              <a:lumOff val="176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74929" y="3781107"/>
        <a:ext cx="153869" cy="5656"/>
      </dsp:txXfrm>
    </dsp:sp>
    <dsp:sp modelId="{B2866D4D-01C4-4BC9-B141-EF31CB3A2B3B}">
      <dsp:nvSpPr>
        <dsp:cNvPr id="0" name=""/>
        <dsp:cNvSpPr/>
      </dsp:nvSpPr>
      <dsp:spPr>
        <a:xfrm>
          <a:off x="3434685" y="2042624"/>
          <a:ext cx="2459316" cy="1475589"/>
        </a:xfrm>
        <a:prstGeom prst="rect">
          <a:avLst/>
        </a:prstGeom>
        <a:solidFill>
          <a:schemeClr val="accent2">
            <a:hueOff val="-766425"/>
            <a:satOff val="2105"/>
            <a:lumOff val="14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509" tIns="126495" rIns="120509" bIns="1264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Melhorar a comunicação.</a:t>
          </a:r>
          <a:endParaRPr lang="en-US" sz="1700" kern="1200"/>
        </a:p>
      </dsp:txBody>
      <dsp:txXfrm>
        <a:off x="3434685" y="2042624"/>
        <a:ext cx="2459316" cy="1475589"/>
      </dsp:txXfrm>
    </dsp:sp>
    <dsp:sp modelId="{88766CF6-2551-4DD9-A3A6-55D7BEA567C4}">
      <dsp:nvSpPr>
        <dsp:cNvPr id="0" name=""/>
        <dsp:cNvSpPr/>
      </dsp:nvSpPr>
      <dsp:spPr>
        <a:xfrm>
          <a:off x="2867243" y="4775931"/>
          <a:ext cx="5350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5042" y="45720"/>
              </a:lnTo>
            </a:path>
          </a:pathLst>
        </a:custGeom>
        <a:noFill/>
        <a:ln w="6350" cap="flat" cmpd="sng" algn="ctr">
          <a:solidFill>
            <a:schemeClr val="accent2">
              <a:hueOff val="-1277375"/>
              <a:satOff val="3509"/>
              <a:lumOff val="235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20623" y="4818823"/>
        <a:ext cx="28282" cy="5656"/>
      </dsp:txXfrm>
    </dsp:sp>
    <dsp:sp modelId="{9399D26A-1344-4B57-ABD8-8D1BC2CF7A59}">
      <dsp:nvSpPr>
        <dsp:cNvPr id="0" name=""/>
        <dsp:cNvSpPr/>
      </dsp:nvSpPr>
      <dsp:spPr>
        <a:xfrm>
          <a:off x="409726" y="4083857"/>
          <a:ext cx="2459316" cy="1475589"/>
        </a:xfrm>
        <a:prstGeom prst="rect">
          <a:avLst/>
        </a:prstGeom>
        <a:solidFill>
          <a:schemeClr val="accent2">
            <a:hueOff val="-1021900"/>
            <a:satOff val="2807"/>
            <a:lumOff val="1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509" tIns="126495" rIns="120509" bIns="1264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Possibilitar a divulgação de informações.</a:t>
          </a:r>
          <a:endParaRPr lang="en-US" sz="1700" kern="1200"/>
        </a:p>
      </dsp:txBody>
      <dsp:txXfrm>
        <a:off x="409726" y="4083857"/>
        <a:ext cx="2459316" cy="1475589"/>
      </dsp:txXfrm>
    </dsp:sp>
    <dsp:sp modelId="{2ECDF6B1-47BB-45A1-B0AE-CB3E866F47F2}">
      <dsp:nvSpPr>
        <dsp:cNvPr id="0" name=""/>
        <dsp:cNvSpPr/>
      </dsp:nvSpPr>
      <dsp:spPr>
        <a:xfrm>
          <a:off x="3434685" y="4083857"/>
          <a:ext cx="2459316" cy="1475589"/>
        </a:xfrm>
        <a:prstGeom prst="rect">
          <a:avLst/>
        </a:prstGeom>
        <a:solidFill>
          <a:schemeClr val="accent2">
            <a:hueOff val="-1277375"/>
            <a:satOff val="3509"/>
            <a:lumOff val="23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509" tIns="126495" rIns="120509" bIns="1264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Gerar entretenimento.</a:t>
          </a:r>
          <a:endParaRPr lang="en-US" sz="1700" kern="1200"/>
        </a:p>
      </dsp:txBody>
      <dsp:txXfrm>
        <a:off x="3434685" y="4083857"/>
        <a:ext cx="2459316" cy="14755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76297C-F347-47A2-98E1-6F3789C24FD5}">
      <dsp:nvSpPr>
        <dsp:cNvPr id="0" name=""/>
        <dsp:cNvSpPr/>
      </dsp:nvSpPr>
      <dsp:spPr>
        <a:xfrm>
          <a:off x="0" y="438641"/>
          <a:ext cx="1737027" cy="10422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/>
            <a:t>Linguagens de programação PHP, CSS, JavaScript e SQL</a:t>
          </a:r>
          <a:endParaRPr lang="en-US" sz="1500" kern="1200"/>
        </a:p>
      </dsp:txBody>
      <dsp:txXfrm>
        <a:off x="0" y="438641"/>
        <a:ext cx="1737027" cy="1042216"/>
      </dsp:txXfrm>
    </dsp:sp>
    <dsp:sp modelId="{ED10CE8B-878D-4FD3-9E23-D6A5F0EC5437}">
      <dsp:nvSpPr>
        <dsp:cNvPr id="0" name=""/>
        <dsp:cNvSpPr/>
      </dsp:nvSpPr>
      <dsp:spPr>
        <a:xfrm>
          <a:off x="1910730" y="438641"/>
          <a:ext cx="1737027" cy="10422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/>
            <a:t>Linguagem de marcação HTML</a:t>
          </a:r>
          <a:endParaRPr lang="en-US" sz="1500" kern="1200"/>
        </a:p>
      </dsp:txBody>
      <dsp:txXfrm>
        <a:off x="1910730" y="438641"/>
        <a:ext cx="1737027" cy="1042216"/>
      </dsp:txXfrm>
    </dsp:sp>
    <dsp:sp modelId="{2499811B-B71C-44CE-B28D-FC4B9E867175}">
      <dsp:nvSpPr>
        <dsp:cNvPr id="0" name=""/>
        <dsp:cNvSpPr/>
      </dsp:nvSpPr>
      <dsp:spPr>
        <a:xfrm>
          <a:off x="3821461" y="438641"/>
          <a:ext cx="1737027" cy="10422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>
              <a:latin typeface="Century Gothic"/>
            </a:rPr>
            <a:t>Pacote com servidores - XAMPP</a:t>
          </a:r>
          <a:endParaRPr lang="en-US" sz="1500" kern="1200"/>
        </a:p>
      </dsp:txBody>
      <dsp:txXfrm>
        <a:off x="3821461" y="438641"/>
        <a:ext cx="1737027" cy="1042216"/>
      </dsp:txXfrm>
    </dsp:sp>
    <dsp:sp modelId="{E0C5A86C-1A43-4EF0-AA5A-F1DEA5EDBCE1}">
      <dsp:nvSpPr>
        <dsp:cNvPr id="0" name=""/>
        <dsp:cNvSpPr/>
      </dsp:nvSpPr>
      <dsp:spPr>
        <a:xfrm>
          <a:off x="0" y="1654560"/>
          <a:ext cx="1737027" cy="10422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/>
            <a:t>IDE - Visual Studio Code</a:t>
          </a:r>
          <a:endParaRPr lang="en-US" sz="1500" kern="1200"/>
        </a:p>
      </dsp:txBody>
      <dsp:txXfrm>
        <a:off x="0" y="1654560"/>
        <a:ext cx="1737027" cy="1042216"/>
      </dsp:txXfrm>
    </dsp:sp>
    <dsp:sp modelId="{4D4E3AFA-2506-4F02-9B3E-B8EC3CDDC7ED}">
      <dsp:nvSpPr>
        <dsp:cNvPr id="0" name=""/>
        <dsp:cNvSpPr/>
      </dsp:nvSpPr>
      <dsp:spPr>
        <a:xfrm>
          <a:off x="1910730" y="1654560"/>
          <a:ext cx="1737027" cy="10422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/>
            <a:t>Metodologia MVC(Models-Views-Controllers)</a:t>
          </a:r>
          <a:endParaRPr lang="en-US" sz="1500" kern="1200"/>
        </a:p>
      </dsp:txBody>
      <dsp:txXfrm>
        <a:off x="1910730" y="1654560"/>
        <a:ext cx="1737027" cy="1042216"/>
      </dsp:txXfrm>
    </dsp:sp>
    <dsp:sp modelId="{FB759CD9-73C9-4FC9-BE5B-5D391C6212D0}">
      <dsp:nvSpPr>
        <dsp:cNvPr id="0" name=""/>
        <dsp:cNvSpPr/>
      </dsp:nvSpPr>
      <dsp:spPr>
        <a:xfrm>
          <a:off x="3821461" y="1654560"/>
          <a:ext cx="1737027" cy="10422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/>
            <a:t>Software Composer</a:t>
          </a:r>
          <a:endParaRPr lang="en-US" sz="1500" kern="1200"/>
        </a:p>
      </dsp:txBody>
      <dsp:txXfrm>
        <a:off x="3821461" y="1654560"/>
        <a:ext cx="1737027" cy="1042216"/>
      </dsp:txXfrm>
    </dsp:sp>
    <dsp:sp modelId="{50D4BAE8-DC04-4900-BF67-A96C96755E94}">
      <dsp:nvSpPr>
        <dsp:cNvPr id="0" name=""/>
        <dsp:cNvSpPr/>
      </dsp:nvSpPr>
      <dsp:spPr>
        <a:xfrm>
          <a:off x="955365" y="2870480"/>
          <a:ext cx="1737027" cy="10422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>
              <a:latin typeface="Century Gothic"/>
            </a:rPr>
            <a:t>Padrão do PHP PSR-4</a:t>
          </a:r>
          <a:endParaRPr lang="en-US" sz="1500" kern="1200"/>
        </a:p>
      </dsp:txBody>
      <dsp:txXfrm>
        <a:off x="955365" y="2870480"/>
        <a:ext cx="1737027" cy="1042216"/>
      </dsp:txXfrm>
    </dsp:sp>
    <dsp:sp modelId="{499400DF-6859-4381-BB6E-11DD8D489977}">
      <dsp:nvSpPr>
        <dsp:cNvPr id="0" name=""/>
        <dsp:cNvSpPr/>
      </dsp:nvSpPr>
      <dsp:spPr>
        <a:xfrm>
          <a:off x="2866095" y="2870480"/>
          <a:ext cx="1737027" cy="10422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/>
            <a:t>Visualizador phpMyAdmin</a:t>
          </a:r>
          <a:endParaRPr lang="en-US" sz="1500" kern="1200"/>
        </a:p>
      </dsp:txBody>
      <dsp:txXfrm>
        <a:off x="2866095" y="2870480"/>
        <a:ext cx="1737027" cy="10422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8ECD8C-F1E1-4946-BE4C-3FA6BD4F5609}">
      <dsp:nvSpPr>
        <dsp:cNvPr id="0" name=""/>
        <dsp:cNvSpPr/>
      </dsp:nvSpPr>
      <dsp:spPr>
        <a:xfrm>
          <a:off x="2244476" y="954944"/>
          <a:ext cx="484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381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73792" y="998087"/>
        <a:ext cx="25749" cy="5154"/>
      </dsp:txXfrm>
    </dsp:sp>
    <dsp:sp modelId="{666F82A9-78FE-4492-B28E-97BEFA0FDC87}">
      <dsp:nvSpPr>
        <dsp:cNvPr id="0" name=""/>
        <dsp:cNvSpPr/>
      </dsp:nvSpPr>
      <dsp:spPr>
        <a:xfrm>
          <a:off x="7224" y="328949"/>
          <a:ext cx="2239051" cy="13434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715" tIns="115166" rIns="109715" bIns="11516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Cadastrar Usuários</a:t>
          </a:r>
        </a:p>
      </dsp:txBody>
      <dsp:txXfrm>
        <a:off x="7224" y="328949"/>
        <a:ext cx="2239051" cy="1343430"/>
      </dsp:txXfrm>
    </dsp:sp>
    <dsp:sp modelId="{B9E0F738-59A3-4A3C-9531-A8F85766972E}">
      <dsp:nvSpPr>
        <dsp:cNvPr id="0" name=""/>
        <dsp:cNvSpPr/>
      </dsp:nvSpPr>
      <dsp:spPr>
        <a:xfrm>
          <a:off x="4998509" y="954944"/>
          <a:ext cx="484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381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25" y="998087"/>
        <a:ext cx="25749" cy="5154"/>
      </dsp:txXfrm>
    </dsp:sp>
    <dsp:sp modelId="{3B3871D6-7D8E-423F-B37D-5DA036F7B6BB}">
      <dsp:nvSpPr>
        <dsp:cNvPr id="0" name=""/>
        <dsp:cNvSpPr/>
      </dsp:nvSpPr>
      <dsp:spPr>
        <a:xfrm>
          <a:off x="2761257" y="328949"/>
          <a:ext cx="2239051" cy="13434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715" tIns="115166" rIns="109715" bIns="11516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Excluir e ou alterar Usuários</a:t>
          </a:r>
        </a:p>
      </dsp:txBody>
      <dsp:txXfrm>
        <a:off x="2761257" y="328949"/>
        <a:ext cx="2239051" cy="1343430"/>
      </dsp:txXfrm>
    </dsp:sp>
    <dsp:sp modelId="{E19B9011-E5D1-415F-B174-609D98723955}">
      <dsp:nvSpPr>
        <dsp:cNvPr id="0" name=""/>
        <dsp:cNvSpPr/>
      </dsp:nvSpPr>
      <dsp:spPr>
        <a:xfrm>
          <a:off x="7752542" y="954944"/>
          <a:ext cx="484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381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981858" y="998087"/>
        <a:ext cx="25749" cy="5154"/>
      </dsp:txXfrm>
    </dsp:sp>
    <dsp:sp modelId="{AB4A7078-45E9-49AB-B2B5-C533C26D89D6}">
      <dsp:nvSpPr>
        <dsp:cNvPr id="0" name=""/>
        <dsp:cNvSpPr/>
      </dsp:nvSpPr>
      <dsp:spPr>
        <a:xfrm>
          <a:off x="5515290" y="328949"/>
          <a:ext cx="2239051" cy="13434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715" tIns="115166" rIns="109715" bIns="11516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Alternar entre contas de Usuário</a:t>
          </a:r>
        </a:p>
      </dsp:txBody>
      <dsp:txXfrm>
        <a:off x="5515290" y="328949"/>
        <a:ext cx="2239051" cy="1343430"/>
      </dsp:txXfrm>
    </dsp:sp>
    <dsp:sp modelId="{F02F4AA4-C93A-425A-8EA1-BF1BFA98703A}">
      <dsp:nvSpPr>
        <dsp:cNvPr id="0" name=""/>
        <dsp:cNvSpPr/>
      </dsp:nvSpPr>
      <dsp:spPr>
        <a:xfrm>
          <a:off x="1126750" y="1670580"/>
          <a:ext cx="8262099" cy="484381"/>
        </a:xfrm>
        <a:custGeom>
          <a:avLst/>
          <a:gdLst/>
          <a:ahLst/>
          <a:cxnLst/>
          <a:rect l="0" t="0" r="0" b="0"/>
          <a:pathLst>
            <a:path>
              <a:moveTo>
                <a:pt x="8262099" y="0"/>
              </a:moveTo>
              <a:lnTo>
                <a:pt x="8262099" y="259290"/>
              </a:lnTo>
              <a:lnTo>
                <a:pt x="0" y="259290"/>
              </a:lnTo>
              <a:lnTo>
                <a:pt x="0" y="484381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50846" y="1910193"/>
        <a:ext cx="413906" cy="5154"/>
      </dsp:txXfrm>
    </dsp:sp>
    <dsp:sp modelId="{8681EB54-C78E-4A4E-9B04-AFB11254E94A}">
      <dsp:nvSpPr>
        <dsp:cNvPr id="0" name=""/>
        <dsp:cNvSpPr/>
      </dsp:nvSpPr>
      <dsp:spPr>
        <a:xfrm>
          <a:off x="8269323" y="328949"/>
          <a:ext cx="2239051" cy="13434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715" tIns="115166" rIns="109715" bIns="115166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Emitir mensagem de erro </a:t>
          </a:r>
          <a:r>
            <a:rPr lang="en-US" sz="1200" kern="1200">
              <a:latin typeface="Century Gothic"/>
            </a:rPr>
            <a:t> </a:t>
          </a:r>
          <a:r>
            <a:rPr lang="en-US" sz="1200" kern="1200"/>
            <a:t>caso haja dados incorretos ou incompletos</a:t>
          </a:r>
        </a:p>
      </dsp:txBody>
      <dsp:txXfrm>
        <a:off x="8269323" y="328949"/>
        <a:ext cx="2239051" cy="1343430"/>
      </dsp:txXfrm>
    </dsp:sp>
    <dsp:sp modelId="{E3AC17AD-56D8-4CC8-B63B-4637811316EC}">
      <dsp:nvSpPr>
        <dsp:cNvPr id="0" name=""/>
        <dsp:cNvSpPr/>
      </dsp:nvSpPr>
      <dsp:spPr>
        <a:xfrm>
          <a:off x="2244476" y="2813357"/>
          <a:ext cx="484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381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73792" y="2856499"/>
        <a:ext cx="25749" cy="5154"/>
      </dsp:txXfrm>
    </dsp:sp>
    <dsp:sp modelId="{39600DF4-8250-4745-8E58-B771D77C8FB0}">
      <dsp:nvSpPr>
        <dsp:cNvPr id="0" name=""/>
        <dsp:cNvSpPr/>
      </dsp:nvSpPr>
      <dsp:spPr>
        <a:xfrm>
          <a:off x="7224" y="2187361"/>
          <a:ext cx="2239051" cy="13434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715" tIns="115166" rIns="109715" bIns="11516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Alterar dados exceto o ID(Identificador único)</a:t>
          </a:r>
        </a:p>
      </dsp:txBody>
      <dsp:txXfrm>
        <a:off x="7224" y="2187361"/>
        <a:ext cx="2239051" cy="1343430"/>
      </dsp:txXfrm>
    </dsp:sp>
    <dsp:sp modelId="{652FE86B-65FE-43F2-BD8A-9553671C86D2}">
      <dsp:nvSpPr>
        <dsp:cNvPr id="0" name=""/>
        <dsp:cNvSpPr/>
      </dsp:nvSpPr>
      <dsp:spPr>
        <a:xfrm>
          <a:off x="4998509" y="2813357"/>
          <a:ext cx="484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381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25" y="2856499"/>
        <a:ext cx="25749" cy="5154"/>
      </dsp:txXfrm>
    </dsp:sp>
    <dsp:sp modelId="{20A5D86C-9988-4A4A-849C-B481AAF57B8B}">
      <dsp:nvSpPr>
        <dsp:cNvPr id="0" name=""/>
        <dsp:cNvSpPr/>
      </dsp:nvSpPr>
      <dsp:spPr>
        <a:xfrm>
          <a:off x="2761257" y="2187361"/>
          <a:ext cx="2239051" cy="13434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715" tIns="115166" rIns="109715" bIns="115166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Usuário criar publicações </a:t>
          </a:r>
          <a:r>
            <a:rPr lang="en-US" sz="1200" kern="1200">
              <a:latin typeface="Century Gothic"/>
            </a:rPr>
            <a:t> </a:t>
          </a:r>
          <a:r>
            <a:rPr lang="en-US" sz="1200" kern="1200"/>
            <a:t>com fotos em anexo  </a:t>
          </a:r>
        </a:p>
      </dsp:txBody>
      <dsp:txXfrm>
        <a:off x="2761257" y="2187361"/>
        <a:ext cx="2239051" cy="1343430"/>
      </dsp:txXfrm>
    </dsp:sp>
    <dsp:sp modelId="{53A01D12-A76D-4B30-8B2A-060A2CE1FDCE}">
      <dsp:nvSpPr>
        <dsp:cNvPr id="0" name=""/>
        <dsp:cNvSpPr/>
      </dsp:nvSpPr>
      <dsp:spPr>
        <a:xfrm>
          <a:off x="5515290" y="2187361"/>
          <a:ext cx="2239051" cy="13434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715" tIns="115166" rIns="109715" bIns="115166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Criar relacionamento de </a:t>
          </a:r>
          <a:r>
            <a:rPr lang="en-US" sz="1200" kern="1200">
              <a:latin typeface="Century Gothic"/>
            </a:rPr>
            <a:t>  </a:t>
          </a:r>
          <a:r>
            <a:rPr lang="en-US" sz="1200" kern="1200"/>
            <a:t>amizade entre dois </a:t>
          </a:r>
          <a:r>
            <a:rPr lang="en-US" sz="1200" kern="1200">
              <a:latin typeface="Century Gothic"/>
            </a:rPr>
            <a:t>            </a:t>
          </a:r>
          <a:r>
            <a:rPr lang="en-US" sz="1200" kern="1200"/>
            <a:t>usuários </a:t>
          </a:r>
        </a:p>
      </dsp:txBody>
      <dsp:txXfrm>
        <a:off x="5515290" y="2187361"/>
        <a:ext cx="2239051" cy="13434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334782-AC17-41BA-92A1-D68F14021EB2}">
      <dsp:nvSpPr>
        <dsp:cNvPr id="0" name=""/>
        <dsp:cNvSpPr/>
      </dsp:nvSpPr>
      <dsp:spPr>
        <a:xfrm>
          <a:off x="486230" y="661195"/>
          <a:ext cx="794970" cy="794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1DD821-D274-4BF0-92B6-2552E1FA66EC}">
      <dsp:nvSpPr>
        <dsp:cNvPr id="0" name=""/>
        <dsp:cNvSpPr/>
      </dsp:nvSpPr>
      <dsp:spPr>
        <a:xfrm>
          <a:off x="414" y="1769340"/>
          <a:ext cx="1766601" cy="706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Controle de acesso</a:t>
          </a:r>
        </a:p>
      </dsp:txBody>
      <dsp:txXfrm>
        <a:off x="414" y="1769340"/>
        <a:ext cx="1766601" cy="706640"/>
      </dsp:txXfrm>
    </dsp:sp>
    <dsp:sp modelId="{230732FB-5721-4DA4-AC8C-AD254A915A46}">
      <dsp:nvSpPr>
        <dsp:cNvPr id="0" name=""/>
        <dsp:cNvSpPr/>
      </dsp:nvSpPr>
      <dsp:spPr>
        <a:xfrm>
          <a:off x="2561987" y="661195"/>
          <a:ext cx="794970" cy="794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6EE4A0-1B63-47AC-A15F-CCD3B6A39436}">
      <dsp:nvSpPr>
        <dsp:cNvPr id="0" name=""/>
        <dsp:cNvSpPr/>
      </dsp:nvSpPr>
      <dsp:spPr>
        <a:xfrm>
          <a:off x="2076171" y="1769340"/>
          <a:ext cx="1766601" cy="706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Tempo de registro</a:t>
          </a:r>
        </a:p>
      </dsp:txBody>
      <dsp:txXfrm>
        <a:off x="2076171" y="1769340"/>
        <a:ext cx="1766601" cy="706640"/>
      </dsp:txXfrm>
    </dsp:sp>
    <dsp:sp modelId="{8863994E-7B9F-4C8D-A7FB-4E2A2D6C497B}">
      <dsp:nvSpPr>
        <dsp:cNvPr id="0" name=""/>
        <dsp:cNvSpPr/>
      </dsp:nvSpPr>
      <dsp:spPr>
        <a:xfrm>
          <a:off x="4637743" y="661195"/>
          <a:ext cx="794970" cy="7949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09786A-5549-4B62-A094-3A7C5A2318E6}">
      <dsp:nvSpPr>
        <dsp:cNvPr id="0" name=""/>
        <dsp:cNvSpPr/>
      </dsp:nvSpPr>
      <dsp:spPr>
        <a:xfrm>
          <a:off x="4151928" y="1769340"/>
          <a:ext cx="1766601" cy="706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Disponibilidade da </a:t>
          </a:r>
          <a:r>
            <a:rPr lang="en-US" sz="1100" kern="1200">
              <a:latin typeface="Century Gothic"/>
            </a:rPr>
            <a:t>          </a:t>
          </a:r>
          <a:r>
            <a:rPr lang="en-US" sz="1100" kern="1200"/>
            <a:t>plataforma </a:t>
          </a:r>
        </a:p>
      </dsp:txBody>
      <dsp:txXfrm>
        <a:off x="4151928" y="1769340"/>
        <a:ext cx="1766601" cy="706640"/>
      </dsp:txXfrm>
    </dsp:sp>
    <dsp:sp modelId="{C205278B-14A1-4AF7-BB9B-BA94B82D6579}">
      <dsp:nvSpPr>
        <dsp:cNvPr id="0" name=""/>
        <dsp:cNvSpPr/>
      </dsp:nvSpPr>
      <dsp:spPr>
        <a:xfrm>
          <a:off x="1524108" y="2917631"/>
          <a:ext cx="794970" cy="79497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C6765C-368E-4644-8991-F1312C5EFECF}">
      <dsp:nvSpPr>
        <dsp:cNvPr id="0" name=""/>
        <dsp:cNvSpPr/>
      </dsp:nvSpPr>
      <dsp:spPr>
        <a:xfrm>
          <a:off x="1038293" y="4025776"/>
          <a:ext cx="1766601" cy="706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Senhas de acesso e </a:t>
          </a:r>
          <a:r>
            <a:rPr lang="en-US" sz="1100" kern="1200">
              <a:latin typeface="Century Gothic"/>
            </a:rPr>
            <a:t>          </a:t>
          </a:r>
          <a:r>
            <a:rPr lang="en-US" sz="1100" kern="1200"/>
            <a:t>identificação</a:t>
          </a:r>
        </a:p>
      </dsp:txBody>
      <dsp:txXfrm>
        <a:off x="1038293" y="4025776"/>
        <a:ext cx="1766601" cy="706640"/>
      </dsp:txXfrm>
    </dsp:sp>
    <dsp:sp modelId="{F9096549-FCB5-441A-BAB9-A329B68B5742}">
      <dsp:nvSpPr>
        <dsp:cNvPr id="0" name=""/>
        <dsp:cNvSpPr/>
      </dsp:nvSpPr>
      <dsp:spPr>
        <a:xfrm>
          <a:off x="3599865" y="2917631"/>
          <a:ext cx="794970" cy="79497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AC29CD-B51F-49DB-AA2C-EF659E6464A7}">
      <dsp:nvSpPr>
        <dsp:cNvPr id="0" name=""/>
        <dsp:cNvSpPr/>
      </dsp:nvSpPr>
      <dsp:spPr>
        <a:xfrm>
          <a:off x="3114050" y="4025776"/>
          <a:ext cx="1766601" cy="706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Portabilidade para Windows</a:t>
          </a:r>
        </a:p>
      </dsp:txBody>
      <dsp:txXfrm>
        <a:off x="3114050" y="4025776"/>
        <a:ext cx="1766601" cy="7066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8861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6491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570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3493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2866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4628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3319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9501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2891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7740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78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57" r:id="rId6"/>
    <p:sldLayoutId id="2147483853" r:id="rId7"/>
    <p:sldLayoutId id="2147483854" r:id="rId8"/>
    <p:sldLayoutId id="2147483855" r:id="rId9"/>
    <p:sldLayoutId id="2147483856" r:id="rId10"/>
    <p:sldLayoutId id="21474838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822993-81DE-2891-0B6B-562C56A89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3326" y="2825656"/>
            <a:ext cx="5927911" cy="1468718"/>
          </a:xfrm>
        </p:spPr>
        <p:txBody>
          <a:bodyPr>
            <a:normAutofit/>
          </a:bodyPr>
          <a:lstStyle/>
          <a:p>
            <a:r>
              <a:rPr lang="pt-BR" sz="5000" b="1"/>
              <a:t>UZU</a:t>
            </a:r>
            <a:r>
              <a:rPr lang="pt-BR" sz="5000"/>
              <a:t> - Rede Social</a:t>
            </a:r>
            <a:br>
              <a:rPr lang="pt-BR" sz="5000"/>
            </a:br>
            <a:r>
              <a:rPr lang="pt-BR" sz="2800"/>
              <a:t>Web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95C08E-C797-5CF7-C24E-7F749C213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5470" y="1383274"/>
            <a:ext cx="3843618" cy="93858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z="2300" b="1"/>
              <a:t>Nomes:</a:t>
            </a:r>
          </a:p>
          <a:p>
            <a:r>
              <a:rPr lang="pt-BR" sz="2300"/>
              <a:t>Lucas Teixeira </a:t>
            </a:r>
            <a:r>
              <a:rPr lang="pt-BR" sz="2300" err="1"/>
              <a:t>Ronchi</a:t>
            </a:r>
            <a:endParaRPr lang="pt-BR" sz="2300"/>
          </a:p>
          <a:p>
            <a:r>
              <a:rPr lang="pt-BR" sz="2300"/>
              <a:t>Marcos Antunes Plácido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E94ECFAB-FD36-B17D-82DF-43A8D2CB161B}"/>
              </a:ext>
            </a:extLst>
          </p:cNvPr>
          <p:cNvSpPr txBox="1">
            <a:spLocks/>
          </p:cNvSpPr>
          <p:nvPr/>
        </p:nvSpPr>
        <p:spPr>
          <a:xfrm>
            <a:off x="4780430" y="4650910"/>
            <a:ext cx="2935942" cy="8825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200" b="1"/>
              <a:t>ORIENTADOR:</a:t>
            </a:r>
          </a:p>
          <a:p>
            <a:r>
              <a:rPr lang="pt-BR"/>
              <a:t>Edilson Bittencourt</a:t>
            </a:r>
          </a:p>
        </p:txBody>
      </p:sp>
      <p:pic>
        <p:nvPicPr>
          <p:cNvPr id="6" name="Imagem 6">
            <a:extLst>
              <a:ext uri="{FF2B5EF4-FFF2-40B4-BE49-F238E27FC236}">
                <a16:creationId xmlns:a16="http://schemas.microsoft.com/office/drawing/2014/main" id="{40DB34A2-2342-3ED2-5092-6D9609A4B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018" y="5065591"/>
            <a:ext cx="2362200" cy="1321229"/>
          </a:xfrm>
          <a:prstGeom prst="rect">
            <a:avLst/>
          </a:prstGeom>
        </p:spPr>
      </p:pic>
      <p:sp>
        <p:nvSpPr>
          <p:cNvPr id="10" name="Subtítulo 2">
            <a:extLst>
              <a:ext uri="{FF2B5EF4-FFF2-40B4-BE49-F238E27FC236}">
                <a16:creationId xmlns:a16="http://schemas.microsoft.com/office/drawing/2014/main" id="{38550FBB-36BB-964C-0DD3-9BFC4CAB9AC0}"/>
              </a:ext>
            </a:extLst>
          </p:cNvPr>
          <p:cNvSpPr txBox="1">
            <a:spLocks/>
          </p:cNvSpPr>
          <p:nvPr/>
        </p:nvSpPr>
        <p:spPr>
          <a:xfrm>
            <a:off x="3043517" y="190967"/>
            <a:ext cx="6409765" cy="9273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200"/>
              <a:t>CEDUP "ABÍLIO PAULO"</a:t>
            </a:r>
          </a:p>
          <a:p>
            <a:r>
              <a:rPr lang="pt-BR" sz="2200"/>
              <a:t>Apresentação do projeto de informática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7639D873-E5F0-45C9-F142-7D08E6FFE1E3}"/>
              </a:ext>
            </a:extLst>
          </p:cNvPr>
          <p:cNvSpPr txBox="1">
            <a:spLocks/>
          </p:cNvSpPr>
          <p:nvPr/>
        </p:nvSpPr>
        <p:spPr>
          <a:xfrm>
            <a:off x="5060575" y="6264556"/>
            <a:ext cx="2375648" cy="4007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200"/>
              <a:t>Criciúma, 2022</a:t>
            </a:r>
          </a:p>
        </p:txBody>
      </p:sp>
    </p:spTree>
    <p:extLst>
      <p:ext uri="{BB962C8B-B14F-4D97-AF65-F5344CB8AC3E}">
        <p14:creationId xmlns:p14="http://schemas.microsoft.com/office/powerpoint/2010/main" val="3384071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06C22B-FC1B-CAA4-05FB-44BFF92A9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733565" cy="4064628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Requisitos </a:t>
            </a:r>
            <a:br>
              <a:rPr lang="pt-BR"/>
            </a:br>
            <a:r>
              <a:rPr lang="pt-BR">
                <a:solidFill>
                  <a:srgbClr val="FFFFFF"/>
                </a:solidFill>
              </a:rPr>
              <a:t>Não-Funcionais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4" name="Espaço Reservado para Conteúdo 2">
            <a:extLst>
              <a:ext uri="{FF2B5EF4-FFF2-40B4-BE49-F238E27FC236}">
                <a16:creationId xmlns:a16="http://schemas.microsoft.com/office/drawing/2014/main" id="{61F36FA1-4CCC-39C2-8821-EB74DE6FF4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5127226"/>
              </p:ext>
            </p:extLst>
          </p:nvPr>
        </p:nvGraphicFramePr>
        <p:xfrm>
          <a:off x="5838265" y="619175"/>
          <a:ext cx="5918945" cy="539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9832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D0E1C78B-4E27-44EC-9937-DEEDAB17B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64E711A9-55E7-429C-8DE7-7133C9725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578600" cy="6858003"/>
          </a:xfrm>
          <a:custGeom>
            <a:avLst/>
            <a:gdLst>
              <a:gd name="connsiteX0" fmla="*/ 3840831 w 6450535"/>
              <a:gd name="connsiteY0" fmla="*/ 0 h 6858003"/>
              <a:gd name="connsiteX1" fmla="*/ 0 w 6450535"/>
              <a:gd name="connsiteY1" fmla="*/ 0 h 6858003"/>
              <a:gd name="connsiteX2" fmla="*/ 0 w 6450535"/>
              <a:gd name="connsiteY2" fmla="*/ 6858002 h 6858003"/>
              <a:gd name="connsiteX3" fmla="*/ 222478 w 6450535"/>
              <a:gd name="connsiteY3" fmla="*/ 6858002 h 6858003"/>
              <a:gd name="connsiteX4" fmla="*/ 222478 w 6450535"/>
              <a:gd name="connsiteY4" fmla="*/ 6858003 h 6858003"/>
              <a:gd name="connsiteX5" fmla="*/ 6450535 w 6450535"/>
              <a:gd name="connsiteY5" fmla="*/ 6858003 h 6858003"/>
              <a:gd name="connsiteX6" fmla="*/ 6450535 w 6450535"/>
              <a:gd name="connsiteY6" fmla="*/ 1 h 6858003"/>
              <a:gd name="connsiteX7" fmla="*/ 3840836 w 6450535"/>
              <a:gd name="connsiteY7" fmla="*/ 1 h 6858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50535" h="6858003">
                <a:moveTo>
                  <a:pt x="3840831" y="0"/>
                </a:moveTo>
                <a:lnTo>
                  <a:pt x="0" y="0"/>
                </a:lnTo>
                <a:lnTo>
                  <a:pt x="0" y="6858002"/>
                </a:lnTo>
                <a:lnTo>
                  <a:pt x="222478" y="6858002"/>
                </a:lnTo>
                <a:lnTo>
                  <a:pt x="222478" y="6858003"/>
                </a:lnTo>
                <a:lnTo>
                  <a:pt x="6450535" y="6858003"/>
                </a:lnTo>
                <a:lnTo>
                  <a:pt x="6450535" y="1"/>
                </a:lnTo>
                <a:lnTo>
                  <a:pt x="384083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2974408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732993-8CC1-94EA-7620-89A23634D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795509"/>
            <a:ext cx="5271106" cy="27986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Modelos</a:t>
            </a:r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Dados </a:t>
            </a:r>
            <a:r>
              <a:rPr lang="en-US" sz="6000">
                <a:solidFill>
                  <a:srgbClr val="FFFFFF"/>
                </a:solidFill>
              </a:rPr>
              <a:t>Conceituais</a:t>
            </a:r>
            <a:endParaRPr lang="en-US" sz="6000" kern="120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4" name="Imagem 4" descr="Tela de celular com mensagem de texto&#10;&#10;Descrição gerada automaticamente">
            <a:extLst>
              <a:ext uri="{FF2B5EF4-FFF2-40B4-BE49-F238E27FC236}">
                <a16:creationId xmlns:a16="http://schemas.microsoft.com/office/drawing/2014/main" id="{8B084A76-9B11-3516-9E1C-6E85FF5F0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6270" y="143440"/>
            <a:ext cx="4778022" cy="3143436"/>
          </a:xfrm>
          <a:custGeom>
            <a:avLst/>
            <a:gdLst/>
            <a:ahLst/>
            <a:cxnLst/>
            <a:rect l="l" t="t" r="r" b="b"/>
            <a:pathLst>
              <a:path w="5096871" h="3143436">
                <a:moveTo>
                  <a:pt x="75600" y="0"/>
                </a:moveTo>
                <a:lnTo>
                  <a:pt x="5021271" y="0"/>
                </a:lnTo>
                <a:cubicBezTo>
                  <a:pt x="5063024" y="0"/>
                  <a:pt x="5096871" y="33847"/>
                  <a:pt x="5096871" y="75600"/>
                </a:cubicBezTo>
                <a:lnTo>
                  <a:pt x="5096871" y="3067836"/>
                </a:lnTo>
                <a:cubicBezTo>
                  <a:pt x="5096871" y="3109589"/>
                  <a:pt x="5063024" y="3143436"/>
                  <a:pt x="5021271" y="3143436"/>
                </a:cubicBezTo>
                <a:lnTo>
                  <a:pt x="75600" y="3143436"/>
                </a:lnTo>
                <a:cubicBezTo>
                  <a:pt x="33847" y="3143436"/>
                  <a:pt x="0" y="3109589"/>
                  <a:pt x="0" y="3067836"/>
                </a:cubicBezTo>
                <a:lnTo>
                  <a:pt x="0" y="75600"/>
                </a:lnTo>
                <a:cubicBezTo>
                  <a:pt x="0" y="33847"/>
                  <a:pt x="33847" y="0"/>
                  <a:pt x="75600" y="0"/>
                </a:cubicBezTo>
                <a:close/>
              </a:path>
            </a:pathLst>
          </a:custGeom>
        </p:spPr>
      </p:pic>
      <p:sp>
        <p:nvSpPr>
          <p:cNvPr id="62" name="Oval 61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1186" y="5486807"/>
            <a:ext cx="491961" cy="49196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5" descr="Diagrama&#10;&#10;Descrição gerada automaticamente">
            <a:extLst>
              <a:ext uri="{FF2B5EF4-FFF2-40B4-BE49-F238E27FC236}">
                <a16:creationId xmlns:a16="http://schemas.microsoft.com/office/drawing/2014/main" id="{D528DBA1-47B6-4A42-D02E-7B2AEF797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348" y="3502644"/>
            <a:ext cx="4847411" cy="3187173"/>
          </a:xfrm>
          <a:custGeom>
            <a:avLst/>
            <a:gdLst/>
            <a:ahLst/>
            <a:cxnLst/>
            <a:rect l="l" t="t" r="r" b="b"/>
            <a:pathLst>
              <a:path w="5096871" h="3143436">
                <a:moveTo>
                  <a:pt x="75600" y="0"/>
                </a:moveTo>
                <a:lnTo>
                  <a:pt x="5021271" y="0"/>
                </a:lnTo>
                <a:cubicBezTo>
                  <a:pt x="5063024" y="0"/>
                  <a:pt x="5096871" y="33847"/>
                  <a:pt x="5096871" y="75600"/>
                </a:cubicBezTo>
                <a:lnTo>
                  <a:pt x="5096871" y="3067836"/>
                </a:lnTo>
                <a:cubicBezTo>
                  <a:pt x="5096871" y="3109589"/>
                  <a:pt x="5063024" y="3143436"/>
                  <a:pt x="5021271" y="3143436"/>
                </a:cubicBezTo>
                <a:lnTo>
                  <a:pt x="75600" y="3143436"/>
                </a:lnTo>
                <a:cubicBezTo>
                  <a:pt x="33847" y="3143436"/>
                  <a:pt x="0" y="3109589"/>
                  <a:pt x="0" y="3067836"/>
                </a:cubicBezTo>
                <a:lnTo>
                  <a:pt x="0" y="75600"/>
                </a:lnTo>
                <a:cubicBezTo>
                  <a:pt x="0" y="33847"/>
                  <a:pt x="33847" y="0"/>
                  <a:pt x="7560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15895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B32FEE-601E-96A7-2F22-4BDADC632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2404" y="479493"/>
            <a:ext cx="5761396" cy="1325563"/>
          </a:xfrm>
        </p:spPr>
        <p:txBody>
          <a:bodyPr>
            <a:normAutofit/>
          </a:bodyPr>
          <a:lstStyle/>
          <a:p>
            <a:r>
              <a:rPr lang="pt-BR"/>
              <a:t>Diagrama de Casos de Uso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m 4" descr="Diagrama&#10;&#10;Descrição gerada automaticamente">
            <a:extLst>
              <a:ext uri="{FF2B5EF4-FFF2-40B4-BE49-F238E27FC236}">
                <a16:creationId xmlns:a16="http://schemas.microsoft.com/office/drawing/2014/main" id="{A7123368-BED1-B228-17F2-5387721D5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770" y="1822053"/>
            <a:ext cx="8553762" cy="4422476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42407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A85DBD-D522-3602-712F-D9B2DDD29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2" y="957715"/>
            <a:ext cx="5130798" cy="2750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Diagrama de Atividade</a:t>
            </a: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A0CB7766-48A3-668A-7950-5DFAA3DEE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4961"/>
            <a:ext cx="5721374" cy="5868078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6309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9F73956-4CC0-3408-DAAE-50AFA4673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2153960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600"/>
              <a:t>Agora vamos experimentar  a UZU</a:t>
            </a:r>
            <a:endParaRPr lang="en-US" sz="5600" kern="1200">
              <a:latin typeface="+mj-lt"/>
            </a:endParaRP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2">
                <a:lumMod val="75000"/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4580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01AFEA-2442-4A9F-BA37-8C469F306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D41C88-42BE-91C1-48A5-D76FCE6CD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516" y="67957"/>
            <a:ext cx="5174207" cy="10616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Agradecimentos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DEEA95-7427-48F8-C32A-A91A1A484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516" y="1327784"/>
            <a:ext cx="5734501" cy="53278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kern="1200" err="1">
                <a:ea typeface="+mn-lt"/>
                <a:cs typeface="+mn-lt"/>
              </a:rPr>
              <a:t>Agradeço</a:t>
            </a:r>
            <a:r>
              <a:rPr lang="en-US">
                <a:ea typeface="+mn-lt"/>
                <a:cs typeface="+mn-lt"/>
              </a:rPr>
              <a:t> a Deus </a:t>
            </a:r>
            <a:r>
              <a:rPr lang="en-US" err="1">
                <a:ea typeface="+mn-lt"/>
                <a:cs typeface="+mn-lt"/>
              </a:rPr>
              <a:t>por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dar</a:t>
            </a:r>
            <a:r>
              <a:rPr lang="en-US">
                <a:ea typeface="+mn-lt"/>
                <a:cs typeface="+mn-lt"/>
              </a:rPr>
              <a:t> a </a:t>
            </a:r>
            <a:r>
              <a:rPr lang="en-US" err="1">
                <a:ea typeface="+mn-lt"/>
                <a:cs typeface="+mn-lt"/>
              </a:rPr>
              <a:t>força</a:t>
            </a:r>
            <a:r>
              <a:rPr lang="en-US">
                <a:ea typeface="+mn-lt"/>
                <a:cs typeface="+mn-lt"/>
              </a:rPr>
              <a:t> e </a:t>
            </a:r>
            <a:r>
              <a:rPr lang="en-US" err="1">
                <a:ea typeface="+mn-lt"/>
                <a:cs typeface="+mn-lt"/>
              </a:rPr>
              <a:t>competência</a:t>
            </a:r>
            <a:r>
              <a:rPr lang="en-US">
                <a:ea typeface="+mn-lt"/>
                <a:cs typeface="+mn-lt"/>
              </a:rPr>
              <a:t> para que </a:t>
            </a:r>
            <a:r>
              <a:rPr lang="en-US" err="1">
                <a:ea typeface="+mn-lt"/>
                <a:cs typeface="+mn-lt"/>
              </a:rPr>
              <a:t>nunca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desistissemos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desta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caminhada</a:t>
            </a:r>
            <a:r>
              <a:rPr lang="en-US">
                <a:ea typeface="+mn-lt"/>
                <a:cs typeface="+mn-lt"/>
              </a:rPr>
              <a:t>. </a:t>
            </a:r>
            <a:endParaRPr lang="pt-BR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Aos </a:t>
            </a:r>
            <a:r>
              <a:rPr lang="en-US" err="1">
                <a:ea typeface="+mn-lt"/>
                <a:cs typeface="+mn-lt"/>
              </a:rPr>
              <a:t>nossos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pais</a:t>
            </a:r>
            <a:r>
              <a:rPr lang="en-US">
                <a:ea typeface="+mn-lt"/>
                <a:cs typeface="+mn-lt"/>
              </a:rPr>
              <a:t>, que sempre </a:t>
            </a:r>
            <a:r>
              <a:rPr lang="en-US" err="1">
                <a:ea typeface="+mn-lt"/>
                <a:cs typeface="+mn-lt"/>
              </a:rPr>
              <a:t>nos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incentivam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todo</a:t>
            </a:r>
            <a:r>
              <a:rPr lang="en-US">
                <a:ea typeface="+mn-lt"/>
                <a:cs typeface="+mn-lt"/>
              </a:rPr>
              <a:t> dia. </a:t>
            </a:r>
            <a:endParaRPr lang="pt-BR"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en-US">
                <a:ea typeface="+mn-lt"/>
                <a:cs typeface="+mn-lt"/>
              </a:rPr>
              <a:t>Aos </a:t>
            </a:r>
            <a:r>
              <a:rPr lang="en-US" err="1">
                <a:ea typeface="+mn-lt"/>
                <a:cs typeface="+mn-lt"/>
              </a:rPr>
              <a:t>nossos</a:t>
            </a:r>
            <a:r>
              <a:rPr lang="en-US">
                <a:ea typeface="+mn-lt"/>
                <a:cs typeface="+mn-lt"/>
              </a:rPr>
              <a:t> amigos do </a:t>
            </a:r>
            <a:r>
              <a:rPr lang="en-US" err="1">
                <a:ea typeface="+mn-lt"/>
                <a:cs typeface="+mn-lt"/>
              </a:rPr>
              <a:t>Cedup</a:t>
            </a:r>
            <a:r>
              <a:rPr lang="en-US">
                <a:ea typeface="+mn-lt"/>
                <a:cs typeface="+mn-lt"/>
              </a:rPr>
              <a:t>, pela </a:t>
            </a:r>
            <a:r>
              <a:rPr lang="en-US" err="1">
                <a:ea typeface="+mn-lt"/>
                <a:cs typeface="+mn-lt"/>
              </a:rPr>
              <a:t>troca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>
                <a:ea typeface="+mn-lt"/>
                <a:cs typeface="+mn-lt"/>
              </a:rPr>
              <a:t>de </a:t>
            </a:r>
            <a:r>
              <a:rPr lang="en-US" err="1">
                <a:ea typeface="+mn-lt"/>
                <a:cs typeface="+mn-lt"/>
              </a:rPr>
              <a:t>informações</a:t>
            </a:r>
            <a:r>
              <a:rPr lang="en-US">
                <a:ea typeface="+mn-lt"/>
                <a:cs typeface="+mn-lt"/>
              </a:rPr>
              <a:t>, pela </a:t>
            </a:r>
            <a:r>
              <a:rPr lang="en-US" err="1">
                <a:ea typeface="+mn-lt"/>
                <a:cs typeface="+mn-lt"/>
              </a:rPr>
              <a:t>compreensão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>
                <a:ea typeface="+mn-lt"/>
                <a:cs typeface="+mn-lt"/>
              </a:rPr>
              <a:t>e </a:t>
            </a:r>
            <a:r>
              <a:rPr lang="en-US" err="1">
                <a:ea typeface="+mn-lt"/>
                <a:cs typeface="+mn-lt"/>
              </a:rPr>
              <a:t>companheirismo</a:t>
            </a:r>
            <a:r>
              <a:rPr lang="en-US">
                <a:ea typeface="+mn-lt"/>
                <a:cs typeface="+mn-lt"/>
              </a:rPr>
              <a:t>.  </a:t>
            </a:r>
            <a:endParaRPr lang="pt-BR"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en-US">
                <a:ea typeface="+mn-lt"/>
                <a:cs typeface="+mn-lt"/>
              </a:rPr>
              <a:t>Ao professor Edilson Bittencourt  </a:t>
            </a:r>
            <a:r>
              <a:rPr lang="en-US" err="1">
                <a:ea typeface="+mn-lt"/>
                <a:cs typeface="+mn-lt"/>
              </a:rPr>
              <a:t>pelas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orientações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conselhos</a:t>
            </a:r>
            <a:r>
              <a:rPr lang="en-US">
                <a:ea typeface="+mn-lt"/>
                <a:cs typeface="+mn-lt"/>
              </a:rPr>
              <a:t> e </a:t>
            </a:r>
            <a:r>
              <a:rPr lang="en-US" err="1">
                <a:ea typeface="+mn-lt"/>
                <a:cs typeface="+mn-lt"/>
              </a:rPr>
              <a:t>sugestões</a:t>
            </a:r>
            <a:r>
              <a:rPr lang="en-US">
                <a:ea typeface="+mn-lt"/>
                <a:cs typeface="+mn-lt"/>
              </a:rPr>
              <a:t> que </a:t>
            </a:r>
            <a:r>
              <a:rPr lang="en-US" err="1">
                <a:ea typeface="+mn-lt"/>
                <a:cs typeface="+mn-lt"/>
              </a:rPr>
              <a:t>nos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ajudaram</a:t>
            </a:r>
            <a:r>
              <a:rPr lang="en-US">
                <a:ea typeface="+mn-lt"/>
                <a:cs typeface="+mn-lt"/>
              </a:rPr>
              <a:t> a </a:t>
            </a:r>
            <a:r>
              <a:rPr lang="en-US" err="1">
                <a:ea typeface="+mn-lt"/>
                <a:cs typeface="+mn-lt"/>
              </a:rPr>
              <a:t>concluir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mais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uma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fase</a:t>
            </a:r>
            <a:r>
              <a:rPr lang="en-US">
                <a:ea typeface="+mn-lt"/>
                <a:cs typeface="+mn-lt"/>
              </a:rPr>
              <a:t> de </a:t>
            </a:r>
            <a:r>
              <a:rPr lang="en-US" err="1">
                <a:ea typeface="+mn-lt"/>
                <a:cs typeface="+mn-lt"/>
              </a:rPr>
              <a:t>nossa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vida</a:t>
            </a:r>
            <a:r>
              <a:rPr lang="en-US">
                <a:ea typeface="+mn-lt"/>
                <a:cs typeface="+mn-lt"/>
              </a:rPr>
              <a:t>.</a:t>
            </a:r>
            <a:endParaRPr lang="pt-BR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Block Arc 17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872052">
            <a:off x="6113252" y="4145122"/>
            <a:ext cx="4083433" cy="4083433"/>
          </a:xfrm>
          <a:prstGeom prst="arc">
            <a:avLst/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2268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A1704B-0F18-4B5A-4C28-E28EE2FAF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BDFB87-C788-D700-8239-B7B971822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626"/>
            <a:ext cx="5260040" cy="4330389"/>
          </a:xfrm>
        </p:spPr>
        <p:txBody>
          <a:bodyPr vert="horz" lIns="91440" tIns="45720" rIns="91440" bIns="45720" rtlCol="0" anchor="t">
            <a:normAutofit fontScale="32500" lnSpcReduction="20000"/>
          </a:bodyPr>
          <a:lstStyle/>
          <a:p>
            <a:r>
              <a:rPr lang="pt-BR">
                <a:ea typeface="+mn-lt"/>
                <a:cs typeface="+mn-lt"/>
              </a:rPr>
              <a:t>Juliana Diana. Redes Sociais.</a:t>
            </a:r>
            <a:endParaRPr lang="pt-BR"/>
          </a:p>
          <a:p>
            <a:pPr marL="0" indent="0">
              <a:buNone/>
            </a:pPr>
            <a:r>
              <a:rPr lang="pt-BR">
                <a:ea typeface="+mn-lt"/>
                <a:cs typeface="+mn-lt"/>
              </a:rPr>
              <a:t>Disponível em: &lt;https://www.todamateria.com.br/redes-sociais&gt;.</a:t>
            </a:r>
            <a:endParaRPr lang="pt-BR"/>
          </a:p>
          <a:p>
            <a:pPr marL="0" indent="0">
              <a:buNone/>
            </a:pPr>
            <a:r>
              <a:rPr lang="pt-BR">
                <a:ea typeface="+mn-lt"/>
                <a:cs typeface="+mn-lt"/>
              </a:rPr>
              <a:t>Acesso em: 02 de novembro de 2022.</a:t>
            </a:r>
            <a:endParaRPr lang="pt-BR"/>
          </a:p>
          <a:p>
            <a:r>
              <a:rPr lang="pt-BR">
                <a:ea typeface="+mn-lt"/>
                <a:cs typeface="+mn-lt"/>
              </a:rPr>
              <a:t>Carlos Estrella. O que é PHP? Guia Básico de Programação PHP.</a:t>
            </a:r>
            <a:endParaRPr lang="pt-BR"/>
          </a:p>
          <a:p>
            <a:pPr marL="0" indent="0">
              <a:buNone/>
            </a:pPr>
            <a:r>
              <a:rPr lang="pt-BR">
                <a:ea typeface="+mn-lt"/>
                <a:cs typeface="+mn-lt"/>
              </a:rPr>
              <a:t>Disponível em: &lt;https://www.hostinger.com.br/tutoriais/o-que-e-</a:t>
            </a:r>
            <a:r>
              <a:rPr lang="pt-BR" err="1">
                <a:ea typeface="+mn-lt"/>
                <a:cs typeface="+mn-lt"/>
              </a:rPr>
              <a:t>php</a:t>
            </a:r>
            <a:r>
              <a:rPr lang="pt-BR">
                <a:ea typeface="+mn-lt"/>
                <a:cs typeface="+mn-lt"/>
              </a:rPr>
              <a:t>-guia-</a:t>
            </a:r>
            <a:r>
              <a:rPr lang="pt-BR" err="1">
                <a:ea typeface="+mn-lt"/>
                <a:cs typeface="+mn-lt"/>
              </a:rPr>
              <a:t>basico</a:t>
            </a:r>
            <a:r>
              <a:rPr lang="pt-BR">
                <a:ea typeface="+mn-lt"/>
                <a:cs typeface="+mn-lt"/>
              </a:rPr>
              <a:t>&gt;.</a:t>
            </a:r>
            <a:endParaRPr lang="pt-BR"/>
          </a:p>
          <a:p>
            <a:pPr marL="0" indent="0">
              <a:buNone/>
            </a:pPr>
            <a:r>
              <a:rPr lang="pt-BR">
                <a:ea typeface="+mn-lt"/>
                <a:cs typeface="+mn-lt"/>
              </a:rPr>
              <a:t>Acesso em: 02 de novembro de 2022.</a:t>
            </a:r>
            <a:endParaRPr lang="pt-BR"/>
          </a:p>
          <a:p>
            <a:r>
              <a:rPr lang="pt-BR">
                <a:ea typeface="+mn-lt"/>
                <a:cs typeface="+mn-lt"/>
              </a:rPr>
              <a:t>Luiz Carlos. O que é PSR-4.</a:t>
            </a:r>
            <a:endParaRPr lang="pt-BR"/>
          </a:p>
          <a:p>
            <a:pPr marL="0" indent="0">
              <a:buNone/>
            </a:pPr>
            <a:r>
              <a:rPr lang="pt-BR">
                <a:ea typeface="+mn-lt"/>
                <a:cs typeface="+mn-lt"/>
              </a:rPr>
              <a:t>Disponível em: &lt;https://www.schoolofnet.com/</a:t>
            </a:r>
            <a:r>
              <a:rPr lang="pt-BR" err="1">
                <a:ea typeface="+mn-lt"/>
                <a:cs typeface="+mn-lt"/>
              </a:rPr>
              <a:t>forum</a:t>
            </a:r>
            <a:r>
              <a:rPr lang="pt-BR">
                <a:ea typeface="+mn-lt"/>
                <a:cs typeface="+mn-lt"/>
              </a:rPr>
              <a:t>/</a:t>
            </a:r>
            <a:r>
              <a:rPr lang="pt-BR" err="1">
                <a:ea typeface="+mn-lt"/>
                <a:cs typeface="+mn-lt"/>
              </a:rPr>
              <a:t>topico</a:t>
            </a:r>
            <a:r>
              <a:rPr lang="pt-BR">
                <a:ea typeface="+mn-lt"/>
                <a:cs typeface="+mn-lt"/>
              </a:rPr>
              <a:t>/o-que-e-psr-4-7416&gt;.</a:t>
            </a:r>
            <a:endParaRPr lang="pt-BR"/>
          </a:p>
          <a:p>
            <a:pPr marL="0" indent="0">
              <a:buNone/>
            </a:pPr>
            <a:r>
              <a:rPr lang="pt-BR">
                <a:ea typeface="+mn-lt"/>
                <a:cs typeface="+mn-lt"/>
              </a:rPr>
              <a:t>Acesso em: 03 de novembro de 2022.</a:t>
            </a:r>
            <a:endParaRPr lang="pt-BR"/>
          </a:p>
          <a:p>
            <a:r>
              <a:rPr lang="pt-BR" err="1">
                <a:ea typeface="+mn-lt"/>
                <a:cs typeface="+mn-lt"/>
              </a:rPr>
              <a:t>Higor</a:t>
            </a:r>
            <a:r>
              <a:rPr lang="pt-BR">
                <a:ea typeface="+mn-lt"/>
                <a:cs typeface="+mn-lt"/>
              </a:rPr>
              <a:t>. Introdução ao Padrão MVC!.</a:t>
            </a:r>
            <a:endParaRPr lang="pt-BR"/>
          </a:p>
          <a:p>
            <a:pPr marL="0" indent="0">
              <a:buNone/>
            </a:pPr>
            <a:r>
              <a:rPr lang="pt-BR">
                <a:ea typeface="+mn-lt"/>
                <a:cs typeface="+mn-lt"/>
              </a:rPr>
              <a:t>Disponível em: &lt;https://www.devmedia.com.br/</a:t>
            </a:r>
            <a:r>
              <a:rPr lang="pt-BR" err="1">
                <a:ea typeface="+mn-lt"/>
                <a:cs typeface="+mn-lt"/>
              </a:rPr>
              <a:t>introducao</a:t>
            </a:r>
            <a:r>
              <a:rPr lang="pt-BR">
                <a:ea typeface="+mn-lt"/>
                <a:cs typeface="+mn-lt"/>
              </a:rPr>
              <a:t>-ao-</a:t>
            </a:r>
            <a:r>
              <a:rPr lang="pt-BR" err="1">
                <a:ea typeface="+mn-lt"/>
                <a:cs typeface="+mn-lt"/>
              </a:rPr>
              <a:t>padrao</a:t>
            </a:r>
            <a:r>
              <a:rPr lang="pt-BR">
                <a:ea typeface="+mn-lt"/>
                <a:cs typeface="+mn-lt"/>
              </a:rPr>
              <a:t>-</a:t>
            </a:r>
            <a:r>
              <a:rPr lang="pt-BR" err="1">
                <a:ea typeface="+mn-lt"/>
                <a:cs typeface="+mn-lt"/>
              </a:rPr>
              <a:t>mvc</a:t>
            </a:r>
            <a:r>
              <a:rPr lang="pt-BR">
                <a:ea typeface="+mn-lt"/>
                <a:cs typeface="+mn-lt"/>
              </a:rPr>
              <a:t>/29308&gt;.</a:t>
            </a:r>
            <a:endParaRPr lang="pt-BR"/>
          </a:p>
          <a:p>
            <a:pPr marL="0" indent="0">
              <a:buNone/>
            </a:pPr>
            <a:r>
              <a:rPr lang="pt-BR">
                <a:ea typeface="+mn-lt"/>
                <a:cs typeface="+mn-lt"/>
              </a:rPr>
              <a:t>Acesso em: 03 de novembro de 2022.</a:t>
            </a:r>
            <a:endParaRPr lang="pt-BR"/>
          </a:p>
          <a:p>
            <a:r>
              <a:rPr lang="pt-BR">
                <a:ea typeface="+mn-lt"/>
                <a:cs typeface="+mn-lt"/>
              </a:rPr>
              <a:t>Ariane G. O que é CSS?!.</a:t>
            </a:r>
            <a:endParaRPr lang="pt-BR"/>
          </a:p>
          <a:p>
            <a:pPr marL="0" indent="0">
              <a:buNone/>
            </a:pPr>
            <a:r>
              <a:rPr lang="pt-BR">
                <a:ea typeface="+mn-lt"/>
                <a:cs typeface="+mn-lt"/>
              </a:rPr>
              <a:t>Disponível em: &lt;https://www.hostinger.com.br/tutoriais/o-que-e-</a:t>
            </a:r>
            <a:r>
              <a:rPr lang="pt-BR" err="1">
                <a:ea typeface="+mn-lt"/>
                <a:cs typeface="+mn-lt"/>
              </a:rPr>
              <a:t>css</a:t>
            </a:r>
            <a:r>
              <a:rPr lang="pt-BR">
                <a:ea typeface="+mn-lt"/>
                <a:cs typeface="+mn-lt"/>
              </a:rPr>
              <a:t>-guia-</a:t>
            </a:r>
            <a:r>
              <a:rPr lang="pt-BR" err="1">
                <a:ea typeface="+mn-lt"/>
                <a:cs typeface="+mn-lt"/>
              </a:rPr>
              <a:t>basico</a:t>
            </a:r>
            <a:r>
              <a:rPr lang="pt-BR">
                <a:ea typeface="+mn-lt"/>
                <a:cs typeface="+mn-lt"/>
              </a:rPr>
              <a:t>-de-</a:t>
            </a:r>
            <a:r>
              <a:rPr lang="pt-BR" err="1">
                <a:ea typeface="+mn-lt"/>
                <a:cs typeface="+mn-lt"/>
              </a:rPr>
              <a:t>css</a:t>
            </a:r>
            <a:r>
              <a:rPr lang="pt-BR">
                <a:ea typeface="+mn-lt"/>
                <a:cs typeface="+mn-lt"/>
              </a:rPr>
              <a:t>&gt;.</a:t>
            </a:r>
            <a:endParaRPr lang="pt-BR"/>
          </a:p>
          <a:p>
            <a:pPr marL="0" indent="0">
              <a:buNone/>
            </a:pPr>
            <a:r>
              <a:rPr lang="pt-BR">
                <a:ea typeface="+mn-lt"/>
                <a:cs typeface="+mn-lt"/>
              </a:rPr>
              <a:t>Acesso em: 10 de novembro de 2022.</a:t>
            </a:r>
          </a:p>
          <a:p>
            <a:r>
              <a:rPr lang="pt-BR">
                <a:ea typeface="+mn-lt"/>
                <a:cs typeface="+mn-lt"/>
              </a:rPr>
              <a:t>Trianons. O que é uma rede social?.</a:t>
            </a:r>
          </a:p>
          <a:p>
            <a:pPr marL="0" indent="0">
              <a:buNone/>
            </a:pPr>
            <a:r>
              <a:rPr lang="pt-BR"/>
              <a:t>Disponível em: &lt;</a:t>
            </a:r>
            <a:r>
              <a:rPr lang="pt-BR">
                <a:ea typeface="+mn-lt"/>
                <a:cs typeface="+mn-lt"/>
              </a:rPr>
              <a:t>https://trianons.com.br/o-que-e-uma-rede-social-como-funciona-midia-social</a:t>
            </a:r>
            <a:r>
              <a:rPr lang="pt-BR"/>
              <a:t>&gt;.</a:t>
            </a:r>
          </a:p>
          <a:p>
            <a:pPr marL="0" indent="0">
              <a:buNone/>
            </a:pPr>
            <a:r>
              <a:rPr lang="pt-BR"/>
              <a:t>Acesso em 04 de novembro de 2022</a:t>
            </a: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37C4B756-99BA-5C4E-3D52-D805EBFCBE13}"/>
              </a:ext>
            </a:extLst>
          </p:cNvPr>
          <p:cNvSpPr txBox="1">
            <a:spLocks/>
          </p:cNvSpPr>
          <p:nvPr/>
        </p:nvSpPr>
        <p:spPr>
          <a:xfrm>
            <a:off x="6089277" y="1025527"/>
            <a:ext cx="5248836" cy="547338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Char char="•"/>
            </a:pPr>
            <a:r>
              <a:rPr lang="pt-BR">
                <a:ea typeface="+mn-lt"/>
                <a:cs typeface="+mn-lt"/>
              </a:rPr>
              <a:t>Autor desconhecido. O que é UML!.</a:t>
            </a:r>
          </a:p>
          <a:p>
            <a:pPr marL="0" indent="0">
              <a:buNone/>
            </a:pPr>
            <a:r>
              <a:rPr lang="pt-BR">
                <a:ea typeface="+mn-lt"/>
                <a:cs typeface="+mn-lt"/>
              </a:rPr>
              <a:t>Disponível em: &lt;https://www.lucidchart.com/pages/pt/o-que-e-uml&gt;.</a:t>
            </a:r>
          </a:p>
          <a:p>
            <a:pPr marL="0" indent="0">
              <a:buNone/>
            </a:pPr>
            <a:r>
              <a:rPr lang="pt-BR">
                <a:ea typeface="+mn-lt"/>
                <a:cs typeface="+mn-lt"/>
              </a:rPr>
              <a:t>Acesso em: 17 de novembro de 2022.</a:t>
            </a:r>
            <a:endParaRPr lang="pt-BR"/>
          </a:p>
          <a:p>
            <a:pPr>
              <a:buFont typeface="Arial"/>
              <a:buChar char="•"/>
            </a:pPr>
            <a:r>
              <a:rPr lang="pt-BR">
                <a:ea typeface="+mn-lt"/>
                <a:cs typeface="+mn-lt"/>
              </a:rPr>
              <a:t>Vários autores. O que é Visual Studio Code!.</a:t>
            </a:r>
            <a:endParaRPr lang="pt-BR"/>
          </a:p>
          <a:p>
            <a:pPr marL="0" indent="0">
              <a:buNone/>
            </a:pPr>
            <a:r>
              <a:rPr lang="pt-BR">
                <a:ea typeface="+mn-lt"/>
                <a:cs typeface="+mn-lt"/>
              </a:rPr>
              <a:t>Disponível em: &lt;https://code.visualstudio.com&gt;.</a:t>
            </a:r>
          </a:p>
          <a:p>
            <a:pPr marL="0" indent="0">
              <a:buNone/>
            </a:pPr>
            <a:r>
              <a:rPr lang="pt-BR">
                <a:ea typeface="+mn-lt"/>
                <a:cs typeface="+mn-lt"/>
              </a:rPr>
              <a:t>Acesso em: 17 de novembro de 2022.</a:t>
            </a:r>
          </a:p>
          <a:p>
            <a:pPr>
              <a:buFont typeface="Arial"/>
              <a:buChar char="•"/>
            </a:pPr>
            <a:r>
              <a:rPr lang="pt-BR">
                <a:ea typeface="+mn-lt"/>
                <a:cs typeface="+mn-lt"/>
              </a:rPr>
              <a:t>Diego Melo. O que é PHP? [Guia para iniciantes]!.</a:t>
            </a:r>
          </a:p>
          <a:p>
            <a:pPr marL="0" indent="0">
              <a:buNone/>
            </a:pPr>
            <a:r>
              <a:rPr lang="pt-BR">
                <a:ea typeface="+mn-lt"/>
                <a:cs typeface="+mn-lt"/>
              </a:rPr>
              <a:t>Disponível em: &lt;https://tecnoblog.net/responde/o-que-e-php-guia-para-iniciantes&gt;.</a:t>
            </a:r>
          </a:p>
          <a:p>
            <a:pPr marL="0" indent="0">
              <a:buNone/>
            </a:pPr>
            <a:r>
              <a:rPr lang="pt-BR">
                <a:ea typeface="+mn-lt"/>
                <a:cs typeface="+mn-lt"/>
              </a:rPr>
              <a:t>Acesso em: 20 de novembro de 2022.</a:t>
            </a:r>
          </a:p>
          <a:p>
            <a:pPr>
              <a:buFont typeface="Arial"/>
              <a:buChar char="•"/>
            </a:pPr>
            <a:r>
              <a:rPr lang="pt-BR">
                <a:ea typeface="+mn-lt"/>
                <a:cs typeface="+mn-lt"/>
              </a:rPr>
              <a:t>Felipe Elia. O que é o Composer do PHP.</a:t>
            </a:r>
          </a:p>
          <a:p>
            <a:pPr marL="0" indent="0">
              <a:buNone/>
            </a:pPr>
            <a:r>
              <a:rPr lang="pt-BR">
                <a:ea typeface="+mn-lt"/>
                <a:cs typeface="+mn-lt"/>
              </a:rPr>
              <a:t>Disponível em: &lt;https://felipeelia.com.br/o-que-e-o-composer-do-php&gt;</a:t>
            </a:r>
          </a:p>
          <a:p>
            <a:pPr marL="0" indent="0">
              <a:buNone/>
            </a:pPr>
            <a:r>
              <a:rPr lang="pt-BR">
                <a:ea typeface="+mn-lt"/>
                <a:cs typeface="+mn-lt"/>
              </a:rPr>
              <a:t>Acesso em: 15 de novembro de 2022.</a:t>
            </a:r>
          </a:p>
          <a:p>
            <a:pPr>
              <a:buFont typeface="Arial"/>
              <a:buChar char="•"/>
            </a:pPr>
            <a:r>
              <a:rPr lang="pt-BR">
                <a:ea typeface="+mn-lt"/>
                <a:cs typeface="+mn-lt"/>
              </a:rPr>
              <a:t>Autor desconhecido. HTML: Linguagem de Marcação de Hipertexto!.</a:t>
            </a:r>
          </a:p>
          <a:p>
            <a:pPr marL="0" indent="0">
              <a:buNone/>
            </a:pPr>
            <a:r>
              <a:rPr lang="pt-BR">
                <a:ea typeface="+mn-lt"/>
                <a:cs typeface="+mn-lt"/>
              </a:rPr>
              <a:t>Disponível em: &lt;https://developer.mozilla.org/pt-BR/docs/Web/HTML&gt;.</a:t>
            </a:r>
          </a:p>
          <a:p>
            <a:pPr marL="0" indent="0">
              <a:buNone/>
            </a:pPr>
            <a:r>
              <a:rPr lang="pt-BR">
                <a:ea typeface="+mn-lt"/>
                <a:cs typeface="+mn-lt"/>
              </a:rPr>
              <a:t>Acesso em: 27 de novembro de 2022.</a:t>
            </a:r>
          </a:p>
          <a:p>
            <a:pPr>
              <a:buFont typeface="Arial"/>
              <a:buChar char="•"/>
            </a:pPr>
            <a:r>
              <a:rPr lang="pt-BR">
                <a:ea typeface="+mn-lt"/>
                <a:cs typeface="+mn-lt"/>
              </a:rPr>
              <a:t>Rodrigo Lossio. O que é e para que serve o XAMPP?!.</a:t>
            </a:r>
          </a:p>
          <a:p>
            <a:pPr marL="0" indent="0">
              <a:buNone/>
            </a:pPr>
            <a:r>
              <a:rPr lang="pt-BR">
                <a:ea typeface="+mn-lt"/>
                <a:cs typeface="+mn-lt"/>
              </a:rPr>
              <a:t>Disponível em: &lt;https://oraculoti.com.br/2019/07/01/o-que-e-e-para-que-serve-o-xampp&gt;.</a:t>
            </a:r>
          </a:p>
          <a:p>
            <a:pPr marL="0" indent="0">
              <a:buNone/>
            </a:pPr>
            <a:r>
              <a:rPr lang="pt-BR">
                <a:ea typeface="+mn-lt"/>
                <a:cs typeface="+mn-lt"/>
              </a:rPr>
              <a:t>Acesso em: 26 de novembro de 2022.</a:t>
            </a:r>
          </a:p>
          <a:p>
            <a:pPr>
              <a:buFont typeface="Arial"/>
              <a:buChar char="•"/>
            </a:pPr>
            <a:r>
              <a:rPr lang="pt-BR">
                <a:ea typeface="+mn-lt"/>
                <a:cs typeface="+mn-lt"/>
              </a:rPr>
              <a:t>Ivan de Souza. phpMyAdmin: saiba o que é.</a:t>
            </a:r>
          </a:p>
          <a:p>
            <a:pPr marL="0" indent="0">
              <a:buNone/>
            </a:pPr>
            <a:r>
              <a:rPr lang="pt-BR">
                <a:ea typeface="+mn-lt"/>
                <a:cs typeface="+mn-lt"/>
              </a:rPr>
              <a:t>Disponível em: &lt;https://rockcontent.com/br/blog/phpmyadmin&gt;.</a:t>
            </a:r>
          </a:p>
          <a:p>
            <a:pPr marL="0" indent="0">
              <a:buNone/>
            </a:pPr>
            <a:r>
              <a:rPr lang="pt-BR">
                <a:ea typeface="+mn-lt"/>
                <a:cs typeface="+mn-lt"/>
              </a:rPr>
              <a:t>Acesso em: 02 de dezembro de 2022.</a:t>
            </a:r>
          </a:p>
        </p:txBody>
      </p:sp>
    </p:spTree>
    <p:extLst>
      <p:ext uri="{BB962C8B-B14F-4D97-AF65-F5344CB8AC3E}">
        <p14:creationId xmlns:p14="http://schemas.microsoft.com/office/powerpoint/2010/main" val="2822714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AB83C82-30AD-4DF2-A9AD-CE1547FDE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4F0ABC-3453-4885-AB3F-F26EABCD0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 que é a UZU?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E8A3FE-996A-195D-2D04-1F8FCC08E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5031" y="4076802"/>
            <a:ext cx="5561938" cy="15345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>
                <a:solidFill>
                  <a:srgbClr val="FFFFFF"/>
                </a:solidFill>
              </a:rPr>
              <a:t>É uma</a:t>
            </a: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rede social com o </a:t>
            </a:r>
            <a:r>
              <a:rPr lang="en-US" kern="120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objetivo</a:t>
            </a: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kern="120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conectar</a:t>
            </a: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pessoas</a:t>
            </a: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4370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390838-A126-6290-F06F-FF04AAD9F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Por que criar mais uma rede social em meio a tantas?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568160-A00E-5407-FF7B-DFA578157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None/>
            </a:pPr>
            <a:r>
              <a:rPr lang="pt-BR">
                <a:ea typeface="+mn-lt"/>
                <a:cs typeface="+mn-lt"/>
              </a:rPr>
              <a:t>Este projeto, denominado UZU, tem o propósito de conectar pessoas, possibilitando que compartilhem informações entre si.</a:t>
            </a:r>
            <a:endParaRPr lang="pt-BR"/>
          </a:p>
          <a:p>
            <a:pPr>
              <a:buNone/>
            </a:pPr>
            <a:r>
              <a:rPr lang="pt-BR">
                <a:ea typeface="+mn-lt"/>
                <a:cs typeface="+mn-lt"/>
              </a:rPr>
              <a:t>E com base em pesquisas, nota-se a ascensão e importância de uma rede social, tendo em vista que a comunidade “gamer” está em expansão exponencial jamais vista nos últimos anos.</a:t>
            </a:r>
            <a:endParaRPr lang="pt-BR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3824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45D489D-16E1-484D-867B-144368D7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9A496F5-B01E-4BF8-9D1E-C4E53B6F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225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2906963" y="1348064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A759D4-A0D0-A0DE-3E0E-CDC4D8504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pPr algn="ctr"/>
            <a:r>
              <a:rPr lang="pt-BR">
                <a:solidFill>
                  <a:srgbClr val="FFFFFF"/>
                </a:solidFill>
              </a:rPr>
              <a:t>Qual o objetivo?</a:t>
            </a:r>
            <a:endParaRPr lang="pt-BR"/>
          </a:p>
        </p:txBody>
      </p:sp>
      <p:graphicFrame>
        <p:nvGraphicFramePr>
          <p:cNvPr id="24" name="Espaço Reservado para Conteúdo 2">
            <a:extLst>
              <a:ext uri="{FF2B5EF4-FFF2-40B4-BE49-F238E27FC236}">
                <a16:creationId xmlns:a16="http://schemas.microsoft.com/office/drawing/2014/main" id="{0D7FBC00-BE23-8A65-F671-3EB9234488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6662712"/>
              </p:ext>
            </p:extLst>
          </p:nvPr>
        </p:nvGraphicFramePr>
        <p:xfrm>
          <a:off x="5237018" y="653693"/>
          <a:ext cx="6303729" cy="5560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6105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81440D1-CA5C-1D40-5E26-B528F4F69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pPr algn="ctr"/>
            <a:r>
              <a:rPr lang="pt-BR" sz="2700">
                <a:solidFill>
                  <a:srgbClr val="FFFFFF"/>
                </a:solidFill>
              </a:rPr>
              <a:t>Fundamentação Científica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9CA1DC-0EFE-FC06-63D5-850549D2C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pt-BR">
                <a:ea typeface="+mn-lt"/>
                <a:cs typeface="+mn-lt"/>
              </a:rPr>
              <a:t>UML</a:t>
            </a:r>
            <a:endParaRPr lang="pt-BR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>
                <a:ea typeface="+mn-lt"/>
                <a:cs typeface="+mn-lt"/>
              </a:rPr>
              <a:t>A Linguagem de modelagem unificada (UML) foi criada para estabelecer uma linguagem de modelagem visual comum, semanticamente e sintaticamente rica, para arquitetura, design e implementação de sistemas de software complexos, tanto estruturalmente quanto para comportamentos.</a:t>
            </a:r>
          </a:p>
          <a:p>
            <a:pPr marL="0" indent="0">
              <a:buNone/>
            </a:pPr>
            <a:endParaRPr lang="pt-BR" dirty="0">
              <a:ea typeface="+mn-lt"/>
              <a:cs typeface="+mn-lt"/>
            </a:endParaRPr>
          </a:p>
          <a:p>
            <a:r>
              <a:rPr lang="pt-BR">
                <a:ea typeface="+mn-lt"/>
                <a:cs typeface="+mn-lt"/>
              </a:rPr>
              <a:t>O que é rede social e como funciona?</a:t>
            </a:r>
            <a:endParaRPr lang="pt-BR" dirty="0"/>
          </a:p>
          <a:p>
            <a:pPr marL="0" indent="0">
              <a:buNone/>
            </a:pPr>
            <a:r>
              <a:rPr lang="pt-BR" dirty="0">
                <a:ea typeface="+mn-lt"/>
                <a:cs typeface="+mn-lt"/>
              </a:rPr>
              <a:t>Uma rede social é um grupo de pessoas que interagem entre si. Através de suas conexões, pessoas podem trocar </a:t>
            </a:r>
            <a:r>
              <a:rPr lang="pt-BR">
                <a:ea typeface="+mn-lt"/>
                <a:cs typeface="+mn-lt"/>
              </a:rPr>
              <a:t>informações.</a:t>
            </a:r>
            <a:endParaRPr lang="pt-BR" dirty="0"/>
          </a:p>
          <a:p>
            <a:pPr marL="342900" indent="-342900"/>
            <a:endParaRPr lang="pt-BR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4531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F5CC74-4296-6FE5-2D64-949C75024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pt-BR" sz="2700"/>
              <a:t>Recursos usados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7" name="Espaço Reservado para Conteúdo 2">
            <a:extLst>
              <a:ext uri="{FF2B5EF4-FFF2-40B4-BE49-F238E27FC236}">
                <a16:creationId xmlns:a16="http://schemas.microsoft.com/office/drawing/2014/main" id="{4BA930B8-6ADF-7284-4BA7-E4E6901B7D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3889408"/>
              </p:ext>
            </p:extLst>
          </p:nvPr>
        </p:nvGraphicFramePr>
        <p:xfrm>
          <a:off x="838200" y="1642359"/>
          <a:ext cx="5558489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0965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3E653E-2E66-A98C-7E83-AFC606EB1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815" y="798703"/>
            <a:ext cx="5221185" cy="30720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Diagrama do Banco de Dados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m 4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FF75CE0C-A03E-CD2E-8190-1FBB3B0CF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933" y="1209578"/>
            <a:ext cx="4320124" cy="4055897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7446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6FBE8A-AEE9-86E8-8AA1-83BAA4C9E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Técnica de Elicitação de 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56395F-3CA4-B960-7EA5-666343114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Tendo </a:t>
            </a:r>
            <a:r>
              <a:rPr lang="en-US" err="1"/>
              <a:t>em</a:t>
            </a:r>
            <a:r>
              <a:rPr lang="en-US"/>
              <a:t> vista que a </a:t>
            </a:r>
            <a:r>
              <a:rPr lang="en-US" err="1"/>
              <a:t>comunicação</a:t>
            </a:r>
            <a:r>
              <a:rPr lang="en-US"/>
              <a:t> é o principal </a:t>
            </a:r>
            <a:r>
              <a:rPr lang="en-US" err="1"/>
              <a:t>falho</a:t>
            </a:r>
            <a:r>
              <a:rPr lang="en-US"/>
              <a:t> da </a:t>
            </a:r>
            <a:r>
              <a:rPr lang="en-US" err="1"/>
              <a:t>comunidade</a:t>
            </a:r>
            <a:r>
              <a:rPr lang="en-US"/>
              <a:t> "gamer" </a:t>
            </a:r>
            <a:r>
              <a:rPr lang="en-US" err="1"/>
              <a:t>por</a:t>
            </a:r>
            <a:r>
              <a:rPr lang="en-US"/>
              <a:t> </a:t>
            </a:r>
            <a:r>
              <a:rPr lang="en-US" err="1"/>
              <a:t>não</a:t>
            </a:r>
            <a:r>
              <a:rPr lang="en-US"/>
              <a:t> haver um </a:t>
            </a:r>
            <a:r>
              <a:rPr lang="en-US" err="1"/>
              <a:t>ambiente</a:t>
            </a:r>
            <a:r>
              <a:rPr lang="en-US"/>
              <a:t> proprio para </a:t>
            </a:r>
            <a:r>
              <a:rPr lang="en-US" err="1"/>
              <a:t>isso</a:t>
            </a:r>
            <a:r>
              <a:rPr lang="en-US"/>
              <a:t> </a:t>
            </a:r>
            <a:r>
              <a:rPr lang="en-US" err="1"/>
              <a:t>foi</a:t>
            </a:r>
            <a:r>
              <a:rPr lang="en-US"/>
              <a:t> </a:t>
            </a:r>
            <a:r>
              <a:rPr lang="en-US" err="1"/>
              <a:t>criado</a:t>
            </a:r>
            <a:r>
              <a:rPr lang="en-US"/>
              <a:t> a UZU. 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projeto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tem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como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objetivo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conectar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várias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pessoas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possibilitando-às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criar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publicações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criar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amizades</a:t>
            </a:r>
            <a:r>
              <a:rPr lang="en-US">
                <a:ea typeface="+mn-lt"/>
                <a:cs typeface="+mn-lt"/>
              </a:rPr>
              <a:t> e </a:t>
            </a:r>
            <a:r>
              <a:rPr lang="en-US" err="1">
                <a:ea typeface="+mn-lt"/>
                <a:cs typeface="+mn-lt"/>
              </a:rPr>
              <a:t>compartilhar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informações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pPr marL="0" indent="0">
              <a:buNone/>
            </a:pPr>
            <a:br>
              <a:rPr lang="en-US"/>
            </a:br>
            <a:endParaRPr lang="en-US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4050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85B12F-3267-DE1D-847D-E50333F16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Requisitos Funcionais</a:t>
            </a:r>
          </a:p>
        </p:txBody>
      </p:sp>
      <p:graphicFrame>
        <p:nvGraphicFramePr>
          <p:cNvPr id="6" name="Espaço Reservado para Conteúdo 2">
            <a:extLst>
              <a:ext uri="{FF2B5EF4-FFF2-40B4-BE49-F238E27FC236}">
                <a16:creationId xmlns:a16="http://schemas.microsoft.com/office/drawing/2014/main" id="{75AA3BA0-4F24-3E88-2E43-8C6EBCCED1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0255575"/>
              </p:ext>
            </p:extLst>
          </p:nvPr>
        </p:nvGraphicFramePr>
        <p:xfrm>
          <a:off x="838200" y="1825625"/>
          <a:ext cx="10515600" cy="3859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5475038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Custom 8">
      <a:dk1>
        <a:srgbClr val="000000"/>
      </a:dk1>
      <a:lt1>
        <a:srgbClr val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ShapesVTI</vt:lpstr>
      <vt:lpstr>UZU - Rede Social Web</vt:lpstr>
      <vt:lpstr>O que é a UZU?</vt:lpstr>
      <vt:lpstr>Por que criar mais uma rede social em meio a tantas?</vt:lpstr>
      <vt:lpstr>Qual o objetivo?</vt:lpstr>
      <vt:lpstr>Fundamentação Científica</vt:lpstr>
      <vt:lpstr>Recursos usados</vt:lpstr>
      <vt:lpstr>Diagrama do Banco de Dados</vt:lpstr>
      <vt:lpstr>Técnica de Elicitação de Requisitos</vt:lpstr>
      <vt:lpstr>Requisitos Funcionais</vt:lpstr>
      <vt:lpstr>Requisitos  Não-Funcionais</vt:lpstr>
      <vt:lpstr>Modelos de Dados Conceituais</vt:lpstr>
      <vt:lpstr>Diagrama de Casos de Uso</vt:lpstr>
      <vt:lpstr>Diagrama de Atividade</vt:lpstr>
      <vt:lpstr>Agora vamos experimentar  a UZU</vt:lpstr>
      <vt:lpstr>Agradecimentos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457</cp:revision>
  <dcterms:created xsi:type="dcterms:W3CDTF">2012-07-30T23:50:35Z</dcterms:created>
  <dcterms:modified xsi:type="dcterms:W3CDTF">2022-12-06T04:53:50Z</dcterms:modified>
</cp:coreProperties>
</file>