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38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80C0"/>
    <a:srgbClr val="00FF80"/>
    <a:srgbClr val="0066FF"/>
    <a:srgbClr val="EAF5E3"/>
    <a:srgbClr val="F1F8EC"/>
    <a:srgbClr val="CEE1F2"/>
    <a:srgbClr val="AFCEEB"/>
    <a:srgbClr val="BCD6EE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8" autoAdjust="0"/>
    <p:restoredTop sz="90335" autoAdjust="0"/>
  </p:normalViewPr>
  <p:slideViewPr>
    <p:cSldViewPr>
      <p:cViewPr varScale="1">
        <p:scale>
          <a:sx n="119" d="100"/>
          <a:sy n="119" d="100"/>
        </p:scale>
        <p:origin x="115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Lucas" userId="5bc7d313-df65-4c00-b490-5e3b687898f3" providerId="ADAL" clId="{4135DB5D-8295-4A18-AC61-43E48BFDCAEA}"/>
    <pc:docChg chg="undo custSel addSld delSld modSld sldOrd">
      <pc:chgData name="Nathan Lucas" userId="5bc7d313-df65-4c00-b490-5e3b687898f3" providerId="ADAL" clId="{4135DB5D-8295-4A18-AC61-43E48BFDCAEA}" dt="2019-09-29T18:59:39.543" v="3295" actId="20577"/>
      <pc:docMkLst>
        <pc:docMk/>
      </pc:docMkLst>
      <pc:sldChg chg="modSp">
        <pc:chgData name="Nathan Lucas" userId="5bc7d313-df65-4c00-b490-5e3b687898f3" providerId="ADAL" clId="{4135DB5D-8295-4A18-AC61-43E48BFDCAEA}" dt="2019-09-29T03:46:27.237" v="4" actId="20577"/>
        <pc:sldMkLst>
          <pc:docMk/>
          <pc:sldMk cId="1955732649" sldId="256"/>
        </pc:sldMkLst>
        <pc:spChg chg="mod">
          <ac:chgData name="Nathan Lucas" userId="5bc7d313-df65-4c00-b490-5e3b687898f3" providerId="ADAL" clId="{4135DB5D-8295-4A18-AC61-43E48BFDCAEA}" dt="2019-09-29T03:46:27.237" v="4" actId="20577"/>
          <ac:spMkLst>
            <pc:docMk/>
            <pc:sldMk cId="1955732649" sldId="256"/>
            <ac:spMk id="5" creationId="{8503C3E9-C725-45CD-AA6F-509D70109A0F}"/>
          </ac:spMkLst>
        </pc:spChg>
      </pc:sldChg>
      <pc:sldChg chg="addSp delSp modSp">
        <pc:chgData name="Nathan Lucas" userId="5bc7d313-df65-4c00-b490-5e3b687898f3" providerId="ADAL" clId="{4135DB5D-8295-4A18-AC61-43E48BFDCAEA}" dt="2019-09-29T04:31:38.669" v="1982"/>
        <pc:sldMkLst>
          <pc:docMk/>
          <pc:sldMk cId="4021277565" sldId="384"/>
        </pc:sldMkLst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6" creationId="{B71B78E7-1620-4C66-8443-55409CC0D0EC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7" creationId="{26AF8506-7455-4D98-BB23-EF1D312BE0DE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8" creationId="{0B1220C2-CBE5-4535-97C0-F9671A9C44F0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9" creationId="{974DCCE4-1284-41B0-A931-C074E58652DF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0" creationId="{65B25FFC-3835-4C9D-8E12-24A2B590B2D5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1" creationId="{AC75BA17-89D9-4355-9E9C-E6184741D053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2" creationId="{93DB9125-5F94-4A83-A30E-8566FECF0915}"/>
          </ac:spMkLst>
        </pc:spChg>
        <pc:spChg chg="mod topLvl">
          <ac:chgData name="Nathan Lucas" userId="5bc7d313-df65-4c00-b490-5e3b687898f3" providerId="ADAL" clId="{4135DB5D-8295-4A18-AC61-43E48BFDCAEA}" dt="2019-09-29T04:31:36.501" v="1981" actId="164"/>
          <ac:spMkLst>
            <pc:docMk/>
            <pc:sldMk cId="4021277565" sldId="384"/>
            <ac:spMk id="13" creationId="{4805FB8B-52C8-4BB8-9BDF-C550280998FB}"/>
          </ac:spMkLst>
        </pc:spChg>
        <pc:grpChg chg="add del">
          <ac:chgData name="Nathan Lucas" userId="5bc7d313-df65-4c00-b490-5e3b687898f3" providerId="ADAL" clId="{4135DB5D-8295-4A18-AC61-43E48BFDCAEA}" dt="2019-09-29T04:30:50.823" v="1834" actId="165"/>
          <ac:grpSpMkLst>
            <pc:docMk/>
            <pc:sldMk cId="4021277565" sldId="384"/>
            <ac:grpSpMk id="4" creationId="{30ED460F-2A71-42C4-AC73-0525C0856B8E}"/>
          </ac:grpSpMkLst>
        </pc:grpChg>
        <pc:grpChg chg="del mod topLvl">
          <ac:chgData name="Nathan Lucas" userId="5bc7d313-df65-4c00-b490-5e3b687898f3" providerId="ADAL" clId="{4135DB5D-8295-4A18-AC61-43E48BFDCAEA}" dt="2019-09-29T04:30:58.420" v="1850" actId="165"/>
          <ac:grpSpMkLst>
            <pc:docMk/>
            <pc:sldMk cId="4021277565" sldId="384"/>
            <ac:grpSpMk id="5" creationId="{2046DF45-7BAA-405B-B5F3-94F714539624}"/>
          </ac:grpSpMkLst>
        </pc:grpChg>
        <pc:grpChg chg="add del mod">
          <ac:chgData name="Nathan Lucas" userId="5bc7d313-df65-4c00-b490-5e3b687898f3" providerId="ADAL" clId="{4135DB5D-8295-4A18-AC61-43E48BFDCAEA}" dt="2019-09-29T04:31:38.669" v="1982"/>
          <ac:grpSpMkLst>
            <pc:docMk/>
            <pc:sldMk cId="4021277565" sldId="384"/>
            <ac:grpSpMk id="14" creationId="{33433946-8CA6-4C23-AD05-DBFA2EAE0F70}"/>
          </ac:grpSpMkLst>
        </pc:grpChg>
      </pc:sldChg>
      <pc:sldChg chg="modSp">
        <pc:chgData name="Nathan Lucas" userId="5bc7d313-df65-4c00-b490-5e3b687898f3" providerId="ADAL" clId="{4135DB5D-8295-4A18-AC61-43E48BFDCAEA}" dt="2019-09-29T18:53:05.948" v="2998" actId="27636"/>
        <pc:sldMkLst>
          <pc:docMk/>
          <pc:sldMk cId="2408721267" sldId="389"/>
        </pc:sldMkLst>
        <pc:spChg chg="mod">
          <ac:chgData name="Nathan Lucas" userId="5bc7d313-df65-4c00-b490-5e3b687898f3" providerId="ADAL" clId="{4135DB5D-8295-4A18-AC61-43E48BFDCAEA}" dt="2019-09-29T18:52:48.180" v="2996" actId="20577"/>
          <ac:spMkLst>
            <pc:docMk/>
            <pc:sldMk cId="2408721267" sldId="389"/>
            <ac:spMk id="2" creationId="{17CB66B8-4045-4499-A6A8-8A01DB0195D1}"/>
          </ac:spMkLst>
        </pc:spChg>
        <pc:spChg chg="mod">
          <ac:chgData name="Nathan Lucas" userId="5bc7d313-df65-4c00-b490-5e3b687898f3" providerId="ADAL" clId="{4135DB5D-8295-4A18-AC61-43E48BFDCAEA}" dt="2019-09-29T18:53:05.948" v="2998" actId="27636"/>
          <ac:spMkLst>
            <pc:docMk/>
            <pc:sldMk cId="2408721267" sldId="389"/>
            <ac:spMk id="3" creationId="{B95D5937-BF0B-4E0E-BB8B-CB68EC4D4616}"/>
          </ac:spMkLst>
        </pc:spChg>
      </pc:sldChg>
      <pc:sldChg chg="modSp">
        <pc:chgData name="Nathan Lucas" userId="5bc7d313-df65-4c00-b490-5e3b687898f3" providerId="ADAL" clId="{4135DB5D-8295-4A18-AC61-43E48BFDCAEA}" dt="2019-09-29T18:58:39.700" v="3244" actId="6549"/>
        <pc:sldMkLst>
          <pc:docMk/>
          <pc:sldMk cId="2203460723" sldId="401"/>
        </pc:sldMkLst>
        <pc:spChg chg="mod">
          <ac:chgData name="Nathan Lucas" userId="5bc7d313-df65-4c00-b490-5e3b687898f3" providerId="ADAL" clId="{4135DB5D-8295-4A18-AC61-43E48BFDCAEA}" dt="2019-09-29T18:58:39.700" v="3244" actId="6549"/>
          <ac:spMkLst>
            <pc:docMk/>
            <pc:sldMk cId="2203460723" sldId="401"/>
            <ac:spMk id="4" creationId="{8B4239B5-68BD-46C0-AF2E-026FC15D0497}"/>
          </ac:spMkLst>
        </pc:spChg>
      </pc:sldChg>
      <pc:sldChg chg="modSp ord">
        <pc:chgData name="Nathan Lucas" userId="5bc7d313-df65-4c00-b490-5e3b687898f3" providerId="ADAL" clId="{4135DB5D-8295-4A18-AC61-43E48BFDCAEA}" dt="2019-09-29T18:59:39.543" v="3295" actId="20577"/>
        <pc:sldMkLst>
          <pc:docMk/>
          <pc:sldMk cId="2643507747" sldId="408"/>
        </pc:sldMkLst>
        <pc:spChg chg="mod">
          <ac:chgData name="Nathan Lucas" userId="5bc7d313-df65-4c00-b490-5e3b687898f3" providerId="ADAL" clId="{4135DB5D-8295-4A18-AC61-43E48BFDCAEA}" dt="2019-09-29T18:59:39.543" v="3295" actId="20577"/>
          <ac:spMkLst>
            <pc:docMk/>
            <pc:sldMk cId="2643507747" sldId="408"/>
            <ac:spMk id="3" creationId="{4665C477-1234-4E23-AB34-E4680C82D066}"/>
          </ac:spMkLst>
        </pc:spChg>
      </pc:sldChg>
      <pc:sldChg chg="modSp">
        <pc:chgData name="Nathan Lucas" userId="5bc7d313-df65-4c00-b490-5e3b687898f3" providerId="ADAL" clId="{4135DB5D-8295-4A18-AC61-43E48BFDCAEA}" dt="2019-09-29T18:55:56.023" v="3140" actId="6549"/>
        <pc:sldMkLst>
          <pc:docMk/>
          <pc:sldMk cId="3609645109" sldId="409"/>
        </pc:sldMkLst>
        <pc:spChg chg="mod">
          <ac:chgData name="Nathan Lucas" userId="5bc7d313-df65-4c00-b490-5e3b687898f3" providerId="ADAL" clId="{4135DB5D-8295-4A18-AC61-43E48BFDCAEA}" dt="2019-09-29T18:55:56.023" v="3140" actId="6549"/>
          <ac:spMkLst>
            <pc:docMk/>
            <pc:sldMk cId="3609645109" sldId="409"/>
            <ac:spMk id="3" creationId="{603AE67D-6183-40C7-8A72-B1A59F35BEFD}"/>
          </ac:spMkLst>
        </pc:spChg>
      </pc:sldChg>
      <pc:sldChg chg="addSp delSp ord">
        <pc:chgData name="Nathan Lucas" userId="5bc7d313-df65-4c00-b490-5e3b687898f3" providerId="ADAL" clId="{4135DB5D-8295-4A18-AC61-43E48BFDCAEA}" dt="2019-09-29T03:50:07.062" v="140"/>
        <pc:sldMkLst>
          <pc:docMk/>
          <pc:sldMk cId="3047008957" sldId="410"/>
        </pc:sldMkLst>
        <pc:picChg chg="del">
          <ac:chgData name="Nathan Lucas" userId="5bc7d313-df65-4c00-b490-5e3b687898f3" providerId="ADAL" clId="{4135DB5D-8295-4A18-AC61-43E48BFDCAEA}" dt="2019-09-29T03:46:54.226" v="5"/>
          <ac:picMkLst>
            <pc:docMk/>
            <pc:sldMk cId="3047008957" sldId="410"/>
            <ac:picMk id="3" creationId="{2A99F30F-F620-49CF-82ED-30EB667BCEA8}"/>
          </ac:picMkLst>
        </pc:picChg>
        <pc:picChg chg="add">
          <ac:chgData name="Nathan Lucas" userId="5bc7d313-df65-4c00-b490-5e3b687898f3" providerId="ADAL" clId="{4135DB5D-8295-4A18-AC61-43E48BFDCAEA}" dt="2019-09-29T03:49:31.821" v="139"/>
          <ac:picMkLst>
            <pc:docMk/>
            <pc:sldMk cId="3047008957" sldId="410"/>
            <ac:picMk id="5" creationId="{DCB4E5E8-33A1-4867-BEB7-100878A3D13E}"/>
          </ac:picMkLst>
        </pc:picChg>
      </pc:sldChg>
      <pc:sldChg chg="addSp modSp modAnim">
        <pc:chgData name="Nathan Lucas" userId="5bc7d313-df65-4c00-b490-5e3b687898f3" providerId="ADAL" clId="{4135DB5D-8295-4A18-AC61-43E48BFDCAEA}" dt="2019-09-29T18:41:20.647" v="2915" actId="1036"/>
        <pc:sldMkLst>
          <pc:docMk/>
          <pc:sldMk cId="2963933382" sldId="411"/>
        </pc:sldMkLst>
        <pc:spChg chg="add mod">
          <ac:chgData name="Nathan Lucas" userId="5bc7d313-df65-4c00-b490-5e3b687898f3" providerId="ADAL" clId="{4135DB5D-8295-4A18-AC61-43E48BFDCAEA}" dt="2019-09-29T18:40:59.338" v="2908" actId="1035"/>
          <ac:spMkLst>
            <pc:docMk/>
            <pc:sldMk cId="2963933382" sldId="411"/>
            <ac:spMk id="6" creationId="{C6701A3F-A75B-4F65-8FD7-76FE45009FDA}"/>
          </ac:spMkLst>
        </pc:spChg>
        <pc:spChg chg="add mod">
          <ac:chgData name="Nathan Lucas" userId="5bc7d313-df65-4c00-b490-5e3b687898f3" providerId="ADAL" clId="{4135DB5D-8295-4A18-AC61-43E48BFDCAEA}" dt="2019-09-29T18:41:00.461" v="2909" actId="1035"/>
          <ac:spMkLst>
            <pc:docMk/>
            <pc:sldMk cId="2963933382" sldId="411"/>
            <ac:spMk id="7" creationId="{D0833B5D-E396-4F64-B9B3-1DD1E79E3E3D}"/>
          </ac:spMkLst>
        </pc:spChg>
        <pc:spChg chg="add mod">
          <ac:chgData name="Nathan Lucas" userId="5bc7d313-df65-4c00-b490-5e3b687898f3" providerId="ADAL" clId="{4135DB5D-8295-4A18-AC61-43E48BFDCAEA}" dt="2019-09-29T18:41:07.980" v="2912" actId="1035"/>
          <ac:spMkLst>
            <pc:docMk/>
            <pc:sldMk cId="2963933382" sldId="411"/>
            <ac:spMk id="8" creationId="{5B32EE2B-0F4E-44FB-938B-8396A645FA62}"/>
          </ac:spMkLst>
        </pc:spChg>
        <pc:spChg chg="add mod">
          <ac:chgData name="Nathan Lucas" userId="5bc7d313-df65-4c00-b490-5e3b687898f3" providerId="ADAL" clId="{4135DB5D-8295-4A18-AC61-43E48BFDCAEA}" dt="2019-09-29T18:41:07.294" v="2911" actId="1035"/>
          <ac:spMkLst>
            <pc:docMk/>
            <pc:sldMk cId="2963933382" sldId="411"/>
            <ac:spMk id="10" creationId="{CF8C600C-2E13-4D3D-9C4A-2DD36FF3854C}"/>
          </ac:spMkLst>
        </pc:spChg>
        <pc:picChg chg="add mod">
          <ac:chgData name="Nathan Lucas" userId="5bc7d313-df65-4c00-b490-5e3b687898f3" providerId="ADAL" clId="{4135DB5D-8295-4A18-AC61-43E48BFDCAEA}" dt="2019-09-29T18:41:20.647" v="2915" actId="1036"/>
          <ac:picMkLst>
            <pc:docMk/>
            <pc:sldMk cId="2963933382" sldId="411"/>
            <ac:picMk id="5" creationId="{84836E5F-FB04-46A6-A868-5A97A064E5ED}"/>
          </ac:picMkLst>
        </pc:picChg>
        <pc:picChg chg="mod">
          <ac:chgData name="Nathan Lucas" userId="5bc7d313-df65-4c00-b490-5e3b687898f3" providerId="ADAL" clId="{4135DB5D-8295-4A18-AC61-43E48BFDCAEA}" dt="2019-09-29T18:40:55.703" v="2905" actId="1035"/>
          <ac:picMkLst>
            <pc:docMk/>
            <pc:sldMk cId="2963933382" sldId="411"/>
            <ac:picMk id="9" creationId="{FF8F75F6-6419-4CEF-8430-8F10494B6336}"/>
          </ac:picMkLst>
        </pc:picChg>
      </pc:sldChg>
      <pc:sldChg chg="addSp delSp modSp add">
        <pc:chgData name="Nathan Lucas" userId="5bc7d313-df65-4c00-b490-5e3b687898f3" providerId="ADAL" clId="{4135DB5D-8295-4A18-AC61-43E48BFDCAEA}" dt="2019-09-29T18:42:25.999" v="2922" actId="1036"/>
        <pc:sldMkLst>
          <pc:docMk/>
          <pc:sldMk cId="3589675756" sldId="412"/>
        </pc:sldMkLst>
        <pc:spChg chg="mod">
          <ac:chgData name="Nathan Lucas" userId="5bc7d313-df65-4c00-b490-5e3b687898f3" providerId="ADAL" clId="{4135DB5D-8295-4A18-AC61-43E48BFDCAEA}" dt="2019-09-29T03:50:58.215" v="207" actId="20577"/>
          <ac:spMkLst>
            <pc:docMk/>
            <pc:sldMk cId="3589675756" sldId="412"/>
            <ac:spMk id="2" creationId="{5B986EF6-9919-4FF1-9055-3FE01E33717F}"/>
          </ac:spMkLst>
        </pc:spChg>
        <pc:picChg chg="add del">
          <ac:chgData name="Nathan Lucas" userId="5bc7d313-df65-4c00-b490-5e3b687898f3" providerId="ADAL" clId="{4135DB5D-8295-4A18-AC61-43E48BFDCAEA}" dt="2019-09-29T18:42:12.441" v="2916" actId="478"/>
          <ac:picMkLst>
            <pc:docMk/>
            <pc:sldMk cId="3589675756" sldId="412"/>
            <ac:picMk id="3" creationId="{C1FAF34C-1353-4E91-A97D-BC2EC1ED4ECC}"/>
          </ac:picMkLst>
        </pc:picChg>
        <pc:picChg chg="add mod">
          <ac:chgData name="Nathan Lucas" userId="5bc7d313-df65-4c00-b490-5e3b687898f3" providerId="ADAL" clId="{4135DB5D-8295-4A18-AC61-43E48BFDCAEA}" dt="2019-09-29T18:42:25.999" v="2922" actId="1036"/>
          <ac:picMkLst>
            <pc:docMk/>
            <pc:sldMk cId="3589675756" sldId="412"/>
            <ac:picMk id="4" creationId="{D4B54DCA-284F-4296-8921-D148254C465F}"/>
          </ac:picMkLst>
        </pc:picChg>
      </pc:sldChg>
      <pc:sldChg chg="addSp modSp add">
        <pc:chgData name="Nathan Lucas" userId="5bc7d313-df65-4c00-b490-5e3b687898f3" providerId="ADAL" clId="{4135DB5D-8295-4A18-AC61-43E48BFDCAEA}" dt="2019-09-29T03:51:27.980" v="238"/>
        <pc:sldMkLst>
          <pc:docMk/>
          <pc:sldMk cId="3789953249" sldId="413"/>
        </pc:sldMkLst>
        <pc:spChg chg="mod">
          <ac:chgData name="Nathan Lucas" userId="5bc7d313-df65-4c00-b490-5e3b687898f3" providerId="ADAL" clId="{4135DB5D-8295-4A18-AC61-43E48BFDCAEA}" dt="2019-09-29T03:51:21.600" v="237" actId="20577"/>
          <ac:spMkLst>
            <pc:docMk/>
            <pc:sldMk cId="3789953249" sldId="413"/>
            <ac:spMk id="2" creationId="{BA67CF6E-E5D0-4619-9693-313F7F04B437}"/>
          </ac:spMkLst>
        </pc:spChg>
        <pc:picChg chg="add">
          <ac:chgData name="Nathan Lucas" userId="5bc7d313-df65-4c00-b490-5e3b687898f3" providerId="ADAL" clId="{4135DB5D-8295-4A18-AC61-43E48BFDCAEA}" dt="2019-09-29T03:51:27.980" v="238"/>
          <ac:picMkLst>
            <pc:docMk/>
            <pc:sldMk cId="3789953249" sldId="413"/>
            <ac:picMk id="3" creationId="{5A584F5A-CE73-46F3-BD89-D607FB18E2B7}"/>
          </ac:picMkLst>
        </pc:picChg>
      </pc:sldChg>
      <pc:sldChg chg="addSp delSp modSp add modAnim">
        <pc:chgData name="Nathan Lucas" userId="5bc7d313-df65-4c00-b490-5e3b687898f3" providerId="ADAL" clId="{4135DB5D-8295-4A18-AC61-43E48BFDCAEA}" dt="2019-09-29T04:53:05.869" v="2597"/>
        <pc:sldMkLst>
          <pc:docMk/>
          <pc:sldMk cId="2320127674" sldId="414"/>
        </pc:sldMkLst>
        <pc:spChg chg="add del mod ord">
          <ac:chgData name="Nathan Lucas" userId="5bc7d313-df65-4c00-b490-5e3b687898f3" providerId="ADAL" clId="{4135DB5D-8295-4A18-AC61-43E48BFDCAEA}" dt="2019-09-29T03:57:40.130" v="417" actId="478"/>
          <ac:spMkLst>
            <pc:docMk/>
            <pc:sldMk cId="2320127674" sldId="414"/>
            <ac:spMk id="2" creationId="{EAEC8606-6A1B-46F9-8A81-D9FC7BE4B6A1}"/>
          </ac:spMkLst>
        </pc:spChg>
        <pc:spChg chg="add del mod">
          <ac:chgData name="Nathan Lucas" userId="5bc7d313-df65-4c00-b490-5e3b687898f3" providerId="ADAL" clId="{4135DB5D-8295-4A18-AC61-43E48BFDCAEA}" dt="2019-09-29T03:57:43.080" v="420" actId="478"/>
          <ac:spMkLst>
            <pc:docMk/>
            <pc:sldMk cId="2320127674" sldId="414"/>
            <ac:spMk id="3" creationId="{9673C81D-B86F-4015-BCB3-E63F1E69416E}"/>
          </ac:spMkLst>
        </pc:spChg>
        <pc:spChg chg="mod">
          <ac:chgData name="Nathan Lucas" userId="5bc7d313-df65-4c00-b490-5e3b687898f3" providerId="ADAL" clId="{4135DB5D-8295-4A18-AC61-43E48BFDCAEA}" dt="2019-09-29T04:51:37.040" v="2582" actId="1076"/>
          <ac:spMkLst>
            <pc:docMk/>
            <pc:sldMk cId="2320127674" sldId="414"/>
            <ac:spMk id="4" creationId="{3202025B-BC0E-4C33-8118-713D2E10470B}"/>
          </ac:spMkLst>
        </pc:spChg>
        <pc:spChg chg="del">
          <ac:chgData name="Nathan Lucas" userId="5bc7d313-df65-4c00-b490-5e3b687898f3" providerId="ADAL" clId="{4135DB5D-8295-4A18-AC61-43E48BFDCAEA}" dt="2019-09-29T04:04:24.522" v="474" actId="478"/>
          <ac:spMkLst>
            <pc:docMk/>
            <pc:sldMk cId="2320127674" sldId="414"/>
            <ac:spMk id="13" creationId="{4031EC92-8F1E-4604-B396-C86E176D3EB4}"/>
          </ac:spMkLst>
        </pc:spChg>
        <pc:spChg chg="add mod">
          <ac:chgData name="Nathan Lucas" userId="5bc7d313-df65-4c00-b490-5e3b687898f3" providerId="ADAL" clId="{4135DB5D-8295-4A18-AC61-43E48BFDCAEA}" dt="2019-09-29T04:42:22.809" v="2379" actId="208"/>
          <ac:spMkLst>
            <pc:docMk/>
            <pc:sldMk cId="2320127674" sldId="414"/>
            <ac:spMk id="20" creationId="{2E28E4D4-8AED-4F82-A6EA-5A08A05E35E4}"/>
          </ac:spMkLst>
        </pc:spChg>
        <pc:spChg chg="add mod">
          <ac:chgData name="Nathan Lucas" userId="5bc7d313-df65-4c00-b490-5e3b687898f3" providerId="ADAL" clId="{4135DB5D-8295-4A18-AC61-43E48BFDCAEA}" dt="2019-09-29T04:40:58.256" v="2368" actId="208"/>
          <ac:spMkLst>
            <pc:docMk/>
            <pc:sldMk cId="2320127674" sldId="414"/>
            <ac:spMk id="22" creationId="{57BCF9C5-8D42-4DE7-88FC-A9559460D58E}"/>
          </ac:spMkLst>
        </pc:spChg>
        <pc:spChg chg="add mod ord">
          <ac:chgData name="Nathan Lucas" userId="5bc7d313-df65-4c00-b490-5e3b687898f3" providerId="ADAL" clId="{4135DB5D-8295-4A18-AC61-43E48BFDCAEA}" dt="2019-09-29T04:50:17.040" v="2572" actId="1037"/>
          <ac:spMkLst>
            <pc:docMk/>
            <pc:sldMk cId="2320127674" sldId="414"/>
            <ac:spMk id="24" creationId="{C49187EB-45BF-453A-B4AB-46873B790566}"/>
          </ac:spMkLst>
        </pc:spChg>
        <pc:spChg chg="add mod ord">
          <ac:chgData name="Nathan Lucas" userId="5bc7d313-df65-4c00-b490-5e3b687898f3" providerId="ADAL" clId="{4135DB5D-8295-4A18-AC61-43E48BFDCAEA}" dt="2019-09-29T04:28:53.020" v="1714" actId="1036"/>
          <ac:spMkLst>
            <pc:docMk/>
            <pc:sldMk cId="2320127674" sldId="414"/>
            <ac:spMk id="25" creationId="{493CB616-2637-4DCA-A35C-2B2D07A1FD0C}"/>
          </ac:spMkLst>
        </pc:spChg>
        <pc:spChg chg="add mod">
          <ac:chgData name="Nathan Lucas" userId="5bc7d313-df65-4c00-b490-5e3b687898f3" providerId="ADAL" clId="{4135DB5D-8295-4A18-AC61-43E48BFDCAEA}" dt="2019-09-29T04:28:44.862" v="1711" actId="14100"/>
          <ac:spMkLst>
            <pc:docMk/>
            <pc:sldMk cId="2320127674" sldId="414"/>
            <ac:spMk id="28" creationId="{9BACEDDC-E45A-4D38-A9C0-7DCE56ED1CD2}"/>
          </ac:spMkLst>
        </pc:spChg>
        <pc:spChg chg="add mod">
          <ac:chgData name="Nathan Lucas" userId="5bc7d313-df65-4c00-b490-5e3b687898f3" providerId="ADAL" clId="{4135DB5D-8295-4A18-AC61-43E48BFDCAEA}" dt="2019-09-29T04:30:22.725" v="1793" actId="1036"/>
          <ac:spMkLst>
            <pc:docMk/>
            <pc:sldMk cId="2320127674" sldId="414"/>
            <ac:spMk id="29" creationId="{D2E5CB7F-A50D-4207-A531-B29AB1323104}"/>
          </ac:spMkLst>
        </pc:spChg>
        <pc:spChg chg="add mod">
          <ac:chgData name="Nathan Lucas" userId="5bc7d313-df65-4c00-b490-5e3b687898f3" providerId="ADAL" clId="{4135DB5D-8295-4A18-AC61-43E48BFDCAEA}" dt="2019-09-29T04:30:20.947" v="1792" actId="1036"/>
          <ac:spMkLst>
            <pc:docMk/>
            <pc:sldMk cId="2320127674" sldId="414"/>
            <ac:spMk id="30" creationId="{30B772E4-FB32-417B-80BF-3D68923ACCFF}"/>
          </ac:spMkLst>
        </pc:spChg>
        <pc:spChg chg="add del mod ord">
          <ac:chgData name="Nathan Lucas" userId="5bc7d313-df65-4c00-b490-5e3b687898f3" providerId="ADAL" clId="{4135DB5D-8295-4A18-AC61-43E48BFDCAEA}" dt="2019-09-29T04:27:33.944" v="1641" actId="478"/>
          <ac:spMkLst>
            <pc:docMk/>
            <pc:sldMk cId="2320127674" sldId="414"/>
            <ac:spMk id="31" creationId="{A3C89B2D-54C1-45EE-B8EA-54FAD87B5F04}"/>
          </ac:spMkLst>
        </pc:spChg>
        <pc:spChg chg="add del mod ord">
          <ac:chgData name="Nathan Lucas" userId="5bc7d313-df65-4c00-b490-5e3b687898f3" providerId="ADAL" clId="{4135DB5D-8295-4A18-AC61-43E48BFDCAEA}" dt="2019-09-29T04:27:32.041" v="1640" actId="478"/>
          <ac:spMkLst>
            <pc:docMk/>
            <pc:sldMk cId="2320127674" sldId="414"/>
            <ac:spMk id="32" creationId="{4906C66F-D45F-4B8C-A706-5D6E14945279}"/>
          </ac:spMkLst>
        </pc:spChg>
        <pc:spChg chg="add del mod ord">
          <ac:chgData name="Nathan Lucas" userId="5bc7d313-df65-4c00-b490-5e3b687898f3" providerId="ADAL" clId="{4135DB5D-8295-4A18-AC61-43E48BFDCAEA}" dt="2019-09-29T04:27:36.721" v="1642" actId="478"/>
          <ac:spMkLst>
            <pc:docMk/>
            <pc:sldMk cId="2320127674" sldId="414"/>
            <ac:spMk id="33" creationId="{BE2B3AA9-6BD5-4455-8E18-196AE834189D}"/>
          </ac:spMkLst>
        </pc:spChg>
        <pc:spChg chg="add mod">
          <ac:chgData name="Nathan Lucas" userId="5bc7d313-df65-4c00-b490-5e3b687898f3" providerId="ADAL" clId="{4135DB5D-8295-4A18-AC61-43E48BFDCAEA}" dt="2019-09-29T04:30:17.124" v="1791" actId="1037"/>
          <ac:spMkLst>
            <pc:docMk/>
            <pc:sldMk cId="2320127674" sldId="414"/>
            <ac:spMk id="34" creationId="{99CFFC98-14D2-471D-B23C-EF9E1745DEDA}"/>
          </ac:spMkLst>
        </pc:spChg>
        <pc:spChg chg="add del mod">
          <ac:chgData name="Nathan Lucas" userId="5bc7d313-df65-4c00-b490-5e3b687898f3" providerId="ADAL" clId="{4135DB5D-8295-4A18-AC61-43E48BFDCAEA}" dt="2019-09-29T04:23:18.190" v="1474" actId="478"/>
          <ac:spMkLst>
            <pc:docMk/>
            <pc:sldMk cId="2320127674" sldId="414"/>
            <ac:spMk id="35" creationId="{A3521B5B-A42B-4E62-B5AF-90A5DC3D3051}"/>
          </ac:spMkLst>
        </pc:spChg>
        <pc:spChg chg="add mod">
          <ac:chgData name="Nathan Lucas" userId="5bc7d313-df65-4c00-b490-5e3b687898f3" providerId="ADAL" clId="{4135DB5D-8295-4A18-AC61-43E48BFDCAEA}" dt="2019-09-29T04:30:36.688" v="1794" actId="164"/>
          <ac:spMkLst>
            <pc:docMk/>
            <pc:sldMk cId="2320127674" sldId="414"/>
            <ac:spMk id="37" creationId="{D6B2CEFB-E9A1-4A29-8D7F-28E150C707F8}"/>
          </ac:spMkLst>
        </pc:spChg>
        <pc:spChg chg="add del mod">
          <ac:chgData name="Nathan Lucas" userId="5bc7d313-df65-4c00-b490-5e3b687898f3" providerId="ADAL" clId="{4135DB5D-8295-4A18-AC61-43E48BFDCAEA}" dt="2019-09-29T04:29:33.786" v="1732" actId="478"/>
          <ac:spMkLst>
            <pc:docMk/>
            <pc:sldMk cId="2320127674" sldId="414"/>
            <ac:spMk id="38" creationId="{7D8EC0FE-A2FD-47EA-AE6C-8E1D085A2DBC}"/>
          </ac:spMkLst>
        </pc:spChg>
        <pc:spChg chg="add del mod">
          <ac:chgData name="Nathan Lucas" userId="5bc7d313-df65-4c00-b490-5e3b687898f3" providerId="ADAL" clId="{4135DB5D-8295-4A18-AC61-43E48BFDCAEA}" dt="2019-09-29T04:29:34.722" v="1733" actId="478"/>
          <ac:spMkLst>
            <pc:docMk/>
            <pc:sldMk cId="2320127674" sldId="414"/>
            <ac:spMk id="39" creationId="{A1CBBE64-9D60-42A0-8B2C-0BBA640E9472}"/>
          </ac:spMkLst>
        </pc:spChg>
        <pc:spChg chg="add mod">
          <ac:chgData name="Nathan Lucas" userId="5bc7d313-df65-4c00-b490-5e3b687898f3" providerId="ADAL" clId="{4135DB5D-8295-4A18-AC61-43E48BFDCAEA}" dt="2019-09-29T04:30:36.688" v="1794" actId="164"/>
          <ac:spMkLst>
            <pc:docMk/>
            <pc:sldMk cId="2320127674" sldId="414"/>
            <ac:spMk id="40" creationId="{C483A819-99FA-4183-B77F-3F365CA8B380}"/>
          </ac:spMkLst>
        </pc:spChg>
        <pc:spChg chg="add mod">
          <ac:chgData name="Nathan Lucas" userId="5bc7d313-df65-4c00-b490-5e3b687898f3" providerId="ADAL" clId="{4135DB5D-8295-4A18-AC61-43E48BFDCAEA}" dt="2019-09-29T04:30:36.688" v="1794" actId="164"/>
          <ac:spMkLst>
            <pc:docMk/>
            <pc:sldMk cId="2320127674" sldId="414"/>
            <ac:spMk id="41" creationId="{4AA83C7F-EC90-40B6-8445-2EA151CFE583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4" creationId="{F6218548-A6AC-46B2-BC18-A266756338F5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5" creationId="{D89AB35D-11F4-462D-97A4-E140755E7A01}"/>
          </ac:spMkLst>
        </pc:spChg>
        <pc:spChg chg="mod or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6" creationId="{AC819A49-66F3-4EA7-B67D-EC8913F23505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7" creationId="{37C83616-869B-4506-AF74-9001003EEB17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8" creationId="{6EF7BC02-C7DD-436F-ABA1-EBDA3DDE3AC5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49" creationId="{64277B54-1AA6-48B5-8941-2CD28A4F9DD6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50" creationId="{ACB287D8-939E-4DDD-8728-DDAFCF9BCDFF}"/>
          </ac:spMkLst>
        </pc:spChg>
        <pc:spChg chg="mod topLvl">
          <ac:chgData name="Nathan Lucas" userId="5bc7d313-df65-4c00-b490-5e3b687898f3" providerId="ADAL" clId="{4135DB5D-8295-4A18-AC61-43E48BFDCAEA}" dt="2019-09-29T04:52:29.535" v="2592" actId="164"/>
          <ac:spMkLst>
            <pc:docMk/>
            <pc:sldMk cId="2320127674" sldId="414"/>
            <ac:spMk id="51" creationId="{BDBFE571-5DB0-4A92-B265-C96444701DDC}"/>
          </ac:spMkLst>
        </pc:spChg>
        <pc:spChg chg="add mod ord">
          <ac:chgData name="Nathan Lucas" userId="5bc7d313-df65-4c00-b490-5e3b687898f3" providerId="ADAL" clId="{4135DB5D-8295-4A18-AC61-43E48BFDCAEA}" dt="2019-09-29T04:50:28.241" v="2577" actId="1036"/>
          <ac:spMkLst>
            <pc:docMk/>
            <pc:sldMk cId="2320127674" sldId="414"/>
            <ac:spMk id="77" creationId="{5A39D587-22B7-407E-B92E-2596D56872B9}"/>
          </ac:spMkLst>
        </pc:spChg>
        <pc:spChg chg="add mod">
          <ac:chgData name="Nathan Lucas" userId="5bc7d313-df65-4c00-b490-5e3b687898f3" providerId="ADAL" clId="{4135DB5D-8295-4A18-AC61-43E48BFDCAEA}" dt="2019-09-29T04:42:12.513" v="2378" actId="208"/>
          <ac:spMkLst>
            <pc:docMk/>
            <pc:sldMk cId="2320127674" sldId="414"/>
            <ac:spMk id="81" creationId="{51F42A4F-20F5-489B-A08F-C271E195314B}"/>
          </ac:spMkLst>
        </pc:spChg>
        <pc:grpChg chg="add mod">
          <ac:chgData name="Nathan Lucas" userId="5bc7d313-df65-4c00-b490-5e3b687898f3" providerId="ADAL" clId="{4135DB5D-8295-4A18-AC61-43E48BFDCAEA}" dt="2019-09-29T04:30:36.688" v="1794" actId="164"/>
          <ac:grpSpMkLst>
            <pc:docMk/>
            <pc:sldMk cId="2320127674" sldId="414"/>
            <ac:grpSpMk id="36" creationId="{ACD21888-D616-409A-86E2-0A01463B5EE3}"/>
          </ac:grpSpMkLst>
        </pc:grpChg>
        <pc:grpChg chg="add del mod">
          <ac:chgData name="Nathan Lucas" userId="5bc7d313-df65-4c00-b490-5e3b687898f3" providerId="ADAL" clId="{4135DB5D-8295-4A18-AC61-43E48BFDCAEA}" dt="2019-09-29T04:30:43.848" v="1832"/>
          <ac:grpSpMkLst>
            <pc:docMk/>
            <pc:sldMk cId="2320127674" sldId="414"/>
            <ac:grpSpMk id="42" creationId="{6AAA098B-A374-4642-90B6-DAB1D5684CF3}"/>
          </ac:grpSpMkLst>
        </pc:grpChg>
        <pc:grpChg chg="add del mod">
          <ac:chgData name="Nathan Lucas" userId="5bc7d313-df65-4c00-b490-5e3b687898f3" providerId="ADAL" clId="{4135DB5D-8295-4A18-AC61-43E48BFDCAEA}" dt="2019-09-29T04:48:37.252" v="2531" actId="165"/>
          <ac:grpSpMkLst>
            <pc:docMk/>
            <pc:sldMk cId="2320127674" sldId="414"/>
            <ac:grpSpMk id="43" creationId="{8C2EE221-A3DE-4C6A-AFD8-B6F73CE88648}"/>
          </ac:grpSpMkLst>
        </pc:grpChg>
        <pc:grpChg chg="add mod">
          <ac:chgData name="Nathan Lucas" userId="5bc7d313-df65-4c00-b490-5e3b687898f3" providerId="ADAL" clId="{4135DB5D-8295-4A18-AC61-43E48BFDCAEA}" dt="2019-09-29T04:52:29.535" v="2592" actId="164"/>
          <ac:grpSpMkLst>
            <pc:docMk/>
            <pc:sldMk cId="2320127674" sldId="414"/>
            <ac:grpSpMk id="95" creationId="{12379497-7B42-4ED1-9919-CAC2BD35619A}"/>
          </ac:grpSpMkLst>
        </pc:grpChg>
        <pc:graphicFrameChg chg="add del mod">
          <ac:chgData name="Nathan Lucas" userId="5bc7d313-df65-4c00-b490-5e3b687898f3" providerId="ADAL" clId="{4135DB5D-8295-4A18-AC61-43E48BFDCAEA}" dt="2019-09-29T04:23:22.308" v="1475" actId="478"/>
          <ac:graphicFrameMkLst>
            <pc:docMk/>
            <pc:sldMk cId="2320127674" sldId="414"/>
            <ac:graphicFrameMk id="26" creationId="{BC979F54-FCDA-44B5-B307-5EA9019EEA8D}"/>
          </ac:graphicFrameMkLst>
        </pc:graphicFrameChg>
        <pc:picChg chg="del mod">
          <ac:chgData name="Nathan Lucas" userId="5bc7d313-df65-4c00-b490-5e3b687898f3" providerId="ADAL" clId="{4135DB5D-8295-4A18-AC61-43E48BFDCAEA}" dt="2019-09-29T03:57:41.550" v="419" actId="478"/>
          <ac:picMkLst>
            <pc:docMk/>
            <pc:sldMk cId="2320127674" sldId="414"/>
            <ac:picMk id="5" creationId="{DCB4E5E8-33A1-4867-BEB7-100878A3D13E}"/>
          </ac:picMkLst>
        </pc:picChg>
        <pc:picChg chg="add del mod ord">
          <ac:chgData name="Nathan Lucas" userId="5bc7d313-df65-4c00-b490-5e3b687898f3" providerId="ADAL" clId="{4135DB5D-8295-4A18-AC61-43E48BFDCAEA}" dt="2019-09-29T04:08:00.021" v="625" actId="478"/>
          <ac:picMkLst>
            <pc:docMk/>
            <pc:sldMk cId="2320127674" sldId="414"/>
            <ac:picMk id="6" creationId="{59A501DD-FB6E-4439-8BC8-FF046CC3FE0F}"/>
          </ac:picMkLst>
        </pc:picChg>
        <pc:picChg chg="add mod ord modCrop">
          <ac:chgData name="Nathan Lucas" userId="5bc7d313-df65-4c00-b490-5e3b687898f3" providerId="ADAL" clId="{4135DB5D-8295-4A18-AC61-43E48BFDCAEA}" dt="2019-09-29T04:49:48.007" v="2553" actId="166"/>
          <ac:picMkLst>
            <pc:docMk/>
            <pc:sldMk cId="2320127674" sldId="414"/>
            <ac:picMk id="15" creationId="{895309FB-246F-4FB7-80E9-A8A5661D11B0}"/>
          </ac:picMkLst>
        </pc:picChg>
        <pc:picChg chg="add mod">
          <ac:chgData name="Nathan Lucas" userId="5bc7d313-df65-4c00-b490-5e3b687898f3" providerId="ADAL" clId="{4135DB5D-8295-4A18-AC61-43E48BFDCAEA}" dt="2019-09-29T04:10:08.043" v="828" actId="1037"/>
          <ac:picMkLst>
            <pc:docMk/>
            <pc:sldMk cId="2320127674" sldId="414"/>
            <ac:picMk id="16" creationId="{A12217E5-7DE5-4DE2-840C-2FCB7B785504}"/>
          </ac:picMkLst>
        </pc:picChg>
        <pc:cxnChg chg="add del mod">
          <ac:chgData name="Nathan Lucas" userId="5bc7d313-df65-4c00-b490-5e3b687898f3" providerId="ADAL" clId="{4135DB5D-8295-4A18-AC61-43E48BFDCAEA}" dt="2019-09-29T03:57:44.546" v="421" actId="478"/>
          <ac:cxnSpMkLst>
            <pc:docMk/>
            <pc:sldMk cId="2320127674" sldId="414"/>
            <ac:cxnSpMk id="8" creationId="{91DBF948-6D18-4A39-A614-71A0C4C24597}"/>
          </ac:cxnSpMkLst>
        </pc:cxnChg>
        <pc:cxnChg chg="add del mod">
          <ac:chgData name="Nathan Lucas" userId="5bc7d313-df65-4c00-b490-5e3b687898f3" providerId="ADAL" clId="{4135DB5D-8295-4A18-AC61-43E48BFDCAEA}" dt="2019-09-29T03:57:41.160" v="418" actId="478"/>
          <ac:cxnSpMkLst>
            <pc:docMk/>
            <pc:sldMk cId="2320127674" sldId="414"/>
            <ac:cxnSpMk id="9" creationId="{65809F9A-ADBF-4576-99D7-C1C6F227D25C}"/>
          </ac:cxnSpMkLst>
        </pc:cxnChg>
        <pc:cxnChg chg="add del mod">
          <ac:chgData name="Nathan Lucas" userId="5bc7d313-df65-4c00-b490-5e3b687898f3" providerId="ADAL" clId="{4135DB5D-8295-4A18-AC61-43E48BFDCAEA}" dt="2019-09-29T03:57:39.443" v="416" actId="478"/>
          <ac:cxnSpMkLst>
            <pc:docMk/>
            <pc:sldMk cId="2320127674" sldId="414"/>
            <ac:cxnSpMk id="12" creationId="{31E6EFC6-1FD1-44FD-8B31-5036E3AF73C2}"/>
          </ac:cxnSpMkLst>
        </pc:cxnChg>
        <pc:cxnChg chg="add mod">
          <ac:chgData name="Nathan Lucas" userId="5bc7d313-df65-4c00-b490-5e3b687898f3" providerId="ADAL" clId="{4135DB5D-8295-4A18-AC61-43E48BFDCAEA}" dt="2019-09-29T04:42:22.809" v="2379" actId="208"/>
          <ac:cxnSpMkLst>
            <pc:docMk/>
            <pc:sldMk cId="2320127674" sldId="414"/>
            <ac:cxnSpMk id="18" creationId="{05098A71-1485-40A1-A095-EDA4B3FD56B8}"/>
          </ac:cxnSpMkLst>
        </pc:cxnChg>
        <pc:cxnChg chg="add del mod">
          <ac:chgData name="Nathan Lucas" userId="5bc7d313-df65-4c00-b490-5e3b687898f3" providerId="ADAL" clId="{4135DB5D-8295-4A18-AC61-43E48BFDCAEA}" dt="2019-09-29T04:35:40.787" v="2218" actId="478"/>
          <ac:cxnSpMkLst>
            <pc:docMk/>
            <pc:sldMk cId="2320127674" sldId="414"/>
            <ac:cxnSpMk id="23" creationId="{6EC0FB6F-FB66-4211-AF61-50E8D30123D1}"/>
          </ac:cxnSpMkLst>
        </pc:cxnChg>
        <pc:cxnChg chg="add del mod ord">
          <ac:chgData name="Nathan Lucas" userId="5bc7d313-df65-4c00-b490-5e3b687898f3" providerId="ADAL" clId="{4135DB5D-8295-4A18-AC61-43E48BFDCAEA}" dt="2019-09-29T04:50:32.484" v="2578" actId="478"/>
          <ac:cxnSpMkLst>
            <pc:docMk/>
            <pc:sldMk cId="2320127674" sldId="414"/>
            <ac:cxnSpMk id="64" creationId="{0135BBA9-1F02-4C3D-B31E-A22F82B5F5DC}"/>
          </ac:cxnSpMkLst>
        </pc:cxnChg>
        <pc:cxnChg chg="add del mod ord">
          <ac:chgData name="Nathan Lucas" userId="5bc7d313-df65-4c00-b490-5e3b687898f3" providerId="ADAL" clId="{4135DB5D-8295-4A18-AC61-43E48BFDCAEA}" dt="2019-09-29T04:50:38.053" v="2579" actId="478"/>
          <ac:cxnSpMkLst>
            <pc:docMk/>
            <pc:sldMk cId="2320127674" sldId="414"/>
            <ac:cxnSpMk id="69" creationId="{433356B7-9B8C-4722-8879-9386A44BC766}"/>
          </ac:cxnSpMkLst>
        </pc:cxnChg>
        <pc:cxnChg chg="add del mod ord">
          <ac:chgData name="Nathan Lucas" userId="5bc7d313-df65-4c00-b490-5e3b687898f3" providerId="ADAL" clId="{4135DB5D-8295-4A18-AC61-43E48BFDCAEA}" dt="2019-09-29T04:50:39.021" v="2580" actId="478"/>
          <ac:cxnSpMkLst>
            <pc:docMk/>
            <pc:sldMk cId="2320127674" sldId="414"/>
            <ac:cxnSpMk id="73" creationId="{C9736A74-4F89-4A24-BFCD-EF18A1B5B439}"/>
          </ac:cxnSpMkLst>
        </pc:cxnChg>
        <pc:cxnChg chg="add del mod">
          <ac:chgData name="Nathan Lucas" userId="5bc7d313-df65-4c00-b490-5e3b687898f3" providerId="ADAL" clId="{4135DB5D-8295-4A18-AC61-43E48BFDCAEA}" dt="2019-09-29T04:42:02.201" v="2377" actId="478"/>
          <ac:cxnSpMkLst>
            <pc:docMk/>
            <pc:sldMk cId="2320127674" sldId="414"/>
            <ac:cxnSpMk id="78" creationId="{F4828C96-F379-4F5C-AB92-53ECF0AD4410}"/>
          </ac:cxnSpMkLst>
        </pc:cxnChg>
        <pc:cxnChg chg="add mod ord">
          <ac:chgData name="Nathan Lucas" userId="5bc7d313-df65-4c00-b490-5e3b687898f3" providerId="ADAL" clId="{4135DB5D-8295-4A18-AC61-43E48BFDCAEA}" dt="2019-09-29T04:52:32.048" v="2593" actId="166"/>
          <ac:cxnSpMkLst>
            <pc:docMk/>
            <pc:sldMk cId="2320127674" sldId="414"/>
            <ac:cxnSpMk id="89" creationId="{0DB78C8A-CAB8-4428-A21A-4FA091F143F9}"/>
          </ac:cxnSpMkLst>
        </pc:cxnChg>
      </pc:sldChg>
      <pc:sldChg chg="add del">
        <pc:chgData name="Nathan Lucas" userId="5bc7d313-df65-4c00-b490-5e3b687898f3" providerId="ADAL" clId="{4135DB5D-8295-4A18-AC61-43E48BFDCAEA}" dt="2019-09-29T18:53:44.823" v="3000" actId="47"/>
        <pc:sldMkLst>
          <pc:docMk/>
          <pc:sldMk cId="696213702" sldId="415"/>
        </pc:sldMkLst>
      </pc:sldChg>
    </pc:docChg>
  </pc:docChgLst>
  <pc:docChgLst>
    <pc:chgData name="Nathan Lucas" userId="5bc7d313-df65-4c00-b490-5e3b687898f3" providerId="ADAL" clId="{43FDC76A-0120-4947-A08B-CAE44C5FD7C3}"/>
    <pc:docChg chg="undo redo custSel addSld delSld modSld sldOrd modMainMaster addSection delSection modSection">
      <pc:chgData name="Nathan Lucas" userId="5bc7d313-df65-4c00-b490-5e3b687898f3" providerId="ADAL" clId="{43FDC76A-0120-4947-A08B-CAE44C5FD7C3}" dt="2019-10-24T04:45:34.330" v="68476" actId="2696"/>
      <pc:docMkLst>
        <pc:docMk/>
      </pc:docMkLst>
      <pc:sldChg chg="modSp">
        <pc:chgData name="Nathan Lucas" userId="5bc7d313-df65-4c00-b490-5e3b687898f3" providerId="ADAL" clId="{43FDC76A-0120-4947-A08B-CAE44C5FD7C3}" dt="2019-10-11T01:45:34.389" v="260" actId="6549"/>
        <pc:sldMkLst>
          <pc:docMk/>
          <pc:sldMk cId="1955732649" sldId="256"/>
        </pc:sldMkLst>
        <pc:spChg chg="mod">
          <ac:chgData name="Nathan Lucas" userId="5bc7d313-df65-4c00-b490-5e3b687898f3" providerId="ADAL" clId="{43FDC76A-0120-4947-A08B-CAE44C5FD7C3}" dt="2019-10-08T21:04:43.945" v="203" actId="255"/>
          <ac:spMkLst>
            <pc:docMk/>
            <pc:sldMk cId="1955732649" sldId="256"/>
            <ac:spMk id="2" creationId="{34CACA5D-9021-4D27-B09C-4E5DD4304DF0}"/>
          </ac:spMkLst>
        </pc:spChg>
        <pc:spChg chg="mod">
          <ac:chgData name="Nathan Lucas" userId="5bc7d313-df65-4c00-b490-5e3b687898f3" providerId="ADAL" clId="{43FDC76A-0120-4947-A08B-CAE44C5FD7C3}" dt="2019-10-08T21:04:30.748" v="201" actId="20577"/>
          <ac:spMkLst>
            <pc:docMk/>
            <pc:sldMk cId="1955732649" sldId="256"/>
            <ac:spMk id="5" creationId="{8503C3E9-C725-45CD-AA6F-509D70109A0F}"/>
          </ac:spMkLst>
        </pc:spChg>
        <pc:spChg chg="mod">
          <ac:chgData name="Nathan Lucas" userId="5bc7d313-df65-4c00-b490-5e3b687898f3" providerId="ADAL" clId="{43FDC76A-0120-4947-A08B-CAE44C5FD7C3}" dt="2019-10-11T01:45:34.389" v="260" actId="6549"/>
          <ac:spMkLst>
            <pc:docMk/>
            <pc:sldMk cId="1955732649" sldId="256"/>
            <ac:spMk id="18" creationId="{E15CF6D8-EA10-4BA1-8D78-DD047F045E42}"/>
          </ac:spMkLst>
        </pc:spChg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575131764" sldId="326"/>
        </pc:sldMkLst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161162578" sldId="358"/>
        </pc:sldMkLst>
      </pc:sldChg>
      <pc:sldChg chg="modSp del">
        <pc:chgData name="Nathan Lucas" userId="5bc7d313-df65-4c00-b490-5e3b687898f3" providerId="ADAL" clId="{43FDC76A-0120-4947-A08B-CAE44C5FD7C3}" dt="2019-10-24T04:45:21.268" v="68474" actId="2696"/>
        <pc:sldMkLst>
          <pc:docMk/>
          <pc:sldMk cId="2214829779" sldId="383"/>
        </pc:sldMkLst>
        <pc:spChg chg="mod">
          <ac:chgData name="Nathan Lucas" userId="5bc7d313-df65-4c00-b490-5e3b687898f3" providerId="ADAL" clId="{43FDC76A-0120-4947-A08B-CAE44C5FD7C3}" dt="2019-10-19T04:37:02.692" v="66302" actId="6549"/>
          <ac:spMkLst>
            <pc:docMk/>
            <pc:sldMk cId="2214829779" sldId="383"/>
            <ac:spMk id="4" creationId="{8B4239B5-68BD-46C0-AF2E-026FC15D0497}"/>
          </ac:spMkLst>
        </pc:spChg>
      </pc:sldChg>
      <pc:sldChg chg="del">
        <pc:chgData name="Nathan Lucas" userId="5bc7d313-df65-4c00-b490-5e3b687898f3" providerId="ADAL" clId="{43FDC76A-0120-4947-A08B-CAE44C5FD7C3}" dt="2019-10-14T03:53:33.028" v="20126" actId="47"/>
        <pc:sldMkLst>
          <pc:docMk/>
          <pc:sldMk cId="4021277565" sldId="384"/>
        </pc:sldMkLst>
      </pc:sldChg>
      <pc:sldChg chg="del">
        <pc:chgData name="Nathan Lucas" userId="5bc7d313-df65-4c00-b490-5e3b687898f3" providerId="ADAL" clId="{43FDC76A-0120-4947-A08B-CAE44C5FD7C3}" dt="2019-10-13T14:56:43.638" v="374" actId="47"/>
        <pc:sldMkLst>
          <pc:docMk/>
          <pc:sldMk cId="4291487078" sldId="385"/>
        </pc:sldMkLst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2513247425" sldId="386"/>
        </pc:sldMkLst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376932082" sldId="387"/>
        </pc:sldMkLst>
      </pc:sldChg>
      <pc:sldChg chg="add del ord modTransition">
        <pc:chgData name="Nathan Lucas" userId="5bc7d313-df65-4c00-b490-5e3b687898f3" providerId="ADAL" clId="{43FDC76A-0120-4947-A08B-CAE44C5FD7C3}" dt="2019-10-17T03:18:49.439" v="53256" actId="47"/>
        <pc:sldMkLst>
          <pc:docMk/>
          <pc:sldMk cId="2408721267" sldId="389"/>
        </pc:sldMkLst>
      </pc:sldChg>
      <pc:sldChg chg="modSp del ord modTransition">
        <pc:chgData name="Nathan Lucas" userId="5bc7d313-df65-4c00-b490-5e3b687898f3" providerId="ADAL" clId="{43FDC76A-0120-4947-A08B-CAE44C5FD7C3}" dt="2019-10-17T00:01:27.410" v="47646" actId="47"/>
        <pc:sldMkLst>
          <pc:docMk/>
          <pc:sldMk cId="981168" sldId="391"/>
        </pc:sldMkLst>
        <pc:spChg chg="mod">
          <ac:chgData name="Nathan Lucas" userId="5bc7d313-df65-4c00-b490-5e3b687898f3" providerId="ADAL" clId="{43FDC76A-0120-4947-A08B-CAE44C5FD7C3}" dt="2019-10-13T18:05:22.763" v="6275"/>
          <ac:spMkLst>
            <pc:docMk/>
            <pc:sldMk cId="981168" sldId="391"/>
            <ac:spMk id="2" creationId="{BC1594FF-F565-4DE6-9090-D1276EDD0B6F}"/>
          </ac:spMkLst>
        </pc:spChg>
        <pc:spChg chg="mod">
          <ac:chgData name="Nathan Lucas" userId="5bc7d313-df65-4c00-b490-5e3b687898f3" providerId="ADAL" clId="{43FDC76A-0120-4947-A08B-CAE44C5FD7C3}" dt="2019-10-17T00:01:21.357" v="47641"/>
          <ac:spMkLst>
            <pc:docMk/>
            <pc:sldMk cId="981168" sldId="391"/>
            <ac:spMk id="3" creationId="{1CE398FC-7D73-4195-8C19-AFE66A4BE426}"/>
          </ac:spMkLst>
        </pc:spChg>
      </pc:sldChg>
      <pc:sldChg chg="add del ord modTransition">
        <pc:chgData name="Nathan Lucas" userId="5bc7d313-df65-4c00-b490-5e3b687898f3" providerId="ADAL" clId="{43FDC76A-0120-4947-A08B-CAE44C5FD7C3}" dt="2019-10-17T03:18:49.439" v="53256" actId="47"/>
        <pc:sldMkLst>
          <pc:docMk/>
          <pc:sldMk cId="1856606916" sldId="393"/>
        </pc:sldMkLst>
      </pc:sldChg>
      <pc:sldChg chg="addSp delSp modSp">
        <pc:chgData name="Nathan Lucas" userId="5bc7d313-df65-4c00-b490-5e3b687898f3" providerId="ADAL" clId="{43FDC76A-0120-4947-A08B-CAE44C5FD7C3}" dt="2019-10-19T02:35:48.451" v="63719"/>
        <pc:sldMkLst>
          <pc:docMk/>
          <pc:sldMk cId="2316341703" sldId="394"/>
        </pc:sldMkLst>
        <pc:spChg chg="mod">
          <ac:chgData name="Nathan Lucas" userId="5bc7d313-df65-4c00-b490-5e3b687898f3" providerId="ADAL" clId="{43FDC76A-0120-4947-A08B-CAE44C5FD7C3}" dt="2019-10-16T02:04:15.577" v="34039" actId="20577"/>
          <ac:spMkLst>
            <pc:docMk/>
            <pc:sldMk cId="2316341703" sldId="394"/>
            <ac:spMk id="2" creationId="{54E74C21-F94C-4E21-BE90-8A87F218DD3E}"/>
          </ac:spMkLst>
        </pc:spChg>
        <pc:spChg chg="mod">
          <ac:chgData name="Nathan Lucas" userId="5bc7d313-df65-4c00-b490-5e3b687898f3" providerId="ADAL" clId="{43FDC76A-0120-4947-A08B-CAE44C5FD7C3}" dt="2019-10-17T01:09:22.692" v="50000" actId="15"/>
          <ac:spMkLst>
            <pc:docMk/>
            <pc:sldMk cId="2316341703" sldId="394"/>
            <ac:spMk id="3" creationId="{150E66A3-7802-46A3-B515-BF762B7BF3FD}"/>
          </ac:spMkLst>
        </pc:spChg>
        <pc:spChg chg="add del mod">
          <ac:chgData name="Nathan Lucas" userId="5bc7d313-df65-4c00-b490-5e3b687898f3" providerId="ADAL" clId="{43FDC76A-0120-4947-A08B-CAE44C5FD7C3}" dt="2019-10-17T01:09:01.973" v="49988" actId="478"/>
          <ac:spMkLst>
            <pc:docMk/>
            <pc:sldMk cId="2316341703" sldId="394"/>
            <ac:spMk id="5" creationId="{3C5B0441-4AAD-447C-91DD-0253ECC88C60}"/>
          </ac:spMkLst>
        </pc:spChg>
        <pc:spChg chg="add del">
          <ac:chgData name="Nathan Lucas" userId="5bc7d313-df65-4c00-b490-5e3b687898f3" providerId="ADAL" clId="{43FDC76A-0120-4947-A08B-CAE44C5FD7C3}" dt="2019-10-16T22:54:28.363" v="46597" actId="478"/>
          <ac:spMkLst>
            <pc:docMk/>
            <pc:sldMk cId="2316341703" sldId="394"/>
            <ac:spMk id="6" creationId="{D9FE4DE5-94AC-4BFF-BCE8-A69A9FAC6220}"/>
          </ac:spMkLst>
        </pc:spChg>
        <pc:picChg chg="add del mod">
          <ac:chgData name="Nathan Lucas" userId="5bc7d313-df65-4c00-b490-5e3b687898f3" providerId="ADAL" clId="{43FDC76A-0120-4947-A08B-CAE44C5FD7C3}" dt="2019-10-17T01:09:01.973" v="49988" actId="478"/>
          <ac:picMkLst>
            <pc:docMk/>
            <pc:sldMk cId="2316341703" sldId="394"/>
            <ac:picMk id="4" creationId="{D56CD480-C0E1-4D01-8850-DED61DF99268}"/>
          </ac:picMkLst>
        </pc:picChg>
        <pc:picChg chg="add del">
          <ac:chgData name="Nathan Lucas" userId="5bc7d313-df65-4c00-b490-5e3b687898f3" providerId="ADAL" clId="{43FDC76A-0120-4947-A08B-CAE44C5FD7C3}" dt="2019-10-19T02:35:48.451" v="63719"/>
          <ac:picMkLst>
            <pc:docMk/>
            <pc:sldMk cId="2316341703" sldId="394"/>
            <ac:picMk id="6" creationId="{319120FD-B50F-4EF0-8887-F06A4B37BEBD}"/>
          </ac:picMkLst>
        </pc:picChg>
        <pc:picChg chg="add del mod">
          <ac:chgData name="Nathan Lucas" userId="5bc7d313-df65-4c00-b490-5e3b687898f3" providerId="ADAL" clId="{43FDC76A-0120-4947-A08B-CAE44C5FD7C3}" dt="2019-10-17T00:53:17.953" v="49602" actId="478"/>
          <ac:picMkLst>
            <pc:docMk/>
            <pc:sldMk cId="2316341703" sldId="394"/>
            <ac:picMk id="9" creationId="{A43C7BC1-3120-42B8-A1DE-E8A0FD419EB1}"/>
          </ac:picMkLst>
        </pc:picChg>
        <pc:picChg chg="add del mod modCrop">
          <ac:chgData name="Nathan Lucas" userId="5bc7d313-df65-4c00-b490-5e3b687898f3" providerId="ADAL" clId="{43FDC76A-0120-4947-A08B-CAE44C5FD7C3}" dt="2019-10-17T01:08:23.747" v="49987" actId="478"/>
          <ac:picMkLst>
            <pc:docMk/>
            <pc:sldMk cId="2316341703" sldId="394"/>
            <ac:picMk id="11" creationId="{527BE084-2970-4772-86D9-6B6B20DD74FD}"/>
          </ac:picMkLst>
        </pc:picChg>
        <pc:picChg chg="add del mod">
          <ac:chgData name="Nathan Lucas" userId="5bc7d313-df65-4c00-b490-5e3b687898f3" providerId="ADAL" clId="{43FDC76A-0120-4947-A08B-CAE44C5FD7C3}" dt="2019-10-17T03:19:52.179" v="53292" actId="478"/>
          <ac:picMkLst>
            <pc:docMk/>
            <pc:sldMk cId="2316341703" sldId="394"/>
            <ac:picMk id="12" creationId="{2EB5DCD8-34B6-44E1-8716-2565180ED5B2}"/>
          </ac:picMkLst>
        </pc:picChg>
        <pc:picChg chg="add del mod">
          <ac:chgData name="Nathan Lucas" userId="5bc7d313-df65-4c00-b490-5e3b687898f3" providerId="ADAL" clId="{43FDC76A-0120-4947-A08B-CAE44C5FD7C3}" dt="2019-10-17T03:19:59.425" v="53296" actId="478"/>
          <ac:picMkLst>
            <pc:docMk/>
            <pc:sldMk cId="2316341703" sldId="394"/>
            <ac:picMk id="13" creationId="{6CA82669-57BE-4B24-B855-7CF4265E34AD}"/>
          </ac:picMkLst>
        </pc:picChg>
        <pc:picChg chg="mod">
          <ac:chgData name="Nathan Lucas" userId="5bc7d313-df65-4c00-b490-5e3b687898f3" providerId="ADAL" clId="{43FDC76A-0120-4947-A08B-CAE44C5FD7C3}" dt="2019-10-19T02:23:10.163" v="63259" actId="692"/>
          <ac:picMkLst>
            <pc:docMk/>
            <pc:sldMk cId="2316341703" sldId="394"/>
            <ac:picMk id="14" creationId="{7C77DE10-036C-4038-B195-ACA91741AF88}"/>
          </ac:picMkLst>
        </pc:picChg>
      </pc:sldChg>
      <pc:sldChg chg="del">
        <pc:chgData name="Nathan Lucas" userId="5bc7d313-df65-4c00-b490-5e3b687898f3" providerId="ADAL" clId="{43FDC76A-0120-4947-A08B-CAE44C5FD7C3}" dt="2019-10-17T03:18:39.612" v="53252" actId="47"/>
        <pc:sldMkLst>
          <pc:docMk/>
          <pc:sldMk cId="199719486" sldId="395"/>
        </pc:sldMkLst>
      </pc:sldChg>
      <pc:sldChg chg="addSp delSp modSp add del ord modTransition">
        <pc:chgData name="Nathan Lucas" userId="5bc7d313-df65-4c00-b490-5e3b687898f3" providerId="ADAL" clId="{43FDC76A-0120-4947-A08B-CAE44C5FD7C3}" dt="2019-10-16T22:32:03.779" v="45960" actId="47"/>
        <pc:sldMkLst>
          <pc:docMk/>
          <pc:sldMk cId="3361425495" sldId="397"/>
        </pc:sldMkLst>
        <pc:spChg chg="del">
          <ac:chgData name="Nathan Lucas" userId="5bc7d313-df65-4c00-b490-5e3b687898f3" providerId="ADAL" clId="{43FDC76A-0120-4947-A08B-CAE44C5FD7C3}" dt="2019-10-16T22:06:44.548" v="44394" actId="478"/>
          <ac:spMkLst>
            <pc:docMk/>
            <pc:sldMk cId="3361425495" sldId="397"/>
            <ac:spMk id="1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40.829" v="44391" actId="478"/>
          <ac:spMkLst>
            <pc:docMk/>
            <pc:sldMk cId="3361425495" sldId="397"/>
            <ac:spMk id="17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18" creationId="{3C814F8A-F801-4376-A612-7146D4507A12}"/>
          </ac:spMkLst>
        </pc:spChg>
        <pc:spChg chg="del">
          <ac:chgData name="Nathan Lucas" userId="5bc7d313-df65-4c00-b490-5e3b687898f3" providerId="ADAL" clId="{43FDC76A-0120-4947-A08B-CAE44C5FD7C3}" dt="2019-10-16T22:06:39.878" v="44390" actId="478"/>
          <ac:spMkLst>
            <pc:docMk/>
            <pc:sldMk cId="3361425495" sldId="397"/>
            <ac:spMk id="19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42.228" v="44392" actId="478"/>
          <ac:spMkLst>
            <pc:docMk/>
            <pc:sldMk cId="3361425495" sldId="397"/>
            <ac:spMk id="22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23" creationId="{2CE59FF7-7EEA-41F1-9A17-837B03B85CAE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24" creationId="{A487C8D8-27A4-4427-857F-D1AF55A45DFA}"/>
          </ac:spMkLst>
        </pc:spChg>
        <pc:spChg chg="del">
          <ac:chgData name="Nathan Lucas" userId="5bc7d313-df65-4c00-b490-5e3b687898f3" providerId="ADAL" clId="{43FDC76A-0120-4947-A08B-CAE44C5FD7C3}" dt="2019-10-16T22:06:43.314" v="44393" actId="478"/>
          <ac:spMkLst>
            <pc:docMk/>
            <pc:sldMk cId="3361425495" sldId="397"/>
            <ac:spMk id="25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39.017" v="44389" actId="478"/>
          <ac:spMkLst>
            <pc:docMk/>
            <pc:sldMk cId="3361425495" sldId="397"/>
            <ac:spMk id="26" creationId="{00000000-0000-0000-0000-000000000000}"/>
          </ac:spMkLst>
        </pc:spChg>
        <pc:spChg chg="del mod">
          <ac:chgData name="Nathan Lucas" userId="5bc7d313-df65-4c00-b490-5e3b687898f3" providerId="ADAL" clId="{43FDC76A-0120-4947-A08B-CAE44C5FD7C3}" dt="2019-10-16T22:06:58.316" v="44408" actId="478"/>
          <ac:spMkLst>
            <pc:docMk/>
            <pc:sldMk cId="3361425495" sldId="397"/>
            <ac:spMk id="27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06:58.316" v="44408" actId="478"/>
          <ac:spMkLst>
            <pc:docMk/>
            <pc:sldMk cId="3361425495" sldId="397"/>
            <ac:spMk id="28" creationId="{00000000-0000-0000-0000-000000000000}"/>
          </ac:spMkLst>
        </pc:spChg>
        <pc:spChg chg="del mod">
          <ac:chgData name="Nathan Lucas" userId="5bc7d313-df65-4c00-b490-5e3b687898f3" providerId="ADAL" clId="{43FDC76A-0120-4947-A08B-CAE44C5FD7C3}" dt="2019-10-16T22:06:58.316" v="44408" actId="478"/>
          <ac:spMkLst>
            <pc:docMk/>
            <pc:sldMk cId="3361425495" sldId="397"/>
            <ac:spMk id="29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30" creationId="{1903483C-6DF0-493A-969D-BAD79F1A30CD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33" creationId="{49558F2A-9E5D-4E44-AAC4-24854055B9CC}"/>
          </ac:spMkLst>
        </pc:spChg>
        <pc:spChg chg="add del mod">
          <ac:chgData name="Nathan Lucas" userId="5bc7d313-df65-4c00-b490-5e3b687898f3" providerId="ADAL" clId="{43FDC76A-0120-4947-A08B-CAE44C5FD7C3}" dt="2019-10-16T22:07:03.245" v="44409"/>
          <ac:spMkLst>
            <pc:docMk/>
            <pc:sldMk cId="3361425495" sldId="397"/>
            <ac:spMk id="34" creationId="{890AA6AC-1F16-445E-BD3F-7E424988A883}"/>
          </ac:spMkLst>
        </pc:spChg>
        <pc:picChg chg="del">
          <ac:chgData name="Nathan Lucas" userId="5bc7d313-df65-4c00-b490-5e3b687898f3" providerId="ADAL" clId="{43FDC76A-0120-4947-A08B-CAE44C5FD7C3}" dt="2019-10-16T22:00:16.133" v="44027"/>
          <ac:picMkLst>
            <pc:docMk/>
            <pc:sldMk cId="3361425495" sldId="397"/>
            <ac:picMk id="15" creationId="{00000000-0000-0000-0000-000000000000}"/>
          </ac:picMkLst>
        </pc:picChg>
        <pc:picChg chg="del">
          <ac:chgData name="Nathan Lucas" userId="5bc7d313-df65-4c00-b490-5e3b687898f3" providerId="ADAL" clId="{43FDC76A-0120-4947-A08B-CAE44C5FD7C3}" dt="2019-10-16T22:00:16.133" v="44027"/>
          <ac:picMkLst>
            <pc:docMk/>
            <pc:sldMk cId="3361425495" sldId="397"/>
            <ac:picMk id="20" creationId="{00000000-0000-0000-0000-000000000000}"/>
          </ac:picMkLst>
        </pc:picChg>
        <pc:picChg chg="del">
          <ac:chgData name="Nathan Lucas" userId="5bc7d313-df65-4c00-b490-5e3b687898f3" providerId="ADAL" clId="{43FDC76A-0120-4947-A08B-CAE44C5FD7C3}" dt="2019-10-16T22:00:16.133" v="44027"/>
          <ac:picMkLst>
            <pc:docMk/>
            <pc:sldMk cId="3361425495" sldId="397"/>
            <ac:picMk id="21" creationId="{00000000-0000-0000-0000-000000000000}"/>
          </ac:picMkLst>
        </pc:picChg>
      </pc:sldChg>
      <pc:sldChg chg="del">
        <pc:chgData name="Nathan Lucas" userId="5bc7d313-df65-4c00-b490-5e3b687898f3" providerId="ADAL" clId="{43FDC76A-0120-4947-A08B-CAE44C5FD7C3}" dt="2019-10-14T03:53:30.252" v="20125" actId="47"/>
        <pc:sldMkLst>
          <pc:docMk/>
          <pc:sldMk cId="3984298720" sldId="397"/>
        </pc:sldMkLst>
      </pc:sldChg>
      <pc:sldChg chg="addSp delSp add del ord modTransition">
        <pc:chgData name="Nathan Lucas" userId="5bc7d313-df65-4c00-b490-5e3b687898f3" providerId="ADAL" clId="{43FDC76A-0120-4947-A08B-CAE44C5FD7C3}" dt="2019-10-16T22:33:33.700" v="46028" actId="47"/>
        <pc:sldMkLst>
          <pc:docMk/>
          <pc:sldMk cId="977626370" sldId="398"/>
        </pc:sldMkLst>
        <pc:spChg chg="add del">
          <ac:chgData name="Nathan Lucas" userId="5bc7d313-df65-4c00-b490-5e3b687898f3" providerId="ADAL" clId="{43FDC76A-0120-4947-A08B-CAE44C5FD7C3}" dt="2019-10-16T22:00:51.396" v="44049"/>
          <ac:spMkLst>
            <pc:docMk/>
            <pc:sldMk cId="977626370" sldId="398"/>
            <ac:spMk id="14" creationId="{3187BF61-1E4B-44C6-B94A-2C3FD3809D0D}"/>
          </ac:spMkLst>
        </pc:spChg>
        <pc:spChg chg="add del">
          <ac:chgData name="Nathan Lucas" userId="5bc7d313-df65-4c00-b490-5e3b687898f3" providerId="ADAL" clId="{43FDC76A-0120-4947-A08B-CAE44C5FD7C3}" dt="2019-10-16T22:32:32.770" v="45965" actId="478"/>
          <ac:spMkLst>
            <pc:docMk/>
            <pc:sldMk cId="977626370" sldId="398"/>
            <ac:spMk id="15" creationId="{CD7FC961-C8CB-4F5C-A1A9-727C6D0C5E3F}"/>
          </ac:spMkLst>
        </pc:spChg>
        <pc:spChg chg="del">
          <ac:chgData name="Nathan Lucas" userId="5bc7d313-df65-4c00-b490-5e3b687898f3" providerId="ADAL" clId="{43FDC76A-0120-4947-A08B-CAE44C5FD7C3}" dt="2019-10-16T22:32:26.120" v="45963"/>
          <ac:spMkLst>
            <pc:docMk/>
            <pc:sldMk cId="977626370" sldId="398"/>
            <ac:spMk id="76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32:26.120" v="45963"/>
          <ac:spMkLst>
            <pc:docMk/>
            <pc:sldMk cId="977626370" sldId="398"/>
            <ac:spMk id="83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2:32:26.120" v="45963"/>
          <ac:spMkLst>
            <pc:docMk/>
            <pc:sldMk cId="977626370" sldId="398"/>
            <ac:spMk id="84" creationId="{00000000-0000-0000-0000-000000000000}"/>
          </ac:spMkLst>
        </pc:spChg>
        <pc:spChg chg="add del">
          <ac:chgData name="Nathan Lucas" userId="5bc7d313-df65-4c00-b490-5e3b687898f3" providerId="ADAL" clId="{43FDC76A-0120-4947-A08B-CAE44C5FD7C3}" dt="2019-10-16T22:20:54.327" v="45184"/>
          <ac:spMkLst>
            <pc:docMk/>
            <pc:sldMk cId="977626370" sldId="398"/>
            <ac:spMk id="85" creationId="{00000000-0000-0000-0000-000000000000}"/>
          </ac:spMkLst>
        </pc:spChg>
        <pc:spChg chg="add del">
          <ac:chgData name="Nathan Lucas" userId="5bc7d313-df65-4c00-b490-5e3b687898f3" providerId="ADAL" clId="{43FDC76A-0120-4947-A08B-CAE44C5FD7C3}" dt="2019-10-16T22:20:54.327" v="45184"/>
          <ac:spMkLst>
            <pc:docMk/>
            <pc:sldMk cId="977626370" sldId="398"/>
            <ac:spMk id="86" creationId="{00000000-0000-0000-0000-000000000000}"/>
          </ac:spMkLst>
        </pc:spChg>
        <pc:spChg chg="add del">
          <ac:chgData name="Nathan Lucas" userId="5bc7d313-df65-4c00-b490-5e3b687898f3" providerId="ADAL" clId="{43FDC76A-0120-4947-A08B-CAE44C5FD7C3}" dt="2019-10-16T22:20:54.327" v="45184"/>
          <ac:spMkLst>
            <pc:docMk/>
            <pc:sldMk cId="977626370" sldId="398"/>
            <ac:spMk id="87" creationId="{00000000-0000-0000-0000-000000000000}"/>
          </ac:spMkLst>
        </pc:spChg>
      </pc:sldChg>
      <pc:sldChg chg="del">
        <pc:chgData name="Nathan Lucas" userId="5bc7d313-df65-4c00-b490-5e3b687898f3" providerId="ADAL" clId="{43FDC76A-0120-4947-A08B-CAE44C5FD7C3}" dt="2019-10-14T03:53:27.756" v="20124" actId="47"/>
        <pc:sldMkLst>
          <pc:docMk/>
          <pc:sldMk cId="1066955542" sldId="399"/>
        </pc:sldMkLst>
      </pc:sldChg>
      <pc:sldChg chg="modSp">
        <pc:chgData name="Nathan Lucas" userId="5bc7d313-df65-4c00-b490-5e3b687898f3" providerId="ADAL" clId="{43FDC76A-0120-4947-A08B-CAE44C5FD7C3}" dt="2019-10-14T03:30:05.683" v="18875" actId="6549"/>
        <pc:sldMkLst>
          <pc:docMk/>
          <pc:sldMk cId="2084409663" sldId="400"/>
        </pc:sldMkLst>
        <pc:spChg chg="mod">
          <ac:chgData name="Nathan Lucas" userId="5bc7d313-df65-4c00-b490-5e3b687898f3" providerId="ADAL" clId="{43FDC76A-0120-4947-A08B-CAE44C5FD7C3}" dt="2019-10-14T03:30:05.683" v="18875" actId="6549"/>
          <ac:spMkLst>
            <pc:docMk/>
            <pc:sldMk cId="2084409663" sldId="400"/>
            <ac:spMk id="4" creationId="{8B4239B5-68BD-46C0-AF2E-026FC15D0497}"/>
          </ac:spMkLst>
        </pc:spChg>
      </pc:sldChg>
      <pc:sldChg chg="modSp">
        <pc:chgData name="Nathan Lucas" userId="5bc7d313-df65-4c00-b490-5e3b687898f3" providerId="ADAL" clId="{43FDC76A-0120-4947-A08B-CAE44C5FD7C3}" dt="2019-10-16T02:04:09.859" v="34027" actId="20577"/>
        <pc:sldMkLst>
          <pc:docMk/>
          <pc:sldMk cId="2203460723" sldId="401"/>
        </pc:sldMkLst>
        <pc:spChg chg="mod">
          <ac:chgData name="Nathan Lucas" userId="5bc7d313-df65-4c00-b490-5e3b687898f3" providerId="ADAL" clId="{43FDC76A-0120-4947-A08B-CAE44C5FD7C3}" dt="2019-10-16T02:04:09.859" v="34027" actId="20577"/>
          <ac:spMkLst>
            <pc:docMk/>
            <pc:sldMk cId="2203460723" sldId="401"/>
            <ac:spMk id="4" creationId="{8B4239B5-68BD-46C0-AF2E-026FC15D0497}"/>
          </ac:spMkLst>
        </pc:spChg>
      </pc:sldChg>
      <pc:sldChg chg="modSp">
        <pc:chgData name="Nathan Lucas" userId="5bc7d313-df65-4c00-b490-5e3b687898f3" providerId="ADAL" clId="{43FDC76A-0120-4947-A08B-CAE44C5FD7C3}" dt="2019-10-14T17:52:17.837" v="30290" actId="20577"/>
        <pc:sldMkLst>
          <pc:docMk/>
          <pc:sldMk cId="2238069223" sldId="402"/>
        </pc:sldMkLst>
        <pc:spChg chg="mod">
          <ac:chgData name="Nathan Lucas" userId="5bc7d313-df65-4c00-b490-5e3b687898f3" providerId="ADAL" clId="{43FDC76A-0120-4947-A08B-CAE44C5FD7C3}" dt="2019-10-14T17:52:17.837" v="30290" actId="20577"/>
          <ac:spMkLst>
            <pc:docMk/>
            <pc:sldMk cId="2238069223" sldId="402"/>
            <ac:spMk id="4" creationId="{8B4239B5-68BD-46C0-AF2E-026FC15D0497}"/>
          </ac:spMkLst>
        </pc:spChg>
      </pc:sldChg>
      <pc:sldChg chg="addSp delSp modSp del">
        <pc:chgData name="Nathan Lucas" userId="5bc7d313-df65-4c00-b490-5e3b687898f3" providerId="ADAL" clId="{43FDC76A-0120-4947-A08B-CAE44C5FD7C3}" dt="2019-10-17T03:22:50.948" v="53390" actId="47"/>
        <pc:sldMkLst>
          <pc:docMk/>
          <pc:sldMk cId="3864627192" sldId="403"/>
        </pc:sldMkLst>
        <pc:spChg chg="mod">
          <ac:chgData name="Nathan Lucas" userId="5bc7d313-df65-4c00-b490-5e3b687898f3" providerId="ADAL" clId="{43FDC76A-0120-4947-A08B-CAE44C5FD7C3}" dt="2019-10-14T17:54:02.613" v="30393" actId="20577"/>
          <ac:spMkLst>
            <pc:docMk/>
            <pc:sldMk cId="3864627192" sldId="403"/>
            <ac:spMk id="2" creationId="{8DE1EE4E-5627-4509-BC7E-243D00292F66}"/>
          </ac:spMkLst>
        </pc:spChg>
        <pc:spChg chg="del mod">
          <ac:chgData name="Nathan Lucas" userId="5bc7d313-df65-4c00-b490-5e3b687898f3" providerId="ADAL" clId="{43FDC76A-0120-4947-A08B-CAE44C5FD7C3}" dt="2019-10-14T17:12:11.124" v="27768"/>
          <ac:spMkLst>
            <pc:docMk/>
            <pc:sldMk cId="3864627192" sldId="403"/>
            <ac:spMk id="3" creationId="{68EB0AED-6FA6-41C0-A893-1C1E0E897FF9}"/>
          </ac:spMkLst>
        </pc:spChg>
        <pc:spChg chg="add mod ord">
          <ac:chgData name="Nathan Lucas" userId="5bc7d313-df65-4c00-b490-5e3b687898f3" providerId="ADAL" clId="{43FDC76A-0120-4947-A08B-CAE44C5FD7C3}" dt="2019-10-14T17:45:14.210" v="29985" actId="1038"/>
          <ac:spMkLst>
            <pc:docMk/>
            <pc:sldMk cId="3864627192" sldId="403"/>
            <ac:spMk id="7" creationId="{0FF3D6A9-41E9-452F-B7ED-D648E72E2DA3}"/>
          </ac:spMkLst>
        </pc:spChg>
        <pc:spChg chg="add mod ord">
          <ac:chgData name="Nathan Lucas" userId="5bc7d313-df65-4c00-b490-5e3b687898f3" providerId="ADAL" clId="{43FDC76A-0120-4947-A08B-CAE44C5FD7C3}" dt="2019-10-14T17:45:11.505" v="29983" actId="1037"/>
          <ac:spMkLst>
            <pc:docMk/>
            <pc:sldMk cId="3864627192" sldId="403"/>
            <ac:spMk id="8" creationId="{7F5A1584-8919-42BA-80AF-FB954826BAD9}"/>
          </ac:spMkLst>
        </pc:spChg>
        <pc:spChg chg="add mod ord">
          <ac:chgData name="Nathan Lucas" userId="5bc7d313-df65-4c00-b490-5e3b687898f3" providerId="ADAL" clId="{43FDC76A-0120-4947-A08B-CAE44C5FD7C3}" dt="2019-10-14T17:45:03.535" v="29978" actId="1037"/>
          <ac:spMkLst>
            <pc:docMk/>
            <pc:sldMk cId="3864627192" sldId="403"/>
            <ac:spMk id="9" creationId="{6F337447-12AE-408F-B9E7-8C2D80BAB976}"/>
          </ac:spMkLst>
        </pc:spChg>
        <pc:spChg chg="add mod">
          <ac:chgData name="Nathan Lucas" userId="5bc7d313-df65-4c00-b490-5e3b687898f3" providerId="ADAL" clId="{43FDC76A-0120-4947-A08B-CAE44C5FD7C3}" dt="2019-10-16T02:20:21.709" v="34565" actId="20577"/>
          <ac:spMkLst>
            <pc:docMk/>
            <pc:sldMk cId="3864627192" sldId="403"/>
            <ac:spMk id="10" creationId="{1A05FE8E-ECBD-48CD-A709-C27FCAFB037A}"/>
          </ac:spMkLst>
        </pc:spChg>
        <pc:spChg chg="add del mod">
          <ac:chgData name="Nathan Lucas" userId="5bc7d313-df65-4c00-b490-5e3b687898f3" providerId="ADAL" clId="{43FDC76A-0120-4947-A08B-CAE44C5FD7C3}" dt="2019-10-14T17:44:25.331" v="29952" actId="478"/>
          <ac:spMkLst>
            <pc:docMk/>
            <pc:sldMk cId="3864627192" sldId="403"/>
            <ac:spMk id="12" creationId="{5B8528FC-4837-4144-9FC7-541CE9F579A8}"/>
          </ac:spMkLst>
        </pc:spChg>
        <pc:spChg chg="add del mod">
          <ac:chgData name="Nathan Lucas" userId="5bc7d313-df65-4c00-b490-5e3b687898f3" providerId="ADAL" clId="{43FDC76A-0120-4947-A08B-CAE44C5FD7C3}" dt="2019-10-14T17:44:24.035" v="29950" actId="478"/>
          <ac:spMkLst>
            <pc:docMk/>
            <pc:sldMk cId="3864627192" sldId="403"/>
            <ac:spMk id="13" creationId="{61EC2CF7-8010-4AD2-961C-B3C630E46D49}"/>
          </ac:spMkLst>
        </pc:spChg>
        <pc:spChg chg="add del mod">
          <ac:chgData name="Nathan Lucas" userId="5bc7d313-df65-4c00-b490-5e3b687898f3" providerId="ADAL" clId="{43FDC76A-0120-4947-A08B-CAE44C5FD7C3}" dt="2019-10-14T17:44:24.470" v="29951" actId="478"/>
          <ac:spMkLst>
            <pc:docMk/>
            <pc:sldMk cId="3864627192" sldId="403"/>
            <ac:spMk id="14" creationId="{6CB02991-01E9-48B9-B1A1-F2B6BDB6ACDF}"/>
          </ac:spMkLst>
        </pc:spChg>
        <pc:spChg chg="add del mod">
          <ac:chgData name="Nathan Lucas" userId="5bc7d313-df65-4c00-b490-5e3b687898f3" providerId="ADAL" clId="{43FDC76A-0120-4947-A08B-CAE44C5FD7C3}" dt="2019-10-14T17:24:03.057" v="28379" actId="478"/>
          <ac:spMkLst>
            <pc:docMk/>
            <pc:sldMk cId="3864627192" sldId="403"/>
            <ac:spMk id="15" creationId="{47658148-8C63-4C30-80F5-D578FF1F0F7A}"/>
          </ac:spMkLst>
        </pc:spChg>
        <pc:spChg chg="add mod">
          <ac:chgData name="Nathan Lucas" userId="5bc7d313-df65-4c00-b490-5e3b687898f3" providerId="ADAL" clId="{43FDC76A-0120-4947-A08B-CAE44C5FD7C3}" dt="2019-10-16T02:02:26.941" v="33943" actId="20577"/>
          <ac:spMkLst>
            <pc:docMk/>
            <pc:sldMk cId="3864627192" sldId="403"/>
            <ac:spMk id="17" creationId="{94C82E3E-276D-4D8A-9098-DBC369F276A9}"/>
          </ac:spMkLst>
        </pc:spChg>
        <pc:spChg chg="add mod">
          <ac:chgData name="Nathan Lucas" userId="5bc7d313-df65-4c00-b490-5e3b687898f3" providerId="ADAL" clId="{43FDC76A-0120-4947-A08B-CAE44C5FD7C3}" dt="2019-10-16T02:02:37.511" v="33962" actId="20577"/>
          <ac:spMkLst>
            <pc:docMk/>
            <pc:sldMk cId="3864627192" sldId="403"/>
            <ac:spMk id="18" creationId="{00D644D2-C36C-475D-8098-3EDCFC8A52CD}"/>
          </ac:spMkLst>
        </pc:spChg>
        <pc:spChg chg="add mod">
          <ac:chgData name="Nathan Lucas" userId="5bc7d313-df65-4c00-b490-5e3b687898f3" providerId="ADAL" clId="{43FDC76A-0120-4947-A08B-CAE44C5FD7C3}" dt="2019-10-14T17:49:20.947" v="30205" actId="20577"/>
          <ac:spMkLst>
            <pc:docMk/>
            <pc:sldMk cId="3864627192" sldId="403"/>
            <ac:spMk id="19" creationId="{E0BFA34D-AA96-4349-8BDB-602D76D989FB}"/>
          </ac:spMkLst>
        </pc:spChg>
        <pc:picChg chg="del mod">
          <ac:chgData name="Nathan Lucas" userId="5bc7d313-df65-4c00-b490-5e3b687898f3" providerId="ADAL" clId="{43FDC76A-0120-4947-A08B-CAE44C5FD7C3}" dt="2019-10-14T17:17:58.593" v="27964" actId="478"/>
          <ac:picMkLst>
            <pc:docMk/>
            <pc:sldMk cId="3864627192" sldId="403"/>
            <ac:picMk id="4" creationId="{66C731B0-C2CB-410B-AE19-AB62EC80C9CA}"/>
          </ac:picMkLst>
        </pc:picChg>
        <pc:picChg chg="add del mod">
          <ac:chgData name="Nathan Lucas" userId="5bc7d313-df65-4c00-b490-5e3b687898f3" providerId="ADAL" clId="{43FDC76A-0120-4947-A08B-CAE44C5FD7C3}" dt="2019-10-14T17:17:13.188" v="27946" actId="478"/>
          <ac:picMkLst>
            <pc:docMk/>
            <pc:sldMk cId="3864627192" sldId="403"/>
            <ac:picMk id="5" creationId="{D5ECD2CA-F1B5-401F-845E-132D320B1640}"/>
          </ac:picMkLst>
        </pc:picChg>
        <pc:picChg chg="del">
          <ac:chgData name="Nathan Lucas" userId="5bc7d313-df65-4c00-b490-5e3b687898f3" providerId="ADAL" clId="{43FDC76A-0120-4947-A08B-CAE44C5FD7C3}" dt="2019-10-14T17:11:15.778" v="27717"/>
          <ac:picMkLst>
            <pc:docMk/>
            <pc:sldMk cId="3864627192" sldId="403"/>
            <ac:picMk id="6" creationId="{BA1C19C3-3315-46D3-9186-DC2BFD4BA2D4}"/>
          </ac:picMkLst>
        </pc:picChg>
        <pc:picChg chg="del mod">
          <ac:chgData name="Nathan Lucas" userId="5bc7d313-df65-4c00-b490-5e3b687898f3" providerId="ADAL" clId="{43FDC76A-0120-4947-A08B-CAE44C5FD7C3}" dt="2019-10-14T17:19:08.786" v="28121" actId="478"/>
          <ac:picMkLst>
            <pc:docMk/>
            <pc:sldMk cId="3864627192" sldId="403"/>
            <ac:picMk id="10" creationId="{0ADEBB8D-8340-45EB-9206-A3B760672C35}"/>
          </ac:picMkLst>
        </pc:picChg>
        <pc:picChg chg="del mod modCrop">
          <ac:chgData name="Nathan Lucas" userId="5bc7d313-df65-4c00-b490-5e3b687898f3" providerId="ADAL" clId="{43FDC76A-0120-4947-A08B-CAE44C5FD7C3}" dt="2019-10-14T17:22:07.953" v="28212" actId="478"/>
          <ac:picMkLst>
            <pc:docMk/>
            <pc:sldMk cId="3864627192" sldId="403"/>
            <ac:picMk id="11" creationId="{0156E597-010D-4558-BF8A-17BB1FF1E951}"/>
          </ac:picMkLst>
        </pc:picChg>
        <pc:picChg chg="mod">
          <ac:chgData name="Nathan Lucas" userId="5bc7d313-df65-4c00-b490-5e3b687898f3" providerId="ADAL" clId="{43FDC76A-0120-4947-A08B-CAE44C5FD7C3}" dt="2019-10-14T17:45:01.424" v="29972" actId="1038"/>
          <ac:picMkLst>
            <pc:docMk/>
            <pc:sldMk cId="3864627192" sldId="403"/>
            <ac:picMk id="16" creationId="{F091E2D6-2767-4144-9FFC-BB784BAA1DCE}"/>
          </ac:picMkLst>
        </pc:picChg>
      </pc:sldChg>
      <pc:sldChg chg="addSp delSp modSp ord">
        <pc:chgData name="Nathan Lucas" userId="5bc7d313-df65-4c00-b490-5e3b687898f3" providerId="ADAL" clId="{43FDC76A-0120-4947-A08B-CAE44C5FD7C3}" dt="2019-10-19T04:36:45.271" v="66301" actId="6549"/>
        <pc:sldMkLst>
          <pc:docMk/>
          <pc:sldMk cId="108087506" sldId="404"/>
        </pc:sldMkLst>
        <pc:spChg chg="mod">
          <ac:chgData name="Nathan Lucas" userId="5bc7d313-df65-4c00-b490-5e3b687898f3" providerId="ADAL" clId="{43FDC76A-0120-4947-A08B-CAE44C5FD7C3}" dt="2019-10-14T17:53:49.010" v="30380" actId="20577"/>
          <ac:spMkLst>
            <pc:docMk/>
            <pc:sldMk cId="108087506" sldId="404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4:36:45.271" v="66301" actId="6549"/>
          <ac:spMkLst>
            <pc:docMk/>
            <pc:sldMk cId="108087506" sldId="404"/>
            <ac:spMk id="3" creationId="{68EB0AED-6FA6-41C0-A893-1C1E0E897FF9}"/>
          </ac:spMkLst>
        </pc:spChg>
        <pc:spChg chg="add del mod">
          <ac:chgData name="Nathan Lucas" userId="5bc7d313-df65-4c00-b490-5e3b687898f3" providerId="ADAL" clId="{43FDC76A-0120-4947-A08B-CAE44C5FD7C3}" dt="2019-10-19T02:17:22.131" v="63084" actId="478"/>
          <ac:spMkLst>
            <pc:docMk/>
            <pc:sldMk cId="108087506" sldId="404"/>
            <ac:spMk id="8" creationId="{246CB075-A372-4292-98BB-6A76F60BBC73}"/>
          </ac:spMkLst>
        </pc:spChg>
        <pc:spChg chg="add del mod">
          <ac:chgData name="Nathan Lucas" userId="5bc7d313-df65-4c00-b490-5e3b687898f3" providerId="ADAL" clId="{43FDC76A-0120-4947-A08B-CAE44C5FD7C3}" dt="2019-10-19T02:16:58.919" v="63064" actId="478"/>
          <ac:spMkLst>
            <pc:docMk/>
            <pc:sldMk cId="108087506" sldId="404"/>
            <ac:spMk id="9" creationId="{185C2A93-7401-4C49-952C-47AC2C833454}"/>
          </ac:spMkLst>
        </pc:spChg>
        <pc:spChg chg="add del mod">
          <ac:chgData name="Nathan Lucas" userId="5bc7d313-df65-4c00-b490-5e3b687898f3" providerId="ADAL" clId="{43FDC76A-0120-4947-A08B-CAE44C5FD7C3}" dt="2019-10-19T02:17:20.811" v="63083" actId="478"/>
          <ac:spMkLst>
            <pc:docMk/>
            <pc:sldMk cId="108087506" sldId="404"/>
            <ac:spMk id="10" creationId="{A805255B-EEB4-4C5A-A603-06F62A8CD9EF}"/>
          </ac:spMkLst>
        </pc:spChg>
        <pc:spChg chg="add del mod">
          <ac:chgData name="Nathan Lucas" userId="5bc7d313-df65-4c00-b490-5e3b687898f3" providerId="ADAL" clId="{43FDC76A-0120-4947-A08B-CAE44C5FD7C3}" dt="2019-10-19T02:18:57.530" v="63181" actId="478"/>
          <ac:spMkLst>
            <pc:docMk/>
            <pc:sldMk cId="108087506" sldId="404"/>
            <ac:spMk id="11" creationId="{EC7950A7-5BB8-4BCB-92D5-3DC6860E54D0}"/>
          </ac:spMkLst>
        </pc:spChg>
        <pc:spChg chg="add mod">
          <ac:chgData name="Nathan Lucas" userId="5bc7d313-df65-4c00-b490-5e3b687898f3" providerId="ADAL" clId="{43FDC76A-0120-4947-A08B-CAE44C5FD7C3}" dt="2019-10-19T02:18:41.918" v="63156"/>
          <ac:spMkLst>
            <pc:docMk/>
            <pc:sldMk cId="108087506" sldId="404"/>
            <ac:spMk id="12" creationId="{DC5AA599-ED55-4A9E-BA0E-80ABDAC0E57C}"/>
          </ac:spMkLst>
        </pc:spChg>
        <pc:spChg chg="add del mod">
          <ac:chgData name="Nathan Lucas" userId="5bc7d313-df65-4c00-b490-5e3b687898f3" providerId="ADAL" clId="{43FDC76A-0120-4947-A08B-CAE44C5FD7C3}" dt="2019-10-19T02:18:58.440" v="63182" actId="478"/>
          <ac:spMkLst>
            <pc:docMk/>
            <pc:sldMk cId="108087506" sldId="404"/>
            <ac:spMk id="13" creationId="{B77439E4-75B8-4759-9657-63D833FB9C5F}"/>
          </ac:spMkLst>
        </pc:spChg>
        <pc:picChg chg="add del mod">
          <ac:chgData name="Nathan Lucas" userId="5bc7d313-df65-4c00-b490-5e3b687898f3" providerId="ADAL" clId="{43FDC76A-0120-4947-A08B-CAE44C5FD7C3}" dt="2019-10-14T17:45:55.620" v="29990"/>
          <ac:picMkLst>
            <pc:docMk/>
            <pc:sldMk cId="108087506" sldId="404"/>
            <ac:picMk id="4" creationId="{AD1F10A4-4997-48D7-9D33-F835B28997D8}"/>
          </ac:picMkLst>
        </pc:picChg>
        <pc:picChg chg="add mod">
          <ac:chgData name="Nathan Lucas" userId="5bc7d313-df65-4c00-b490-5e3b687898f3" providerId="ADAL" clId="{43FDC76A-0120-4947-A08B-CAE44C5FD7C3}" dt="2019-10-19T04:35:30.062" v="66280" actId="14100"/>
          <ac:picMkLst>
            <pc:docMk/>
            <pc:sldMk cId="108087506" sldId="404"/>
            <ac:picMk id="5" creationId="{6AAE1805-B966-4228-8898-F942EF15C16D}"/>
          </ac:picMkLst>
        </pc:picChg>
        <pc:picChg chg="add del mod">
          <ac:chgData name="Nathan Lucas" userId="5bc7d313-df65-4c00-b490-5e3b687898f3" providerId="ADAL" clId="{43FDC76A-0120-4947-A08B-CAE44C5FD7C3}" dt="2019-10-17T16:40:54.493" v="55970" actId="478"/>
          <ac:picMkLst>
            <pc:docMk/>
            <pc:sldMk cId="108087506" sldId="404"/>
            <ac:picMk id="5" creationId="{E636EDA2-086D-4EDE-896C-5D5F1C468393}"/>
          </ac:picMkLst>
        </pc:picChg>
        <pc:picChg chg="del">
          <ac:chgData name="Nathan Lucas" userId="5bc7d313-df65-4c00-b490-5e3b687898f3" providerId="ADAL" clId="{43FDC76A-0120-4947-A08B-CAE44C5FD7C3}" dt="2019-10-19T02:14:41.209" v="63004" actId="478"/>
          <ac:picMkLst>
            <pc:docMk/>
            <pc:sldMk cId="108087506" sldId="404"/>
            <ac:picMk id="6" creationId="{C02FB07F-DCEB-455C-9CD6-B8545493D00B}"/>
          </ac:picMkLst>
        </pc:picChg>
        <pc:picChg chg="mod">
          <ac:chgData name="Nathan Lucas" userId="5bc7d313-df65-4c00-b490-5e3b687898f3" providerId="ADAL" clId="{43FDC76A-0120-4947-A08B-CAE44C5FD7C3}" dt="2019-10-19T02:19:20.789" v="63188" actId="554"/>
          <ac:picMkLst>
            <pc:docMk/>
            <pc:sldMk cId="108087506" sldId="404"/>
            <ac:picMk id="7" creationId="{F777635C-0D34-400C-A1DD-62CD2F18C9D7}"/>
          </ac:picMkLst>
        </pc:picChg>
      </pc:sldChg>
      <pc:sldChg chg="addSp delSp modSp del ord">
        <pc:chgData name="Nathan Lucas" userId="5bc7d313-df65-4c00-b490-5e3b687898f3" providerId="ADAL" clId="{43FDC76A-0120-4947-A08B-CAE44C5FD7C3}" dt="2019-10-19T01:43:09.292" v="62235" actId="47"/>
        <pc:sldMkLst>
          <pc:docMk/>
          <pc:sldMk cId="2460895443" sldId="405"/>
        </pc:sldMkLst>
        <pc:spChg chg="mod">
          <ac:chgData name="Nathan Lucas" userId="5bc7d313-df65-4c00-b490-5e3b687898f3" providerId="ADAL" clId="{43FDC76A-0120-4947-A08B-CAE44C5FD7C3}" dt="2019-10-19T01:35:30.648" v="61877" actId="20577"/>
          <ac:spMkLst>
            <pc:docMk/>
            <pc:sldMk cId="2460895443" sldId="405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1:41:48.357" v="62149"/>
          <ac:spMkLst>
            <pc:docMk/>
            <pc:sldMk cId="2460895443" sldId="405"/>
            <ac:spMk id="3" creationId="{68EB0AED-6FA6-41C0-A893-1C1E0E897FF9}"/>
          </ac:spMkLst>
        </pc:spChg>
        <pc:spChg chg="add del">
          <ac:chgData name="Nathan Lucas" userId="5bc7d313-df65-4c00-b490-5e3b687898f3" providerId="ADAL" clId="{43FDC76A-0120-4947-A08B-CAE44C5FD7C3}" dt="2019-10-17T03:34:22.039" v="53831" actId="478"/>
          <ac:spMkLst>
            <pc:docMk/>
            <pc:sldMk cId="2460895443" sldId="405"/>
            <ac:spMk id="4" creationId="{E5CB79EF-4376-40BE-9ECF-697DDB388304}"/>
          </ac:spMkLst>
        </pc:spChg>
        <pc:picChg chg="add del">
          <ac:chgData name="Nathan Lucas" userId="5bc7d313-df65-4c00-b490-5e3b687898f3" providerId="ADAL" clId="{43FDC76A-0120-4947-A08B-CAE44C5FD7C3}" dt="2019-10-14T17:56:20.853" v="30399"/>
          <ac:picMkLst>
            <pc:docMk/>
            <pc:sldMk cId="2460895443" sldId="405"/>
            <ac:picMk id="4" creationId="{20B0F5CC-10BB-404F-9C0B-2100999BB3D2}"/>
          </ac:picMkLst>
        </pc:picChg>
      </pc:sldChg>
      <pc:sldChg chg="addSp delSp modSp add del ord modTransition">
        <pc:chgData name="Nathan Lucas" userId="5bc7d313-df65-4c00-b490-5e3b687898f3" providerId="ADAL" clId="{43FDC76A-0120-4947-A08B-CAE44C5FD7C3}" dt="2019-10-24T04:44:29.213" v="68470" actId="47"/>
        <pc:sldMkLst>
          <pc:docMk/>
          <pc:sldMk cId="4029933053" sldId="406"/>
        </pc:sldMkLst>
        <pc:spChg chg="mod">
          <ac:chgData name="Nathan Lucas" userId="5bc7d313-df65-4c00-b490-5e3b687898f3" providerId="ADAL" clId="{43FDC76A-0120-4947-A08B-CAE44C5FD7C3}" dt="2019-10-14T17:57:53.839" v="30444" actId="207"/>
          <ac:spMkLst>
            <pc:docMk/>
            <pc:sldMk cId="4029933053" sldId="406"/>
            <ac:spMk id="3" creationId="{B66C6424-14A8-4698-BA90-22B67A34328D}"/>
          </ac:spMkLst>
        </pc:spChg>
        <pc:spChg chg="add del mod">
          <ac:chgData name="Nathan Lucas" userId="5bc7d313-df65-4c00-b490-5e3b687898f3" providerId="ADAL" clId="{43FDC76A-0120-4947-A08B-CAE44C5FD7C3}" dt="2019-10-18T13:53:22.363" v="56842"/>
          <ac:spMkLst>
            <pc:docMk/>
            <pc:sldMk cId="4029933053" sldId="406"/>
            <ac:spMk id="5" creationId="{87613624-EA60-4A07-B8D5-670C25FC3432}"/>
          </ac:spMkLst>
        </pc:spChg>
      </pc:sldChg>
      <pc:sldChg chg="addSp delSp modSp">
        <pc:chgData name="Nathan Lucas" userId="5bc7d313-df65-4c00-b490-5e3b687898f3" providerId="ADAL" clId="{43FDC76A-0120-4947-A08B-CAE44C5FD7C3}" dt="2019-10-21T18:26:33.914" v="66331" actId="6549"/>
        <pc:sldMkLst>
          <pc:docMk/>
          <pc:sldMk cId="3025426849" sldId="407"/>
        </pc:sldMkLst>
        <pc:spChg chg="mod">
          <ac:chgData name="Nathan Lucas" userId="5bc7d313-df65-4c00-b490-5e3b687898f3" providerId="ADAL" clId="{43FDC76A-0120-4947-A08B-CAE44C5FD7C3}" dt="2019-10-19T03:07:01.460" v="64237" actId="6549"/>
          <ac:spMkLst>
            <pc:docMk/>
            <pc:sldMk cId="3025426849" sldId="407"/>
            <ac:spMk id="7" creationId="{0EB04C39-BE39-431B-BF16-125356A092AE}"/>
          </ac:spMkLst>
        </pc:spChg>
        <pc:spChg chg="add mod">
          <ac:chgData name="Nathan Lucas" userId="5bc7d313-df65-4c00-b490-5e3b687898f3" providerId="ADAL" clId="{43FDC76A-0120-4947-A08B-CAE44C5FD7C3}" dt="2019-10-21T18:26:33.914" v="66331" actId="6549"/>
          <ac:spMkLst>
            <pc:docMk/>
            <pc:sldMk cId="3025426849" sldId="407"/>
            <ac:spMk id="14" creationId="{F0C6061B-65CD-4925-A69D-6CD1908BB20C}"/>
          </ac:spMkLst>
        </pc:spChg>
        <pc:grpChg chg="add del">
          <ac:chgData name="Nathan Lucas" userId="5bc7d313-df65-4c00-b490-5e3b687898f3" providerId="ADAL" clId="{43FDC76A-0120-4947-A08B-CAE44C5FD7C3}" dt="2019-10-17T15:14:57.803" v="54699" actId="478"/>
          <ac:grpSpMkLst>
            <pc:docMk/>
            <pc:sldMk cId="3025426849" sldId="407"/>
            <ac:grpSpMk id="6" creationId="{A6812EF1-2885-4325-9D18-0843B05AC5BB}"/>
          </ac:grpSpMkLst>
        </pc:grpChg>
        <pc:picChg chg="del mod">
          <ac:chgData name="Nathan Lucas" userId="5bc7d313-df65-4c00-b490-5e3b687898f3" providerId="ADAL" clId="{43FDC76A-0120-4947-A08B-CAE44C5FD7C3}" dt="2019-10-17T15:08:35.023" v="54556" actId="478"/>
          <ac:picMkLst>
            <pc:docMk/>
            <pc:sldMk cId="3025426849" sldId="407"/>
            <ac:picMk id="8" creationId="{25409C7C-EE66-4231-BB41-4D7D310C379C}"/>
          </ac:picMkLst>
        </pc:picChg>
      </pc:sldChg>
      <pc:sldChg chg="modSp">
        <pc:chgData name="Nathan Lucas" userId="5bc7d313-df65-4c00-b490-5e3b687898f3" providerId="ADAL" clId="{43FDC76A-0120-4947-A08B-CAE44C5FD7C3}" dt="2019-10-19T02:22:50.111" v="63258" actId="6549"/>
        <pc:sldMkLst>
          <pc:docMk/>
          <pc:sldMk cId="2643507747" sldId="408"/>
        </pc:sldMkLst>
        <pc:spChg chg="mod">
          <ac:chgData name="Nathan Lucas" userId="5bc7d313-df65-4c00-b490-5e3b687898f3" providerId="ADAL" clId="{43FDC76A-0120-4947-A08B-CAE44C5FD7C3}" dt="2019-10-19T02:22:50.111" v="63258" actId="6549"/>
          <ac:spMkLst>
            <pc:docMk/>
            <pc:sldMk cId="2643507747" sldId="408"/>
            <ac:spMk id="3" creationId="{4665C477-1234-4E23-AB34-E4680C82D066}"/>
          </ac:spMkLst>
        </pc:spChg>
      </pc:sldChg>
      <pc:sldChg chg="del">
        <pc:chgData name="Nathan Lucas" userId="5bc7d313-df65-4c00-b490-5e3b687898f3" providerId="ADAL" clId="{43FDC76A-0120-4947-A08B-CAE44C5FD7C3}" dt="2019-10-13T14:56:33.623" v="373" actId="47"/>
        <pc:sldMkLst>
          <pc:docMk/>
          <pc:sldMk cId="3609645109" sldId="409"/>
        </pc:sldMkLst>
      </pc:sldChg>
      <pc:sldChg chg="del">
        <pc:chgData name="Nathan Lucas" userId="5bc7d313-df65-4c00-b490-5e3b687898f3" providerId="ADAL" clId="{43FDC76A-0120-4947-A08B-CAE44C5FD7C3}" dt="2019-10-13T22:23:35.769" v="10703" actId="47"/>
        <pc:sldMkLst>
          <pc:docMk/>
          <pc:sldMk cId="3047008957" sldId="410"/>
        </pc:sldMkLst>
      </pc:sldChg>
      <pc:sldChg chg="addSp delSp modSp modAnim">
        <pc:chgData name="Nathan Lucas" userId="5bc7d313-df65-4c00-b490-5e3b687898f3" providerId="ADAL" clId="{43FDC76A-0120-4947-A08B-CAE44C5FD7C3}" dt="2019-10-23T20:08:01.394" v="66600" actId="1035"/>
        <pc:sldMkLst>
          <pc:docMk/>
          <pc:sldMk cId="2963933382" sldId="411"/>
        </pc:sldMkLst>
        <pc:spChg chg="add del mod">
          <ac:chgData name="Nathan Lucas" userId="5bc7d313-df65-4c00-b490-5e3b687898f3" providerId="ADAL" clId="{43FDC76A-0120-4947-A08B-CAE44C5FD7C3}" dt="2019-10-16T23:54:40.715" v="47583"/>
          <ac:spMkLst>
            <pc:docMk/>
            <pc:sldMk cId="2963933382" sldId="411"/>
            <ac:spMk id="2" creationId="{EF52CA7D-2B65-45FF-B8FD-9705280B72CD}"/>
          </ac:spMkLst>
        </pc:spChg>
        <pc:spChg chg="mod">
          <ac:chgData name="Nathan Lucas" userId="5bc7d313-df65-4c00-b490-5e3b687898f3" providerId="ADAL" clId="{43FDC76A-0120-4947-A08B-CAE44C5FD7C3}" dt="2019-10-23T20:07:35.046" v="66597" actId="20577"/>
          <ac:spMkLst>
            <pc:docMk/>
            <pc:sldMk cId="2963933382" sldId="411"/>
            <ac:spMk id="4" creationId="{3F60E248-590A-4BFB-AB21-17D9BB4C4750}"/>
          </ac:spMkLst>
        </pc:spChg>
        <pc:spChg chg="del mod">
          <ac:chgData name="Nathan Lucas" userId="5bc7d313-df65-4c00-b490-5e3b687898f3" providerId="ADAL" clId="{43FDC76A-0120-4947-A08B-CAE44C5FD7C3}" dt="2019-10-23T20:03:29.089" v="66572" actId="478"/>
          <ac:spMkLst>
            <pc:docMk/>
            <pc:sldMk cId="2963933382" sldId="411"/>
            <ac:spMk id="6" creationId="{C6701A3F-A75B-4F65-8FD7-76FE45009FDA}"/>
          </ac:spMkLst>
        </pc:spChg>
        <pc:spChg chg="del mod">
          <ac:chgData name="Nathan Lucas" userId="5bc7d313-df65-4c00-b490-5e3b687898f3" providerId="ADAL" clId="{43FDC76A-0120-4947-A08B-CAE44C5FD7C3}" dt="2019-10-23T20:03:29.089" v="66572" actId="478"/>
          <ac:spMkLst>
            <pc:docMk/>
            <pc:sldMk cId="2963933382" sldId="411"/>
            <ac:spMk id="7" creationId="{D0833B5D-E396-4F64-B9B3-1DD1E79E3E3D}"/>
          </ac:spMkLst>
        </pc:spChg>
        <pc:spChg chg="del mod">
          <ac:chgData name="Nathan Lucas" userId="5bc7d313-df65-4c00-b490-5e3b687898f3" providerId="ADAL" clId="{43FDC76A-0120-4947-A08B-CAE44C5FD7C3}" dt="2019-10-23T20:06:39.041" v="66575" actId="478"/>
          <ac:spMkLst>
            <pc:docMk/>
            <pc:sldMk cId="2963933382" sldId="411"/>
            <ac:spMk id="8" creationId="{5B32EE2B-0F4E-44FB-938B-8396A645FA62}"/>
          </ac:spMkLst>
        </pc:spChg>
        <pc:spChg chg="del mod">
          <ac:chgData name="Nathan Lucas" userId="5bc7d313-df65-4c00-b490-5e3b687898f3" providerId="ADAL" clId="{43FDC76A-0120-4947-A08B-CAE44C5FD7C3}" dt="2019-10-23T20:06:38.323" v="66574" actId="478"/>
          <ac:spMkLst>
            <pc:docMk/>
            <pc:sldMk cId="2963933382" sldId="411"/>
            <ac:spMk id="10" creationId="{CF8C600C-2E13-4D3D-9C4A-2DD36FF3854C}"/>
          </ac:spMkLst>
        </pc:spChg>
        <pc:picChg chg="mod">
          <ac:chgData name="Nathan Lucas" userId="5bc7d313-df65-4c00-b490-5e3b687898f3" providerId="ADAL" clId="{43FDC76A-0120-4947-A08B-CAE44C5FD7C3}" dt="2019-10-23T20:08:01.394" v="66600" actId="1035"/>
          <ac:picMkLst>
            <pc:docMk/>
            <pc:sldMk cId="2963933382" sldId="411"/>
            <ac:picMk id="5" creationId="{84836E5F-FB04-46A6-A868-5A97A064E5ED}"/>
          </ac:picMkLst>
        </pc:picChg>
        <pc:picChg chg="del mod">
          <ac:chgData name="Nathan Lucas" userId="5bc7d313-df65-4c00-b490-5e3b687898f3" providerId="ADAL" clId="{43FDC76A-0120-4947-A08B-CAE44C5FD7C3}" dt="2019-10-23T20:03:29.089" v="66572" actId="478"/>
          <ac:picMkLst>
            <pc:docMk/>
            <pc:sldMk cId="2963933382" sldId="411"/>
            <ac:picMk id="9" creationId="{FF8F75F6-6419-4CEF-8430-8F10494B6336}"/>
          </ac:picMkLst>
        </pc:picChg>
      </pc:sldChg>
      <pc:sldChg chg="addSp delSp modSp add del modAnim">
        <pc:chgData name="Nathan Lucas" userId="5bc7d313-df65-4c00-b490-5e3b687898f3" providerId="ADAL" clId="{43FDC76A-0120-4947-A08B-CAE44C5FD7C3}" dt="2019-10-17T03:49:25.097" v="54513" actId="2696"/>
        <pc:sldMkLst>
          <pc:docMk/>
          <pc:sldMk cId="886534620" sldId="412"/>
        </pc:sldMkLst>
        <pc:spChg chg="mod">
          <ac:chgData name="Nathan Lucas" userId="5bc7d313-df65-4c00-b490-5e3b687898f3" providerId="ADAL" clId="{43FDC76A-0120-4947-A08B-CAE44C5FD7C3}" dt="2019-10-16T02:01:27.068" v="33898" actId="313"/>
          <ac:spMkLst>
            <pc:docMk/>
            <pc:sldMk cId="886534620" sldId="412"/>
            <ac:spMk id="2" creationId="{5B986EF6-9919-4FF1-9055-3FE01E33717F}"/>
          </ac:spMkLst>
        </pc:spChg>
        <pc:spChg chg="add del">
          <ac:chgData name="Nathan Lucas" userId="5bc7d313-df65-4c00-b490-5e3b687898f3" providerId="ADAL" clId="{43FDC76A-0120-4947-A08B-CAE44C5FD7C3}" dt="2019-10-13T22:25:58.291" v="10725" actId="478"/>
          <ac:spMkLst>
            <pc:docMk/>
            <pc:sldMk cId="886534620" sldId="412"/>
            <ac:spMk id="5" creationId="{6B7A0241-B158-4EBA-BA29-D9696AD8AED1}"/>
          </ac:spMkLst>
        </pc:spChg>
        <pc:spChg chg="add del">
          <ac:chgData name="Nathan Lucas" userId="5bc7d313-df65-4c00-b490-5e3b687898f3" providerId="ADAL" clId="{43FDC76A-0120-4947-A08B-CAE44C5FD7C3}" dt="2019-10-13T22:32:49.950" v="11000" actId="478"/>
          <ac:spMkLst>
            <pc:docMk/>
            <pc:sldMk cId="886534620" sldId="412"/>
            <ac:spMk id="6" creationId="{ABD96766-F18C-4A91-9065-A237BE3020C2}"/>
          </ac:spMkLst>
        </pc:spChg>
        <pc:spChg chg="add mod ord">
          <ac:chgData name="Nathan Lucas" userId="5bc7d313-df65-4c00-b490-5e3b687898f3" providerId="ADAL" clId="{43FDC76A-0120-4947-A08B-CAE44C5FD7C3}" dt="2019-10-13T22:43:18.546" v="11542" actId="166"/>
          <ac:spMkLst>
            <pc:docMk/>
            <pc:sldMk cId="886534620" sldId="412"/>
            <ac:spMk id="7" creationId="{34E4E3A8-C332-4A39-BB61-288EBEE69777}"/>
          </ac:spMkLst>
        </pc:spChg>
        <pc:spChg chg="add mod ord">
          <ac:chgData name="Nathan Lucas" userId="5bc7d313-df65-4c00-b490-5e3b687898f3" providerId="ADAL" clId="{43FDC76A-0120-4947-A08B-CAE44C5FD7C3}" dt="2019-10-16T02:02:07.304" v="33929" actId="20577"/>
          <ac:spMkLst>
            <pc:docMk/>
            <pc:sldMk cId="886534620" sldId="412"/>
            <ac:spMk id="8" creationId="{8B9235C4-278A-4A88-9B42-89D4FF574E72}"/>
          </ac:spMkLst>
        </pc:spChg>
        <pc:spChg chg="add mod ord">
          <ac:chgData name="Nathan Lucas" userId="5bc7d313-df65-4c00-b490-5e3b687898f3" providerId="ADAL" clId="{43FDC76A-0120-4947-A08B-CAE44C5FD7C3}" dt="2019-10-13T22:43:18.546" v="11542" actId="166"/>
          <ac:spMkLst>
            <pc:docMk/>
            <pc:sldMk cId="886534620" sldId="412"/>
            <ac:spMk id="9" creationId="{C74DE4DA-CD06-437A-8FD1-EF4122BF6D84}"/>
          </ac:spMkLst>
        </pc:spChg>
        <pc:picChg chg="mod">
          <ac:chgData name="Nathan Lucas" userId="5bc7d313-df65-4c00-b490-5e3b687898f3" providerId="ADAL" clId="{43FDC76A-0120-4947-A08B-CAE44C5FD7C3}" dt="2019-10-13T22:32:44.583" v="10999" actId="1036"/>
          <ac:picMkLst>
            <pc:docMk/>
            <pc:sldMk cId="886534620" sldId="412"/>
            <ac:picMk id="4" creationId="{D4B54DCA-284F-4296-8921-D148254C465F}"/>
          </ac:picMkLst>
        </pc:picChg>
        <pc:cxnChg chg="add mod">
          <ac:chgData name="Nathan Lucas" userId="5bc7d313-df65-4c00-b490-5e3b687898f3" providerId="ADAL" clId="{43FDC76A-0120-4947-A08B-CAE44C5FD7C3}" dt="2019-10-13T22:44:50.090" v="11560" actId="692"/>
          <ac:cxnSpMkLst>
            <pc:docMk/>
            <pc:sldMk cId="886534620" sldId="412"/>
            <ac:cxnSpMk id="10" creationId="{8C0A519F-7235-4C41-AE88-75E4525EA067}"/>
          </ac:cxnSpMkLst>
        </pc:cxnChg>
        <pc:cxnChg chg="add mod">
          <ac:chgData name="Nathan Lucas" userId="5bc7d313-df65-4c00-b490-5e3b687898f3" providerId="ADAL" clId="{43FDC76A-0120-4947-A08B-CAE44C5FD7C3}" dt="2019-10-13T22:44:26.174" v="11549" actId="14100"/>
          <ac:cxnSpMkLst>
            <pc:docMk/>
            <pc:sldMk cId="886534620" sldId="412"/>
            <ac:cxnSpMk id="13" creationId="{8A54BCA8-DC20-4A58-AF2E-B8645A690F3A}"/>
          </ac:cxnSpMkLst>
        </pc:cxnChg>
        <pc:cxnChg chg="add mod">
          <ac:chgData name="Nathan Lucas" userId="5bc7d313-df65-4c00-b490-5e3b687898f3" providerId="ADAL" clId="{43FDC76A-0120-4947-A08B-CAE44C5FD7C3}" dt="2019-10-13T22:45:59.546" v="11580" actId="108"/>
          <ac:cxnSpMkLst>
            <pc:docMk/>
            <pc:sldMk cId="886534620" sldId="412"/>
            <ac:cxnSpMk id="16" creationId="{28946A28-6A07-437A-AFC0-D5D6D0C9817B}"/>
          </ac:cxnSpMkLst>
        </pc:cxnChg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1771214584" sldId="412"/>
        </pc:sldMkLst>
      </pc:sldChg>
      <pc:sldChg chg="modSp add">
        <pc:chgData name="Nathan Lucas" userId="5bc7d313-df65-4c00-b490-5e3b687898f3" providerId="ADAL" clId="{43FDC76A-0120-4947-A08B-CAE44C5FD7C3}" dt="2019-10-17T16:21:50.518" v="55284" actId="20577"/>
        <pc:sldMkLst>
          <pc:docMk/>
          <pc:sldMk cId="3024458959" sldId="412"/>
        </pc:sldMkLst>
        <pc:spChg chg="mod">
          <ac:chgData name="Nathan Lucas" userId="5bc7d313-df65-4c00-b490-5e3b687898f3" providerId="ADAL" clId="{43FDC76A-0120-4947-A08B-CAE44C5FD7C3}" dt="2019-10-17T16:21:50.518" v="55284" actId="20577"/>
          <ac:spMkLst>
            <pc:docMk/>
            <pc:sldMk cId="3024458959" sldId="412"/>
            <ac:spMk id="2" creationId="{5B986EF6-9919-4FF1-9055-3FE01E33717F}"/>
          </ac:spMkLst>
        </pc:spChg>
      </pc:sldChg>
      <pc:sldChg chg="del ord">
        <pc:chgData name="Nathan Lucas" userId="5bc7d313-df65-4c00-b490-5e3b687898f3" providerId="ADAL" clId="{43FDC76A-0120-4947-A08B-CAE44C5FD7C3}" dt="2019-10-13T22:23:42.899" v="10705" actId="2696"/>
        <pc:sldMkLst>
          <pc:docMk/>
          <pc:sldMk cId="3589675756" sldId="412"/>
        </pc:sldMkLst>
      </pc:sldChg>
      <pc:sldChg chg="del">
        <pc:chgData name="Nathan Lucas" userId="5bc7d313-df65-4c00-b490-5e3b687898f3" providerId="ADAL" clId="{43FDC76A-0120-4947-A08B-CAE44C5FD7C3}" dt="2019-10-13T18:04:55.820" v="6268" actId="47"/>
        <pc:sldMkLst>
          <pc:docMk/>
          <pc:sldMk cId="3789953249" sldId="413"/>
        </pc:sldMkLst>
      </pc:sldChg>
      <pc:sldChg chg="addSp delSp modSp del ord modTransition delAnim modAnim">
        <pc:chgData name="Nathan Lucas" userId="5bc7d313-df65-4c00-b490-5e3b687898f3" providerId="ADAL" clId="{43FDC76A-0120-4947-A08B-CAE44C5FD7C3}" dt="2019-10-16T02:17:47.243" v="34523" actId="47"/>
        <pc:sldMkLst>
          <pc:docMk/>
          <pc:sldMk cId="2320127674" sldId="414"/>
        </pc:sldMkLst>
        <pc:spChg chg="add mod">
          <ac:chgData name="Nathan Lucas" userId="5bc7d313-df65-4c00-b490-5e3b687898f3" providerId="ADAL" clId="{43FDC76A-0120-4947-A08B-CAE44C5FD7C3}" dt="2019-10-13T20:39:10.953" v="7213" actId="14100"/>
          <ac:spMkLst>
            <pc:docMk/>
            <pc:sldMk cId="2320127674" sldId="414"/>
            <ac:spMk id="2" creationId="{695F16DF-4AC3-414F-B685-0F6841817EED}"/>
          </ac:spMkLst>
        </pc:spChg>
        <pc:spChg chg="mod">
          <ac:chgData name="Nathan Lucas" userId="5bc7d313-df65-4c00-b490-5e3b687898f3" providerId="ADAL" clId="{43FDC76A-0120-4947-A08B-CAE44C5FD7C3}" dt="2019-10-16T02:01:19.485" v="33892" actId="313"/>
          <ac:spMkLst>
            <pc:docMk/>
            <pc:sldMk cId="2320127674" sldId="414"/>
            <ac:spMk id="4" creationId="{3202025B-BC0E-4C33-8118-713D2E10470B}"/>
          </ac:spMkLst>
        </pc:spChg>
        <pc:spChg chg="add mod">
          <ac:chgData name="Nathan Lucas" userId="5bc7d313-df65-4c00-b490-5e3b687898f3" providerId="ADAL" clId="{43FDC76A-0120-4947-A08B-CAE44C5FD7C3}" dt="2019-10-13T20:39:40.187" v="7255" actId="1036"/>
          <ac:spMkLst>
            <pc:docMk/>
            <pc:sldMk cId="2320127674" sldId="414"/>
            <ac:spMk id="23" creationId="{8392D68E-FB75-4E08-AA4A-B622734A32FC}"/>
          </ac:spMkLst>
        </pc:spChg>
        <pc:spChg chg="mod ord">
          <ac:chgData name="Nathan Lucas" userId="5bc7d313-df65-4c00-b490-5e3b687898f3" providerId="ADAL" clId="{43FDC76A-0120-4947-A08B-CAE44C5FD7C3}" dt="2019-10-13T20:39:55.756" v="7260" actId="1036"/>
          <ac:spMkLst>
            <pc:docMk/>
            <pc:sldMk cId="2320127674" sldId="414"/>
            <ac:spMk id="24" creationId="{C49187EB-45BF-453A-B4AB-46873B790566}"/>
          </ac:spMkLst>
        </pc:spChg>
        <pc:spChg chg="mod">
          <ac:chgData name="Nathan Lucas" userId="5bc7d313-df65-4c00-b490-5e3b687898f3" providerId="ADAL" clId="{43FDC76A-0120-4947-A08B-CAE44C5FD7C3}" dt="2019-10-13T20:54:35.017" v="7871" actId="692"/>
          <ac:spMkLst>
            <pc:docMk/>
            <pc:sldMk cId="2320127674" sldId="414"/>
            <ac:spMk id="50" creationId="{ACB287D8-939E-4DDD-8728-DDAFCF9BCDFF}"/>
          </ac:spMkLst>
        </pc:spChg>
        <pc:spChg chg="mod ord">
          <ac:chgData name="Nathan Lucas" userId="5bc7d313-df65-4c00-b490-5e3b687898f3" providerId="ADAL" clId="{43FDC76A-0120-4947-A08B-CAE44C5FD7C3}" dt="2019-10-13T20:39:44.524" v="7258" actId="1036"/>
          <ac:spMkLst>
            <pc:docMk/>
            <pc:sldMk cId="2320127674" sldId="414"/>
            <ac:spMk id="77" creationId="{5A39D587-22B7-407E-B92E-2596D56872B9}"/>
          </ac:spMkLst>
        </pc:spChg>
        <pc:picChg chg="add del mod">
          <ac:chgData name="Nathan Lucas" userId="5bc7d313-df65-4c00-b490-5e3b687898f3" providerId="ADAL" clId="{43FDC76A-0120-4947-A08B-CAE44C5FD7C3}" dt="2019-10-05T00:18:08.927" v="1" actId="478"/>
          <ac:picMkLst>
            <pc:docMk/>
            <pc:sldMk cId="2320127674" sldId="414"/>
            <ac:picMk id="3" creationId="{D60CB858-0E7D-4F52-B4D5-6E846CB67534}"/>
          </ac:picMkLst>
        </pc:picChg>
        <pc:picChg chg="add mod ord modCrop">
          <ac:chgData name="Nathan Lucas" userId="5bc7d313-df65-4c00-b490-5e3b687898f3" providerId="ADAL" clId="{43FDC76A-0120-4947-A08B-CAE44C5FD7C3}" dt="2019-10-13T20:39:41.545" v="7256" actId="1036"/>
          <ac:picMkLst>
            <pc:docMk/>
            <pc:sldMk cId="2320127674" sldId="414"/>
            <ac:picMk id="6" creationId="{D2FF0CBB-7205-4200-B513-75CFF1646561}"/>
          </ac:picMkLst>
        </pc:picChg>
        <pc:picChg chg="del mod">
          <ac:chgData name="Nathan Lucas" userId="5bc7d313-df65-4c00-b490-5e3b687898f3" providerId="ADAL" clId="{43FDC76A-0120-4947-A08B-CAE44C5FD7C3}" dt="2019-10-05T00:19:41.859" v="49" actId="478"/>
          <ac:picMkLst>
            <pc:docMk/>
            <pc:sldMk cId="2320127674" sldId="414"/>
            <ac:picMk id="15" creationId="{895309FB-246F-4FB7-80E9-A8A5661D11B0}"/>
          </ac:picMkLst>
        </pc:picChg>
        <pc:picChg chg="mod">
          <ac:chgData name="Nathan Lucas" userId="5bc7d313-df65-4c00-b490-5e3b687898f3" providerId="ADAL" clId="{43FDC76A-0120-4947-A08B-CAE44C5FD7C3}" dt="2019-10-13T20:46:14.977" v="7734" actId="1076"/>
          <ac:picMkLst>
            <pc:docMk/>
            <pc:sldMk cId="2320127674" sldId="414"/>
            <ac:picMk id="16" creationId="{A12217E5-7DE5-4DE2-840C-2FCB7B785504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7T15:09:40.217" v="54559" actId="47"/>
        <pc:sldMkLst>
          <pc:docMk/>
          <pc:sldMk cId="1594388728" sldId="415"/>
        </pc:sldMkLst>
        <pc:spChg chg="mod">
          <ac:chgData name="Nathan Lucas" userId="5bc7d313-df65-4c00-b490-5e3b687898f3" providerId="ADAL" clId="{43FDC76A-0120-4947-A08B-CAE44C5FD7C3}" dt="2019-10-16T02:04:30.985" v="34075" actId="20577"/>
          <ac:spMkLst>
            <pc:docMk/>
            <pc:sldMk cId="1594388728" sldId="415"/>
            <ac:spMk id="2" creationId="{74850A62-B747-442F-B489-42480A2FA772}"/>
          </ac:spMkLst>
        </pc:spChg>
        <pc:spChg chg="mod">
          <ac:chgData name="Nathan Lucas" userId="5bc7d313-df65-4c00-b490-5e3b687898f3" providerId="ADAL" clId="{43FDC76A-0120-4947-A08B-CAE44C5FD7C3}" dt="2019-10-13T16:21:54.262" v="4055" actId="6549"/>
          <ac:spMkLst>
            <pc:docMk/>
            <pc:sldMk cId="1594388728" sldId="415"/>
            <ac:spMk id="3" creationId="{FE555A42-3861-483A-B7BF-E2A949490A60}"/>
          </ac:spMkLst>
        </pc:spChg>
        <pc:spChg chg="add del">
          <ac:chgData name="Nathan Lucas" userId="5bc7d313-df65-4c00-b490-5e3b687898f3" providerId="ADAL" clId="{43FDC76A-0120-4947-A08B-CAE44C5FD7C3}" dt="2019-10-14T17:13:23.671" v="27909"/>
          <ac:spMkLst>
            <pc:docMk/>
            <pc:sldMk cId="1594388728" sldId="415"/>
            <ac:spMk id="6" creationId="{4EA12745-82AD-40C6-8457-9D6A0B5C4C8C}"/>
          </ac:spMkLst>
        </pc:spChg>
        <pc:spChg chg="add del mod">
          <ac:chgData name="Nathan Lucas" userId="5bc7d313-df65-4c00-b490-5e3b687898f3" providerId="ADAL" clId="{43FDC76A-0120-4947-A08B-CAE44C5FD7C3}" dt="2019-10-13T15:25:10.220" v="1744" actId="478"/>
          <ac:spMkLst>
            <pc:docMk/>
            <pc:sldMk cId="1594388728" sldId="415"/>
            <ac:spMk id="6" creationId="{AAEFFD28-7DD5-4104-B3F6-BEDA7BC609E5}"/>
          </ac:spMkLst>
        </pc:spChg>
        <pc:spChg chg="add del">
          <ac:chgData name="Nathan Lucas" userId="5bc7d313-df65-4c00-b490-5e3b687898f3" providerId="ADAL" clId="{43FDC76A-0120-4947-A08B-CAE44C5FD7C3}" dt="2019-10-14T17:21:29.396" v="28208"/>
          <ac:spMkLst>
            <pc:docMk/>
            <pc:sldMk cId="1594388728" sldId="415"/>
            <ac:spMk id="8" creationId="{E56ED9C0-12C7-433D-9C42-6A9D7F8689C5}"/>
          </ac:spMkLst>
        </pc:spChg>
        <pc:picChg chg="del">
          <ac:chgData name="Nathan Lucas" userId="5bc7d313-df65-4c00-b490-5e3b687898f3" providerId="ADAL" clId="{43FDC76A-0120-4947-A08B-CAE44C5FD7C3}" dt="2019-10-14T17:15:56.178" v="27910" actId="478"/>
          <ac:picMkLst>
            <pc:docMk/>
            <pc:sldMk cId="1594388728" sldId="415"/>
            <ac:picMk id="4" creationId="{B0FC04B2-264A-44FF-B7E3-0848B202DC3F}"/>
          </ac:picMkLst>
        </pc:picChg>
        <pc:picChg chg="add del mod">
          <ac:chgData name="Nathan Lucas" userId="5bc7d313-df65-4c00-b490-5e3b687898f3" providerId="ADAL" clId="{43FDC76A-0120-4947-A08B-CAE44C5FD7C3}" dt="2019-10-13T15:22:51.903" v="1530" actId="478"/>
          <ac:picMkLst>
            <pc:docMk/>
            <pc:sldMk cId="1594388728" sldId="415"/>
            <ac:picMk id="4" creationId="{B86668E7-F0D7-4EF4-8F9B-A0B94D80D439}"/>
          </ac:picMkLst>
        </pc:picChg>
        <pc:picChg chg="mod">
          <ac:chgData name="Nathan Lucas" userId="5bc7d313-df65-4c00-b490-5e3b687898f3" providerId="ADAL" clId="{43FDC76A-0120-4947-A08B-CAE44C5FD7C3}" dt="2019-10-17T00:37:07.294" v="49285" actId="1037"/>
          <ac:picMkLst>
            <pc:docMk/>
            <pc:sldMk cId="1594388728" sldId="415"/>
            <ac:picMk id="5" creationId="{F7B5B2C3-1F4B-4CD3-94A0-B6F9DA78B9C8}"/>
          </ac:picMkLst>
        </pc:picChg>
        <pc:picChg chg="del mod">
          <ac:chgData name="Nathan Lucas" userId="5bc7d313-df65-4c00-b490-5e3b687898f3" providerId="ADAL" clId="{43FDC76A-0120-4947-A08B-CAE44C5FD7C3}" dt="2019-10-14T17:16:51.540" v="27945"/>
          <ac:picMkLst>
            <pc:docMk/>
            <pc:sldMk cId="1594388728" sldId="415"/>
            <ac:picMk id="7" creationId="{9FFF20CE-25D3-47A3-9A72-7409381CE4E2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3T14:58:43.860" v="66537" actId="6549"/>
        <pc:sldMkLst>
          <pc:docMk/>
          <pc:sldMk cId="1459873195" sldId="416"/>
        </pc:sldMkLst>
        <pc:spChg chg="mod">
          <ac:chgData name="Nathan Lucas" userId="5bc7d313-df65-4c00-b490-5e3b687898f3" providerId="ADAL" clId="{43FDC76A-0120-4947-A08B-CAE44C5FD7C3}" dt="2019-10-17T01:37:00.006" v="51020" actId="6549"/>
          <ac:spMkLst>
            <pc:docMk/>
            <pc:sldMk cId="1459873195" sldId="416"/>
            <ac:spMk id="2" creationId="{0368FBB5-57D5-4F94-A07D-E804796E14DF}"/>
          </ac:spMkLst>
        </pc:spChg>
        <pc:spChg chg="mod">
          <ac:chgData name="Nathan Lucas" userId="5bc7d313-df65-4c00-b490-5e3b687898f3" providerId="ADAL" clId="{43FDC76A-0120-4947-A08B-CAE44C5FD7C3}" dt="2019-10-23T14:58:43.860" v="66537" actId="6549"/>
          <ac:spMkLst>
            <pc:docMk/>
            <pc:sldMk cId="1459873195" sldId="416"/>
            <ac:spMk id="3" creationId="{0C601209-0BA4-4375-8B20-2EDB34A00332}"/>
          </ac:spMkLst>
        </pc:spChg>
        <pc:spChg chg="add del">
          <ac:chgData name="Nathan Lucas" userId="5bc7d313-df65-4c00-b490-5e3b687898f3" providerId="ADAL" clId="{43FDC76A-0120-4947-A08B-CAE44C5FD7C3}" dt="2019-10-17T00:42:20.656" v="49451" actId="478"/>
          <ac:spMkLst>
            <pc:docMk/>
            <pc:sldMk cId="1459873195" sldId="416"/>
            <ac:spMk id="4" creationId="{0BC2BFE2-2DBB-4F5F-A517-662F040A358A}"/>
          </ac:spMkLst>
        </pc:spChg>
        <pc:spChg chg="add del mod">
          <ac:chgData name="Nathan Lucas" userId="5bc7d313-df65-4c00-b490-5e3b687898f3" providerId="ADAL" clId="{43FDC76A-0120-4947-A08B-CAE44C5FD7C3}" dt="2019-10-17T00:46:20.031" v="49576"/>
          <ac:spMkLst>
            <pc:docMk/>
            <pc:sldMk cId="1459873195" sldId="416"/>
            <ac:spMk id="6" creationId="{BF67A5D3-349C-4C04-9A5F-BA219796EC56}"/>
          </ac:spMkLst>
        </pc:spChg>
        <pc:spChg chg="add del mod">
          <ac:chgData name="Nathan Lucas" userId="5bc7d313-df65-4c00-b490-5e3b687898f3" providerId="ADAL" clId="{43FDC76A-0120-4947-A08B-CAE44C5FD7C3}" dt="2019-10-17T00:46:20.031" v="49576"/>
          <ac:spMkLst>
            <pc:docMk/>
            <pc:sldMk cId="1459873195" sldId="416"/>
            <ac:spMk id="7" creationId="{D6B08C0E-C69D-4EA0-8992-97EAC0FE6A9D}"/>
          </ac:spMkLst>
        </pc:spChg>
        <pc:spChg chg="add del mod">
          <ac:chgData name="Nathan Lucas" userId="5bc7d313-df65-4c00-b490-5e3b687898f3" providerId="ADAL" clId="{43FDC76A-0120-4947-A08B-CAE44C5FD7C3}" dt="2019-10-17T00:46:20.031" v="49576"/>
          <ac:spMkLst>
            <pc:docMk/>
            <pc:sldMk cId="1459873195" sldId="416"/>
            <ac:spMk id="8" creationId="{65BB8BC3-F958-42CF-977E-DFD9ADABD258}"/>
          </ac:spMkLst>
        </pc:spChg>
        <pc:grpChg chg="add mod">
          <ac:chgData name="Nathan Lucas" userId="5bc7d313-df65-4c00-b490-5e3b687898f3" providerId="ADAL" clId="{43FDC76A-0120-4947-A08B-CAE44C5FD7C3}" dt="2019-10-22T15:34:41.149" v="66416" actId="1036"/>
          <ac:grpSpMkLst>
            <pc:docMk/>
            <pc:sldMk cId="1459873195" sldId="416"/>
            <ac:grpSpMk id="9" creationId="{D566DBAA-7108-4A55-BED3-1937A177915A}"/>
          </ac:grpSpMkLst>
        </pc:grpChg>
        <pc:picChg chg="mod">
          <ac:chgData name="Nathan Lucas" userId="5bc7d313-df65-4c00-b490-5e3b687898f3" providerId="ADAL" clId="{43FDC76A-0120-4947-A08B-CAE44C5FD7C3}" dt="2019-10-19T02:21:54.091" v="63240" actId="692"/>
          <ac:picMkLst>
            <pc:docMk/>
            <pc:sldMk cId="1459873195" sldId="416"/>
            <ac:picMk id="10" creationId="{A4751599-3ABB-4B6F-B23A-B602B7EFD3A2}"/>
          </ac:picMkLst>
        </pc:picChg>
        <pc:picChg chg="mod">
          <ac:chgData name="Nathan Lucas" userId="5bc7d313-df65-4c00-b490-5e3b687898f3" providerId="ADAL" clId="{43FDC76A-0120-4947-A08B-CAE44C5FD7C3}" dt="2019-10-17T02:12:56.445" v="51810" actId="1037"/>
          <ac:picMkLst>
            <pc:docMk/>
            <pc:sldMk cId="1459873195" sldId="416"/>
            <ac:picMk id="11" creationId="{DC8E4199-5CE9-4241-B922-728EFA2AD35D}"/>
          </ac:picMkLst>
        </pc:picChg>
      </pc:sldChg>
      <pc:sldChg chg="addSp delSp modSp add modNotesTx">
        <pc:chgData name="Nathan Lucas" userId="5bc7d313-df65-4c00-b490-5e3b687898f3" providerId="ADAL" clId="{43FDC76A-0120-4947-A08B-CAE44C5FD7C3}" dt="2019-10-18T16:04:54.570" v="59998" actId="6549"/>
        <pc:sldMkLst>
          <pc:docMk/>
          <pc:sldMk cId="2705848307" sldId="417"/>
        </pc:sldMkLst>
        <pc:spChg chg="del">
          <ac:chgData name="Nathan Lucas" userId="5bc7d313-df65-4c00-b490-5e3b687898f3" providerId="ADAL" clId="{43FDC76A-0120-4947-A08B-CAE44C5FD7C3}" dt="2019-10-13T15:25:57.707" v="1748"/>
          <ac:spMkLst>
            <pc:docMk/>
            <pc:sldMk cId="2705848307" sldId="417"/>
            <ac:spMk id="2" creationId="{5414A3BB-358A-4A9B-BA7C-554AF2A5A55B}"/>
          </ac:spMkLst>
        </pc:spChg>
        <pc:spChg chg="del">
          <ac:chgData name="Nathan Lucas" userId="5bc7d313-df65-4c00-b490-5e3b687898f3" providerId="ADAL" clId="{43FDC76A-0120-4947-A08B-CAE44C5FD7C3}" dt="2019-10-13T15:25:57.707" v="1748"/>
          <ac:spMkLst>
            <pc:docMk/>
            <pc:sldMk cId="2705848307" sldId="417"/>
            <ac:spMk id="3" creationId="{9265ADCC-D98D-49D9-AD3A-68455490EF32}"/>
          </ac:spMkLst>
        </pc:spChg>
        <pc:spChg chg="add mod">
          <ac:chgData name="Nathan Lucas" userId="5bc7d313-df65-4c00-b490-5e3b687898f3" providerId="ADAL" clId="{43FDC76A-0120-4947-A08B-CAE44C5FD7C3}" dt="2019-10-18T13:50:08.852" v="56835" actId="6549"/>
          <ac:spMkLst>
            <pc:docMk/>
            <pc:sldMk cId="2705848307" sldId="417"/>
            <ac:spMk id="4" creationId="{5212ABD6-9D5D-4BA1-BB05-FCADF2C04139}"/>
          </ac:spMkLst>
        </pc:spChg>
        <pc:spChg chg="add mod">
          <ac:chgData name="Nathan Lucas" userId="5bc7d313-df65-4c00-b490-5e3b687898f3" providerId="ADAL" clId="{43FDC76A-0120-4947-A08B-CAE44C5FD7C3}" dt="2019-10-18T13:56:17.251" v="56921" actId="1036"/>
          <ac:spMkLst>
            <pc:docMk/>
            <pc:sldMk cId="2705848307" sldId="417"/>
            <ac:spMk id="6" creationId="{B4CD588F-C509-4870-8055-0CB792E017C6}"/>
          </ac:spMkLst>
        </pc:spChg>
        <pc:picChg chg="add">
          <ac:chgData name="Nathan Lucas" userId="5bc7d313-df65-4c00-b490-5e3b687898f3" providerId="ADAL" clId="{43FDC76A-0120-4947-A08B-CAE44C5FD7C3}" dt="2019-10-13T15:26:16.364" v="1765"/>
          <ac:picMkLst>
            <pc:docMk/>
            <pc:sldMk cId="2705848307" sldId="417"/>
            <ac:picMk id="5" creationId="{93949C59-EEC6-4749-959D-DB8B0D479DB9}"/>
          </ac:picMkLst>
        </pc:picChg>
      </pc:sldChg>
      <pc:sldChg chg="addSp modSp add del modTransition">
        <pc:chgData name="Nathan Lucas" userId="5bc7d313-df65-4c00-b490-5e3b687898f3" providerId="ADAL" clId="{43FDC76A-0120-4947-A08B-CAE44C5FD7C3}" dt="2019-10-17T00:00:47.585" v="47638" actId="2696"/>
        <pc:sldMkLst>
          <pc:docMk/>
          <pc:sldMk cId="511917533" sldId="418"/>
        </pc:sldMkLst>
        <pc:spChg chg="mod">
          <ac:chgData name="Nathan Lucas" userId="5bc7d313-df65-4c00-b490-5e3b687898f3" providerId="ADAL" clId="{43FDC76A-0120-4947-A08B-CAE44C5FD7C3}" dt="2019-10-13T18:17:48.214" v="6670" actId="20577"/>
          <ac:spMkLst>
            <pc:docMk/>
            <pc:sldMk cId="511917533" sldId="418"/>
            <ac:spMk id="2" creationId="{8B349C60-923A-431E-8F65-5B90590804A8}"/>
          </ac:spMkLst>
        </pc:spChg>
        <pc:picChg chg="add">
          <ac:chgData name="Nathan Lucas" userId="5bc7d313-df65-4c00-b490-5e3b687898f3" providerId="ADAL" clId="{43FDC76A-0120-4947-A08B-CAE44C5FD7C3}" dt="2019-10-13T15:26:56.473" v="1808"/>
          <ac:picMkLst>
            <pc:docMk/>
            <pc:sldMk cId="511917533" sldId="418"/>
            <ac:picMk id="3" creationId="{987FD7BE-2CB4-4306-B9FE-CA4E1E25F5E5}"/>
          </ac:picMkLst>
        </pc:picChg>
      </pc:sldChg>
      <pc:sldChg chg="add del">
        <pc:chgData name="Nathan Lucas" userId="5bc7d313-df65-4c00-b490-5e3b687898f3" providerId="ADAL" clId="{43FDC76A-0120-4947-A08B-CAE44C5FD7C3}" dt="2019-10-18T13:41:07.111" v="56791" actId="47"/>
        <pc:sldMkLst>
          <pc:docMk/>
          <pc:sldMk cId="3431116786" sldId="418"/>
        </pc:sldMkLst>
      </pc:sldChg>
      <pc:sldChg chg="addSp delSp modSp add">
        <pc:chgData name="Nathan Lucas" userId="5bc7d313-df65-4c00-b490-5e3b687898f3" providerId="ADAL" clId="{43FDC76A-0120-4947-A08B-CAE44C5FD7C3}" dt="2019-10-22T22:36:31.199" v="66533" actId="1038"/>
        <pc:sldMkLst>
          <pc:docMk/>
          <pc:sldMk cId="2716853190" sldId="419"/>
        </pc:sldMkLst>
        <pc:spChg chg="mod">
          <ac:chgData name="Nathan Lucas" userId="5bc7d313-df65-4c00-b490-5e3b687898f3" providerId="ADAL" clId="{43FDC76A-0120-4947-A08B-CAE44C5FD7C3}" dt="2019-10-17T00:20:38.476" v="48689" actId="6549"/>
          <ac:spMkLst>
            <pc:docMk/>
            <pc:sldMk cId="2716853190" sldId="419"/>
            <ac:spMk id="2" creationId="{3D589FEF-0680-4D6E-A1D6-B2F21172971E}"/>
          </ac:spMkLst>
        </pc:spChg>
        <pc:spChg chg="add mod">
          <ac:chgData name="Nathan Lucas" userId="5bc7d313-df65-4c00-b490-5e3b687898f3" providerId="ADAL" clId="{43FDC76A-0120-4947-A08B-CAE44C5FD7C3}" dt="2019-10-13T16:11:41.047" v="3372" actId="20577"/>
          <ac:spMkLst>
            <pc:docMk/>
            <pc:sldMk cId="2716853190" sldId="419"/>
            <ac:spMk id="3" creationId="{6C52C60E-915A-4F36-BF04-AFDF4EB52573}"/>
          </ac:spMkLst>
        </pc:spChg>
        <pc:spChg chg="add mod">
          <ac:chgData name="Nathan Lucas" userId="5bc7d313-df65-4c00-b490-5e3b687898f3" providerId="ADAL" clId="{43FDC76A-0120-4947-A08B-CAE44C5FD7C3}" dt="2019-10-22T22:36:31.199" v="66533" actId="1038"/>
          <ac:spMkLst>
            <pc:docMk/>
            <pc:sldMk cId="2716853190" sldId="419"/>
            <ac:spMk id="6" creationId="{6FF7D1CE-8584-4556-BE4C-FF626839722A}"/>
          </ac:spMkLst>
        </pc:spChg>
        <pc:spChg chg="add del mod">
          <ac:chgData name="Nathan Lucas" userId="5bc7d313-df65-4c00-b490-5e3b687898f3" providerId="ADAL" clId="{43FDC76A-0120-4947-A08B-CAE44C5FD7C3}" dt="2019-10-16T02:43:31.270" v="35090" actId="478"/>
          <ac:spMkLst>
            <pc:docMk/>
            <pc:sldMk cId="2716853190" sldId="419"/>
            <ac:spMk id="7" creationId="{8B83496A-4694-49CE-BC79-07E80874E7F1}"/>
          </ac:spMkLst>
        </pc:spChg>
        <pc:spChg chg="add del mod">
          <ac:chgData name="Nathan Lucas" userId="5bc7d313-df65-4c00-b490-5e3b687898f3" providerId="ADAL" clId="{43FDC76A-0120-4947-A08B-CAE44C5FD7C3}" dt="2019-10-22T22:35:11.872" v="66500" actId="478"/>
          <ac:spMkLst>
            <pc:docMk/>
            <pc:sldMk cId="2716853190" sldId="419"/>
            <ac:spMk id="8" creationId="{31A7AE1A-8848-436F-87AE-D240A5DB30AF}"/>
          </ac:spMkLst>
        </pc:spChg>
        <pc:spChg chg="add del mod">
          <ac:chgData name="Nathan Lucas" userId="5bc7d313-df65-4c00-b490-5e3b687898f3" providerId="ADAL" clId="{43FDC76A-0120-4947-A08B-CAE44C5FD7C3}" dt="2019-10-22T22:36:24.662" v="66529" actId="478"/>
          <ac:spMkLst>
            <pc:docMk/>
            <pc:sldMk cId="2716853190" sldId="419"/>
            <ac:spMk id="9" creationId="{E9B0C5C6-3808-46F0-9FDD-8395D6297742}"/>
          </ac:spMkLst>
        </pc:spChg>
        <pc:spChg chg="add mod">
          <ac:chgData name="Nathan Lucas" userId="5bc7d313-df65-4c00-b490-5e3b687898f3" providerId="ADAL" clId="{43FDC76A-0120-4947-A08B-CAE44C5FD7C3}" dt="2019-10-22T22:36:29.779" v="66532" actId="1038"/>
          <ac:spMkLst>
            <pc:docMk/>
            <pc:sldMk cId="2716853190" sldId="419"/>
            <ac:spMk id="10" creationId="{DD40EB5D-E0DE-4BBE-AF07-59596C3897CC}"/>
          </ac:spMkLst>
        </pc:spChg>
        <pc:spChg chg="add del mod">
          <ac:chgData name="Nathan Lucas" userId="5bc7d313-df65-4c00-b490-5e3b687898f3" providerId="ADAL" clId="{43FDC76A-0120-4947-A08B-CAE44C5FD7C3}" dt="2019-10-16T02:40:28.534" v="34987" actId="478"/>
          <ac:spMkLst>
            <pc:docMk/>
            <pc:sldMk cId="2716853190" sldId="419"/>
            <ac:spMk id="11" creationId="{DDB14771-FB33-4840-A410-4E50156E6C08}"/>
          </ac:spMkLst>
        </pc:spChg>
        <pc:spChg chg="add del mod">
          <ac:chgData name="Nathan Lucas" userId="5bc7d313-df65-4c00-b490-5e3b687898f3" providerId="ADAL" clId="{43FDC76A-0120-4947-A08B-CAE44C5FD7C3}" dt="2019-10-16T02:40:48.466" v="35006" actId="478"/>
          <ac:spMkLst>
            <pc:docMk/>
            <pc:sldMk cId="2716853190" sldId="419"/>
            <ac:spMk id="12" creationId="{00EDC358-0314-45E4-BC60-C86CFEF177C9}"/>
          </ac:spMkLst>
        </pc:spChg>
        <pc:spChg chg="add del mod">
          <ac:chgData name="Nathan Lucas" userId="5bc7d313-df65-4c00-b490-5e3b687898f3" providerId="ADAL" clId="{43FDC76A-0120-4947-A08B-CAE44C5FD7C3}" dt="2019-10-13T16:08:44.999" v="3276" actId="478"/>
          <ac:spMkLst>
            <pc:docMk/>
            <pc:sldMk cId="2716853190" sldId="419"/>
            <ac:spMk id="13" creationId="{0C1FD41B-7D1C-4831-BB23-61A34514BA58}"/>
          </ac:spMkLst>
        </pc:spChg>
        <pc:spChg chg="add del mod">
          <ac:chgData name="Nathan Lucas" userId="5bc7d313-df65-4c00-b490-5e3b687898f3" providerId="ADAL" clId="{43FDC76A-0120-4947-A08B-CAE44C5FD7C3}" dt="2019-10-16T02:39:35.071" v="34978" actId="478"/>
          <ac:spMkLst>
            <pc:docMk/>
            <pc:sldMk cId="2716853190" sldId="419"/>
            <ac:spMk id="13" creationId="{F3F38E7D-A526-4287-87F1-1BA48842DB4A}"/>
          </ac:spMkLst>
        </pc:spChg>
        <pc:spChg chg="add del mod">
          <ac:chgData name="Nathan Lucas" userId="5bc7d313-df65-4c00-b490-5e3b687898f3" providerId="ADAL" clId="{43FDC76A-0120-4947-A08B-CAE44C5FD7C3}" dt="2019-10-16T02:34:24.182" v="34771"/>
          <ac:spMkLst>
            <pc:docMk/>
            <pc:sldMk cId="2716853190" sldId="419"/>
            <ac:spMk id="14" creationId="{B0A4B35A-7438-423A-80BA-6C8865DECB8D}"/>
          </ac:spMkLst>
        </pc:spChg>
        <pc:spChg chg="add del mod">
          <ac:chgData name="Nathan Lucas" userId="5bc7d313-df65-4c00-b490-5e3b687898f3" providerId="ADAL" clId="{43FDC76A-0120-4947-A08B-CAE44C5FD7C3}" dt="2019-10-13T16:08:41.598" v="3275" actId="478"/>
          <ac:spMkLst>
            <pc:docMk/>
            <pc:sldMk cId="2716853190" sldId="419"/>
            <ac:spMk id="14" creationId="{EAF1AF23-9A0F-43FE-BF9D-A48E497E9AE7}"/>
          </ac:spMkLst>
        </pc:spChg>
        <pc:spChg chg="add del mod">
          <ac:chgData name="Nathan Lucas" userId="5bc7d313-df65-4c00-b490-5e3b687898f3" providerId="ADAL" clId="{43FDC76A-0120-4947-A08B-CAE44C5FD7C3}" dt="2019-10-22T22:35:09.235" v="66499" actId="478"/>
          <ac:spMkLst>
            <pc:docMk/>
            <pc:sldMk cId="2716853190" sldId="419"/>
            <ac:spMk id="14" creationId="{ECC80608-ACCF-4F98-8381-E43A53E11483}"/>
          </ac:spMkLst>
        </pc:spChg>
        <pc:spChg chg="add del mod">
          <ac:chgData name="Nathan Lucas" userId="5bc7d313-df65-4c00-b490-5e3b687898f3" providerId="ADAL" clId="{43FDC76A-0120-4947-A08B-CAE44C5FD7C3}" dt="2019-10-22T22:34:22.060" v="66463" actId="478"/>
          <ac:spMkLst>
            <pc:docMk/>
            <pc:sldMk cId="2716853190" sldId="419"/>
            <ac:spMk id="15" creationId="{05341401-8831-4D04-AA43-5980BD9494C3}"/>
          </ac:spMkLst>
        </pc:spChg>
        <pc:spChg chg="add del mod">
          <ac:chgData name="Nathan Lucas" userId="5bc7d313-df65-4c00-b490-5e3b687898f3" providerId="ADAL" clId="{43FDC76A-0120-4947-A08B-CAE44C5FD7C3}" dt="2019-10-22T22:34:22.060" v="66463" actId="478"/>
          <ac:spMkLst>
            <pc:docMk/>
            <pc:sldMk cId="2716853190" sldId="419"/>
            <ac:spMk id="16" creationId="{7C3333B9-F83D-4654-93D1-EB3B36A61B69}"/>
          </ac:spMkLst>
        </pc:spChg>
        <pc:spChg chg="add del mod">
          <ac:chgData name="Nathan Lucas" userId="5bc7d313-df65-4c00-b490-5e3b687898f3" providerId="ADAL" clId="{43FDC76A-0120-4947-A08B-CAE44C5FD7C3}" dt="2019-10-16T02:43:26.020" v="35088" actId="478"/>
          <ac:spMkLst>
            <pc:docMk/>
            <pc:sldMk cId="2716853190" sldId="419"/>
            <ac:spMk id="17" creationId="{16BD8D1E-E333-450B-B677-DA37826B5A77}"/>
          </ac:spMkLst>
        </pc:spChg>
        <pc:spChg chg="add del mod">
          <ac:chgData name="Nathan Lucas" userId="5bc7d313-df65-4c00-b490-5e3b687898f3" providerId="ADAL" clId="{43FDC76A-0120-4947-A08B-CAE44C5FD7C3}" dt="2019-10-22T22:36:22.197" v="66528" actId="478"/>
          <ac:spMkLst>
            <pc:docMk/>
            <pc:sldMk cId="2716853190" sldId="419"/>
            <ac:spMk id="17" creationId="{F27BEAE3-DF78-447A-91A6-A2FCF2014CB4}"/>
          </ac:spMkLst>
        </pc:spChg>
        <pc:spChg chg="add del mod">
          <ac:chgData name="Nathan Lucas" userId="5bc7d313-df65-4c00-b490-5e3b687898f3" providerId="ADAL" clId="{43FDC76A-0120-4947-A08B-CAE44C5FD7C3}" dt="2019-10-16T02:43:28.413" v="35089" actId="478"/>
          <ac:spMkLst>
            <pc:docMk/>
            <pc:sldMk cId="2716853190" sldId="419"/>
            <ac:spMk id="18" creationId="{4C963A70-6FA7-4CAB-8FD6-381A4E8A5579}"/>
          </ac:spMkLst>
        </pc:spChg>
        <pc:picChg chg="add del mod modCrop">
          <ac:chgData name="Nathan Lucas" userId="5bc7d313-df65-4c00-b490-5e3b687898f3" providerId="ADAL" clId="{43FDC76A-0120-4947-A08B-CAE44C5FD7C3}" dt="2019-10-22T22:34:18.955" v="66461" actId="478"/>
          <ac:picMkLst>
            <pc:docMk/>
            <pc:sldMk cId="2716853190" sldId="419"/>
            <ac:picMk id="4" creationId="{D661BF9A-E5D9-4189-B6A2-D5781F7B81DD}"/>
          </ac:picMkLst>
        </pc:picChg>
        <pc:picChg chg="add del mod modCrop">
          <ac:chgData name="Nathan Lucas" userId="5bc7d313-df65-4c00-b490-5e3b687898f3" providerId="ADAL" clId="{43FDC76A-0120-4947-A08B-CAE44C5FD7C3}" dt="2019-10-22T22:34:19.766" v="66462" actId="478"/>
          <ac:picMkLst>
            <pc:docMk/>
            <pc:sldMk cId="2716853190" sldId="419"/>
            <ac:picMk id="5" creationId="{3D5D1EA2-0357-4C48-9BF2-FF2D1E1BA9DD}"/>
          </ac:picMkLst>
        </pc:picChg>
        <pc:picChg chg="add mod">
          <ac:chgData name="Nathan Lucas" userId="5bc7d313-df65-4c00-b490-5e3b687898f3" providerId="ADAL" clId="{43FDC76A-0120-4947-A08B-CAE44C5FD7C3}" dt="2019-10-22T22:36:28.297" v="66531" actId="1037"/>
          <ac:picMkLst>
            <pc:docMk/>
            <pc:sldMk cId="2716853190" sldId="419"/>
            <ac:picMk id="11" creationId="{6CB9F24D-F608-4BEA-B96C-4DAE5B3EA962}"/>
          </ac:picMkLst>
        </pc:picChg>
        <pc:picChg chg="add mod">
          <ac:chgData name="Nathan Lucas" userId="5bc7d313-df65-4c00-b490-5e3b687898f3" providerId="ADAL" clId="{43FDC76A-0120-4947-A08B-CAE44C5FD7C3}" dt="2019-10-22T22:36:27.423" v="66530" actId="1038"/>
          <ac:picMkLst>
            <pc:docMk/>
            <pc:sldMk cId="2716853190" sldId="419"/>
            <ac:picMk id="12" creationId="{65ED5EC5-FB79-42C8-B68B-0C52948A9DCF}"/>
          </ac:picMkLst>
        </pc:picChg>
        <pc:cxnChg chg="add del mod">
          <ac:chgData name="Nathan Lucas" userId="5bc7d313-df65-4c00-b490-5e3b687898f3" providerId="ADAL" clId="{43FDC76A-0120-4947-A08B-CAE44C5FD7C3}" dt="2019-10-13T15:59:09.332" v="2825" actId="478"/>
          <ac:cxnSpMkLst>
            <pc:docMk/>
            <pc:sldMk cId="2716853190" sldId="419"/>
            <ac:cxnSpMk id="8" creationId="{9D5B7A10-A7BC-49C7-BB59-AF17DC900E53}"/>
          </ac:cxnSpMkLst>
        </pc:cxnChg>
      </pc:sldChg>
      <pc:sldChg chg="addSp delSp modSp add ord">
        <pc:chgData name="Nathan Lucas" userId="5bc7d313-df65-4c00-b490-5e3b687898f3" providerId="ADAL" clId="{43FDC76A-0120-4947-A08B-CAE44C5FD7C3}" dt="2019-10-18T15:58:13.602" v="59725"/>
        <pc:sldMkLst>
          <pc:docMk/>
          <pc:sldMk cId="2429322446" sldId="420"/>
        </pc:sldMkLst>
        <pc:spChg chg="mod">
          <ac:chgData name="Nathan Lucas" userId="5bc7d313-df65-4c00-b490-5e3b687898f3" providerId="ADAL" clId="{43FDC76A-0120-4947-A08B-CAE44C5FD7C3}" dt="2019-10-17T00:20:30.552" v="48683" actId="20577"/>
          <ac:spMkLst>
            <pc:docMk/>
            <pc:sldMk cId="2429322446" sldId="420"/>
            <ac:spMk id="2" creationId="{2E96C50F-5754-4C5B-9424-619554411489}"/>
          </ac:spMkLst>
        </pc:spChg>
        <pc:spChg chg="add del mod">
          <ac:chgData name="Nathan Lucas" userId="5bc7d313-df65-4c00-b490-5e3b687898f3" providerId="ADAL" clId="{43FDC76A-0120-4947-A08B-CAE44C5FD7C3}" dt="2019-10-17T00:04:32.040" v="47688"/>
          <ac:spMkLst>
            <pc:docMk/>
            <pc:sldMk cId="2429322446" sldId="420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18T15:56:19.173" v="59587" actId="478"/>
          <ac:spMkLst>
            <pc:docMk/>
            <pc:sldMk cId="2429322446" sldId="420"/>
            <ac:spMk id="3" creationId="{63A4FFB8-F620-4813-89CF-CADFE36E1997}"/>
          </ac:spMkLst>
        </pc:spChg>
        <pc:spChg chg="add del mod">
          <ac:chgData name="Nathan Lucas" userId="5bc7d313-df65-4c00-b490-5e3b687898f3" providerId="ADAL" clId="{43FDC76A-0120-4947-A08B-CAE44C5FD7C3}" dt="2019-10-17T00:04:18.153" v="47686" actId="478"/>
          <ac:spMkLst>
            <pc:docMk/>
            <pc:sldMk cId="2429322446" sldId="420"/>
            <ac:spMk id="4" creationId="{49B32535-1141-4932-84FF-D0B671768475}"/>
          </ac:spMkLst>
        </pc:spChg>
        <pc:spChg chg="add mod">
          <ac:chgData name="Nathan Lucas" userId="5bc7d313-df65-4c00-b490-5e3b687898f3" providerId="ADAL" clId="{43FDC76A-0120-4947-A08B-CAE44C5FD7C3}" dt="2019-10-18T15:57:14.513" v="59682" actId="403"/>
          <ac:spMkLst>
            <pc:docMk/>
            <pc:sldMk cId="2429322446" sldId="420"/>
            <ac:spMk id="10" creationId="{DBF8A575-FE1D-4AE8-B328-BC61DBD56F26}"/>
          </ac:spMkLst>
        </pc:spChg>
        <pc:spChg chg="add mod">
          <ac:chgData name="Nathan Lucas" userId="5bc7d313-df65-4c00-b490-5e3b687898f3" providerId="ADAL" clId="{43FDC76A-0120-4947-A08B-CAE44C5FD7C3}" dt="2019-10-18T15:57:14.513" v="59682" actId="403"/>
          <ac:spMkLst>
            <pc:docMk/>
            <pc:sldMk cId="2429322446" sldId="420"/>
            <ac:spMk id="11" creationId="{510337E2-3F4C-4F33-9C35-37FE0BE75F72}"/>
          </ac:spMkLst>
        </pc:spChg>
        <pc:spChg chg="add mod">
          <ac:chgData name="Nathan Lucas" userId="5bc7d313-df65-4c00-b490-5e3b687898f3" providerId="ADAL" clId="{43FDC76A-0120-4947-A08B-CAE44C5FD7C3}" dt="2019-10-18T15:57:14.513" v="59682" actId="403"/>
          <ac:spMkLst>
            <pc:docMk/>
            <pc:sldMk cId="2429322446" sldId="420"/>
            <ac:spMk id="12" creationId="{68A7B63F-A382-4EE8-AB42-9EC6E33CEC83}"/>
          </ac:spMkLst>
        </pc:spChg>
        <pc:spChg chg="add mod">
          <ac:chgData name="Nathan Lucas" userId="5bc7d313-df65-4c00-b490-5e3b687898f3" providerId="ADAL" clId="{43FDC76A-0120-4947-A08B-CAE44C5FD7C3}" dt="2019-10-18T15:57:35.716" v="59714" actId="1036"/>
          <ac:spMkLst>
            <pc:docMk/>
            <pc:sldMk cId="2429322446" sldId="420"/>
            <ac:spMk id="13" creationId="{0DF5CBE8-9A8A-44C4-B19C-D0500D8AD574}"/>
          </ac:spMkLst>
        </pc:spChg>
        <pc:spChg chg="add mod">
          <ac:chgData name="Nathan Lucas" userId="5bc7d313-df65-4c00-b490-5e3b687898f3" providerId="ADAL" clId="{43FDC76A-0120-4947-A08B-CAE44C5FD7C3}" dt="2019-10-18T15:57:39.329" v="59718" actId="14100"/>
          <ac:spMkLst>
            <pc:docMk/>
            <pc:sldMk cId="2429322446" sldId="420"/>
            <ac:spMk id="14" creationId="{6CE5D2A6-C76A-4EA7-A766-11CBC6DCC9F2}"/>
          </ac:spMkLst>
        </pc:spChg>
        <pc:spChg chg="add del mod">
          <ac:chgData name="Nathan Lucas" userId="5bc7d313-df65-4c00-b490-5e3b687898f3" providerId="ADAL" clId="{43FDC76A-0120-4947-A08B-CAE44C5FD7C3}" dt="2019-10-18T15:56:14.329" v="59584" actId="478"/>
          <ac:spMkLst>
            <pc:docMk/>
            <pc:sldMk cId="2429322446" sldId="420"/>
            <ac:spMk id="15" creationId="{E2D07AB0-A9A3-4DF1-BD60-2D85341812F7}"/>
          </ac:spMkLst>
        </pc:spChg>
        <pc:spChg chg="add del mod">
          <ac:chgData name="Nathan Lucas" userId="5bc7d313-df65-4c00-b490-5e3b687898f3" providerId="ADAL" clId="{43FDC76A-0120-4947-A08B-CAE44C5FD7C3}" dt="2019-10-18T15:56:15.543" v="59585" actId="478"/>
          <ac:spMkLst>
            <pc:docMk/>
            <pc:sldMk cId="2429322446" sldId="420"/>
            <ac:spMk id="16" creationId="{B141B44E-9609-4C66-9721-1C0C80ADDD36}"/>
          </ac:spMkLst>
        </pc:spChg>
        <pc:spChg chg="add del mod">
          <ac:chgData name="Nathan Lucas" userId="5bc7d313-df65-4c00-b490-5e3b687898f3" providerId="ADAL" clId="{43FDC76A-0120-4947-A08B-CAE44C5FD7C3}" dt="2019-10-18T15:56:16.969" v="59586" actId="478"/>
          <ac:spMkLst>
            <pc:docMk/>
            <pc:sldMk cId="2429322446" sldId="420"/>
            <ac:spMk id="17" creationId="{F56F5F90-EC37-45AA-A405-D9B254E6F8B9}"/>
          </ac:spMkLst>
        </pc:spChg>
        <pc:grpChg chg="add mod">
          <ac:chgData name="Nathan Lucas" userId="5bc7d313-df65-4c00-b490-5e3b687898f3" providerId="ADAL" clId="{43FDC76A-0120-4947-A08B-CAE44C5FD7C3}" dt="2019-10-18T15:57:44.071" v="59724" actId="1036"/>
          <ac:grpSpMkLst>
            <pc:docMk/>
            <pc:sldMk cId="2429322446" sldId="420"/>
            <ac:grpSpMk id="4" creationId="{708598E5-4D5B-4102-8B0E-12B1183E325D}"/>
          </ac:grpSpMkLst>
        </pc:grpChg>
        <pc:picChg chg="add del mod modCrop">
          <ac:chgData name="Nathan Lucas" userId="5bc7d313-df65-4c00-b490-5e3b687898f3" providerId="ADAL" clId="{43FDC76A-0120-4947-A08B-CAE44C5FD7C3}" dt="2019-10-18T15:54:41.225" v="59535" actId="478"/>
          <ac:picMkLst>
            <pc:docMk/>
            <pc:sldMk cId="2429322446" sldId="420"/>
            <ac:picMk id="5" creationId="{AB1C1220-90EF-425F-96C9-E4B062CB0847}"/>
          </ac:picMkLst>
        </pc:picChg>
        <pc:picChg chg="mod">
          <ac:chgData name="Nathan Lucas" userId="5bc7d313-df65-4c00-b490-5e3b687898f3" providerId="ADAL" clId="{43FDC76A-0120-4947-A08B-CAE44C5FD7C3}" dt="2019-10-18T15:56:36.374" v="59591" actId="164"/>
          <ac:picMkLst>
            <pc:docMk/>
            <pc:sldMk cId="2429322446" sldId="420"/>
            <ac:picMk id="7" creationId="{55A226D9-DCC4-46BB-A602-E6B84BDED818}"/>
          </ac:picMkLst>
        </pc:picChg>
        <pc:picChg chg="mod">
          <ac:chgData name="Nathan Lucas" userId="5bc7d313-df65-4c00-b490-5e3b687898f3" providerId="ADAL" clId="{43FDC76A-0120-4947-A08B-CAE44C5FD7C3}" dt="2019-10-18T15:56:36.374" v="59591" actId="164"/>
          <ac:picMkLst>
            <pc:docMk/>
            <pc:sldMk cId="2429322446" sldId="420"/>
            <ac:picMk id="8" creationId="{4839875D-3099-47FE-BCCE-6B523CB2E05A}"/>
          </ac:picMkLst>
        </pc:picChg>
        <pc:picChg chg="mod">
          <ac:chgData name="Nathan Lucas" userId="5bc7d313-df65-4c00-b490-5e3b687898f3" providerId="ADAL" clId="{43FDC76A-0120-4947-A08B-CAE44C5FD7C3}" dt="2019-10-18T15:56:36.374" v="59591" actId="164"/>
          <ac:picMkLst>
            <pc:docMk/>
            <pc:sldMk cId="2429322446" sldId="420"/>
            <ac:picMk id="9" creationId="{8B694C17-FBA2-4382-AC0D-766290CF832A}"/>
          </ac:picMkLst>
        </pc:picChg>
      </pc:sldChg>
      <pc:sldChg chg="modSp add del">
        <pc:chgData name="Nathan Lucas" userId="5bc7d313-df65-4c00-b490-5e3b687898f3" providerId="ADAL" clId="{43FDC76A-0120-4947-A08B-CAE44C5FD7C3}" dt="2019-10-18T15:19:08.467" v="57895" actId="6549"/>
        <pc:sldMkLst>
          <pc:docMk/>
          <pc:sldMk cId="2209139174" sldId="421"/>
        </pc:sldMkLst>
        <pc:spChg chg="mod">
          <ac:chgData name="Nathan Lucas" userId="5bc7d313-df65-4c00-b490-5e3b687898f3" providerId="ADAL" clId="{43FDC76A-0120-4947-A08B-CAE44C5FD7C3}" dt="2019-10-18T15:19:08.467" v="57895" actId="6549"/>
          <ac:spMkLst>
            <pc:docMk/>
            <pc:sldMk cId="2209139174" sldId="421"/>
            <ac:spMk id="4" creationId="{8B4239B5-68BD-46C0-AF2E-026FC15D0497}"/>
          </ac:spMkLst>
        </pc:spChg>
      </pc:sldChg>
      <pc:sldChg chg="addSp delSp modSp add">
        <pc:chgData name="Nathan Lucas" userId="5bc7d313-df65-4c00-b490-5e3b687898f3" providerId="ADAL" clId="{43FDC76A-0120-4947-A08B-CAE44C5FD7C3}" dt="2019-10-19T02:21:00.980" v="63228" actId="692"/>
        <pc:sldMkLst>
          <pc:docMk/>
          <pc:sldMk cId="46018734" sldId="422"/>
        </pc:sldMkLst>
        <pc:spChg chg="mod">
          <ac:chgData name="Nathan Lucas" userId="5bc7d313-df65-4c00-b490-5e3b687898f3" providerId="ADAL" clId="{43FDC76A-0120-4947-A08B-CAE44C5FD7C3}" dt="2019-10-17T00:20:41.725" v="48692" actId="6549"/>
          <ac:spMkLst>
            <pc:docMk/>
            <pc:sldMk cId="46018734" sldId="422"/>
            <ac:spMk id="2" creationId="{E1478AE0-A87A-4CA2-ADDB-1FF90BC95DDF}"/>
          </ac:spMkLst>
        </pc:spChg>
        <pc:spChg chg="mod">
          <ac:chgData name="Nathan Lucas" userId="5bc7d313-df65-4c00-b490-5e3b687898f3" providerId="ADAL" clId="{43FDC76A-0120-4947-A08B-CAE44C5FD7C3}" dt="2019-10-17T00:01:58.900" v="47653" actId="6549"/>
          <ac:spMkLst>
            <pc:docMk/>
            <pc:sldMk cId="46018734" sldId="422"/>
            <ac:spMk id="3" creationId="{3C11D551-CCAF-4770-A30B-6D07B4EABDB6}"/>
          </ac:spMkLst>
        </pc:spChg>
        <pc:spChg chg="add del">
          <ac:chgData name="Nathan Lucas" userId="5bc7d313-df65-4c00-b490-5e3b687898f3" providerId="ADAL" clId="{43FDC76A-0120-4947-A08B-CAE44C5FD7C3}" dt="2019-10-17T00:02:48.318" v="47655" actId="478"/>
          <ac:spMkLst>
            <pc:docMk/>
            <pc:sldMk cId="46018734" sldId="422"/>
            <ac:spMk id="4" creationId="{A6D6065C-EB7E-4091-8906-E12D1AC51AD1}"/>
          </ac:spMkLst>
        </pc:spChg>
        <pc:picChg chg="add mod">
          <ac:chgData name="Nathan Lucas" userId="5bc7d313-df65-4c00-b490-5e3b687898f3" providerId="ADAL" clId="{43FDC76A-0120-4947-A08B-CAE44C5FD7C3}" dt="2019-10-19T02:21:00.980" v="63228" actId="692"/>
          <ac:picMkLst>
            <pc:docMk/>
            <pc:sldMk cId="46018734" sldId="422"/>
            <ac:picMk id="6" creationId="{E83F09E0-B82E-4DB1-AD9E-EDEC2DBBAE37}"/>
          </ac:picMkLst>
        </pc:picChg>
        <pc:picChg chg="add del">
          <ac:chgData name="Nathan Lucas" userId="5bc7d313-df65-4c00-b490-5e3b687898f3" providerId="ADAL" clId="{43FDC76A-0120-4947-A08B-CAE44C5FD7C3}" dt="2019-10-18T15:20:08.409" v="57933"/>
          <ac:picMkLst>
            <pc:docMk/>
            <pc:sldMk cId="46018734" sldId="422"/>
            <ac:picMk id="7" creationId="{04A4FBA1-7B1A-4DD7-A923-9B980ECDB55E}"/>
          </ac:picMkLst>
        </pc:picChg>
        <pc:picChg chg="add del">
          <ac:chgData name="Nathan Lucas" userId="5bc7d313-df65-4c00-b490-5e3b687898f3" providerId="ADAL" clId="{43FDC76A-0120-4947-A08B-CAE44C5FD7C3}" dt="2019-10-18T15:20:17.639" v="57936"/>
          <ac:picMkLst>
            <pc:docMk/>
            <pc:sldMk cId="46018734" sldId="422"/>
            <ac:picMk id="8" creationId="{819F8498-9E2C-49F3-AC31-F07CBF5A6E11}"/>
          </ac:picMkLst>
        </pc:picChg>
      </pc:sldChg>
      <pc:sldChg chg="addSp delSp modSp add del modTransition">
        <pc:chgData name="Nathan Lucas" userId="5bc7d313-df65-4c00-b490-5e3b687898f3" providerId="ADAL" clId="{43FDC76A-0120-4947-A08B-CAE44C5FD7C3}" dt="2019-10-16T02:17:42.260" v="34522" actId="47"/>
        <pc:sldMkLst>
          <pc:docMk/>
          <pc:sldMk cId="3574375641" sldId="423"/>
        </pc:sldMkLst>
        <pc:spChg chg="mod">
          <ac:chgData name="Nathan Lucas" userId="5bc7d313-df65-4c00-b490-5e3b687898f3" providerId="ADAL" clId="{43FDC76A-0120-4947-A08B-CAE44C5FD7C3}" dt="2019-10-16T02:01:21.923" v="33894" actId="313"/>
          <ac:spMkLst>
            <pc:docMk/>
            <pc:sldMk cId="3574375641" sldId="423"/>
            <ac:spMk id="2" creationId="{BC4C3BF7-F703-4CF3-BAA7-A4C78FE7010B}"/>
          </ac:spMkLst>
        </pc:spChg>
        <pc:spChg chg="del">
          <ac:chgData name="Nathan Lucas" userId="5bc7d313-df65-4c00-b490-5e3b687898f3" providerId="ADAL" clId="{43FDC76A-0120-4947-A08B-CAE44C5FD7C3}" dt="2019-10-13T18:04:14.931" v="6244"/>
          <ac:spMkLst>
            <pc:docMk/>
            <pc:sldMk cId="3574375641" sldId="423"/>
            <ac:spMk id="3" creationId="{B53456A2-16A8-458F-A269-7C56CB4C2509}"/>
          </ac:spMkLst>
        </pc:spChg>
        <pc:spChg chg="add mod">
          <ac:chgData name="Nathan Lucas" userId="5bc7d313-df65-4c00-b490-5e3b687898f3" providerId="ADAL" clId="{43FDC76A-0120-4947-A08B-CAE44C5FD7C3}" dt="2019-10-13T21:16:37.831" v="9047" actId="6549"/>
          <ac:spMkLst>
            <pc:docMk/>
            <pc:sldMk cId="3574375641" sldId="423"/>
            <ac:spMk id="9" creationId="{90F8A994-3346-4EEA-899B-D889614F3CF0}"/>
          </ac:spMkLst>
        </pc:spChg>
        <pc:grpChg chg="add del">
          <ac:chgData name="Nathan Lucas" userId="5bc7d313-df65-4c00-b490-5e3b687898f3" providerId="ADAL" clId="{43FDC76A-0120-4947-A08B-CAE44C5FD7C3}" dt="2019-10-13T21:12:57.143" v="8908" actId="165"/>
          <ac:grpSpMkLst>
            <pc:docMk/>
            <pc:sldMk cId="3574375641" sldId="423"/>
            <ac:grpSpMk id="4" creationId="{B7E25B92-235D-4350-9541-5E0B392CF928}"/>
          </ac:grpSpMkLst>
        </pc:grpChg>
        <pc:picChg chg="mod topLvl">
          <ac:chgData name="Nathan Lucas" userId="5bc7d313-df65-4c00-b490-5e3b687898f3" providerId="ADAL" clId="{43FDC76A-0120-4947-A08B-CAE44C5FD7C3}" dt="2019-10-13T21:14:06.067" v="9016" actId="554"/>
          <ac:picMkLst>
            <pc:docMk/>
            <pc:sldMk cId="3574375641" sldId="423"/>
            <ac:picMk id="5" creationId="{DFC26C81-D932-4892-9E68-8A55C8CE469C}"/>
          </ac:picMkLst>
        </pc:picChg>
        <pc:picChg chg="mod topLvl">
          <ac:chgData name="Nathan Lucas" userId="5bc7d313-df65-4c00-b490-5e3b687898f3" providerId="ADAL" clId="{43FDC76A-0120-4947-A08B-CAE44C5FD7C3}" dt="2019-10-13T21:14:06.067" v="9016" actId="554"/>
          <ac:picMkLst>
            <pc:docMk/>
            <pc:sldMk cId="3574375641" sldId="423"/>
            <ac:picMk id="6" creationId="{6BA7B456-44D8-4969-BE25-BD68DFE81295}"/>
          </ac:picMkLst>
        </pc:picChg>
        <pc:picChg chg="mod topLvl">
          <ac:chgData name="Nathan Lucas" userId="5bc7d313-df65-4c00-b490-5e3b687898f3" providerId="ADAL" clId="{43FDC76A-0120-4947-A08B-CAE44C5FD7C3}" dt="2019-10-13T21:14:10.139" v="9017" actId="554"/>
          <ac:picMkLst>
            <pc:docMk/>
            <pc:sldMk cId="3574375641" sldId="423"/>
            <ac:picMk id="7" creationId="{8280F651-0640-4014-879D-0F36EAE13F85}"/>
          </ac:picMkLst>
        </pc:picChg>
        <pc:picChg chg="mod topLvl">
          <ac:chgData name="Nathan Lucas" userId="5bc7d313-df65-4c00-b490-5e3b687898f3" providerId="ADAL" clId="{43FDC76A-0120-4947-A08B-CAE44C5FD7C3}" dt="2019-10-13T21:14:10.139" v="9017" actId="554"/>
          <ac:picMkLst>
            <pc:docMk/>
            <pc:sldMk cId="3574375641" sldId="423"/>
            <ac:picMk id="8" creationId="{1142336D-66C2-4D83-A024-B85097A946A1}"/>
          </ac:picMkLst>
        </pc:picChg>
      </pc:sldChg>
      <pc:sldChg chg="modSp add ord">
        <pc:chgData name="Nathan Lucas" userId="5bc7d313-df65-4c00-b490-5e3b687898f3" providerId="ADAL" clId="{43FDC76A-0120-4947-A08B-CAE44C5FD7C3}" dt="2019-10-16T02:00:04.934" v="33823" actId="20577"/>
        <pc:sldMkLst>
          <pc:docMk/>
          <pc:sldMk cId="2201592843" sldId="424"/>
        </pc:sldMkLst>
        <pc:spChg chg="mod">
          <ac:chgData name="Nathan Lucas" userId="5bc7d313-df65-4c00-b490-5e3b687898f3" providerId="ADAL" clId="{43FDC76A-0120-4947-A08B-CAE44C5FD7C3}" dt="2019-10-16T02:00:04.934" v="33823" actId="20577"/>
          <ac:spMkLst>
            <pc:docMk/>
            <pc:sldMk cId="2201592843" sldId="424"/>
            <ac:spMk id="2" creationId="{69FEA1BD-CA60-4BBB-A628-5375B01B5AAE}"/>
          </ac:spMkLst>
        </pc:spChg>
      </pc:sldChg>
      <pc:sldChg chg="addSp delSp modSp add ord">
        <pc:chgData name="Nathan Lucas" userId="5bc7d313-df65-4c00-b490-5e3b687898f3" providerId="ADAL" clId="{43FDC76A-0120-4947-A08B-CAE44C5FD7C3}" dt="2019-10-16T02:00:11.993" v="33835" actId="6549"/>
        <pc:sldMkLst>
          <pc:docMk/>
          <pc:sldMk cId="1739934482" sldId="425"/>
        </pc:sldMkLst>
        <pc:spChg chg="mod">
          <ac:chgData name="Nathan Lucas" userId="5bc7d313-df65-4c00-b490-5e3b687898f3" providerId="ADAL" clId="{43FDC76A-0120-4947-A08B-CAE44C5FD7C3}" dt="2019-10-16T02:00:11.993" v="33835" actId="6549"/>
          <ac:spMkLst>
            <pc:docMk/>
            <pc:sldMk cId="1739934482" sldId="425"/>
            <ac:spMk id="2" creationId="{A09A98D9-183A-4576-B5EA-CD1DC7693640}"/>
          </ac:spMkLst>
        </pc:spChg>
        <pc:spChg chg="del">
          <ac:chgData name="Nathan Lucas" userId="5bc7d313-df65-4c00-b490-5e3b687898f3" providerId="ADAL" clId="{43FDC76A-0120-4947-A08B-CAE44C5FD7C3}" dt="2019-10-13T16:23:56.679" v="4106"/>
          <ac:spMkLst>
            <pc:docMk/>
            <pc:sldMk cId="1739934482" sldId="425"/>
            <ac:spMk id="3" creationId="{644DF0D2-38D0-40BE-A917-A4414FD206E3}"/>
          </ac:spMkLst>
        </pc:spChg>
        <pc:picChg chg="add mod modCrop">
          <ac:chgData name="Nathan Lucas" userId="5bc7d313-df65-4c00-b490-5e3b687898f3" providerId="ADAL" clId="{43FDC76A-0120-4947-A08B-CAE44C5FD7C3}" dt="2019-10-13T16:51:34.960" v="4809" actId="732"/>
          <ac:picMkLst>
            <pc:docMk/>
            <pc:sldMk cId="1739934482" sldId="425"/>
            <ac:picMk id="4" creationId="{3AC2001E-905A-4AAA-9CA4-67C5280624A5}"/>
          </ac:picMkLst>
        </pc:picChg>
      </pc:sldChg>
      <pc:sldChg chg="addSp delSp modSp add ord">
        <pc:chgData name="Nathan Lucas" userId="5bc7d313-df65-4c00-b490-5e3b687898f3" providerId="ADAL" clId="{43FDC76A-0120-4947-A08B-CAE44C5FD7C3}" dt="2019-10-17T16:28:38.615" v="55560" actId="20577"/>
        <pc:sldMkLst>
          <pc:docMk/>
          <pc:sldMk cId="484753929" sldId="426"/>
        </pc:sldMkLst>
        <pc:spChg chg="mod">
          <ac:chgData name="Nathan Lucas" userId="5bc7d313-df65-4c00-b490-5e3b687898f3" providerId="ADAL" clId="{43FDC76A-0120-4947-A08B-CAE44C5FD7C3}" dt="2019-10-17T16:28:38.615" v="55560" actId="20577"/>
          <ac:spMkLst>
            <pc:docMk/>
            <pc:sldMk cId="484753929" sldId="426"/>
            <ac:spMk id="2" creationId="{98F05013-262F-4800-B1B4-AE26A6530AA7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4" creationId="{A2010AA6-7661-40EF-AB50-99131B9AC969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5" creationId="{B7F6083D-D042-4303-A397-B3B5C3E799D2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6" creationId="{6AD20C65-2272-4EDC-BF7E-5F6A5E9BF85F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7" creationId="{538C1283-070A-4414-8139-E5823F11F8A4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8" creationId="{43585E20-B027-4E6E-8BDE-F9E04704DC20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9" creationId="{DD3A99DC-3639-4B7A-AC16-063E4D25F7AE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10" creationId="{77324A03-1FFE-4EEA-A335-4C2BC7027677}"/>
          </ac:spMkLst>
        </pc:spChg>
        <pc:spChg chg="add del mod">
          <ac:chgData name="Nathan Lucas" userId="5bc7d313-df65-4c00-b490-5e3b687898f3" providerId="ADAL" clId="{43FDC76A-0120-4947-A08B-CAE44C5FD7C3}" dt="2019-10-13T16:35:54.473" v="4645" actId="478"/>
          <ac:spMkLst>
            <pc:docMk/>
            <pc:sldMk cId="484753929" sldId="426"/>
            <ac:spMk id="11" creationId="{4CB8A27F-0E2A-4556-BE2A-97DCCE53AD6C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2" creationId="{82FC23B6-3F63-4588-B834-393FD88AA1DE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3" creationId="{14F47E6D-0A9E-414E-B14C-36281443A92E}"/>
          </ac:spMkLst>
        </pc:spChg>
        <pc:spChg chg="add del mod">
          <ac:chgData name="Nathan Lucas" userId="5bc7d313-df65-4c00-b490-5e3b687898f3" providerId="ADAL" clId="{43FDC76A-0120-4947-A08B-CAE44C5FD7C3}" dt="2019-10-13T16:27:36.584" v="4234" actId="478"/>
          <ac:spMkLst>
            <pc:docMk/>
            <pc:sldMk cId="484753929" sldId="426"/>
            <ac:spMk id="14" creationId="{9B0AC6E7-7862-4261-9CA0-4EBFFF275969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5" creationId="{254600D1-D9A0-47F0-B142-1EA9B47789AB}"/>
          </ac:spMkLst>
        </pc:spChg>
        <pc:spChg chg="add del mod or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6" creationId="{873E78A4-EE4B-49FA-A650-F01E235234E4}"/>
          </ac:spMkLst>
        </pc:spChg>
        <pc:spChg chg="add del mod ord">
          <ac:chgData name="Nathan Lucas" userId="5bc7d313-df65-4c00-b490-5e3b687898f3" providerId="ADAL" clId="{43FDC76A-0120-4947-A08B-CAE44C5FD7C3}" dt="2019-10-13T16:33:32.946" v="4347" actId="478"/>
          <ac:spMkLst>
            <pc:docMk/>
            <pc:sldMk cId="484753929" sldId="426"/>
            <ac:spMk id="17" creationId="{B97F4EA3-0557-420E-8569-327E65FF910F}"/>
          </ac:spMkLst>
        </pc:spChg>
        <pc:spChg chg="add del mod ord">
          <ac:chgData name="Nathan Lucas" userId="5bc7d313-df65-4c00-b490-5e3b687898f3" providerId="ADAL" clId="{43FDC76A-0120-4947-A08B-CAE44C5FD7C3}" dt="2019-10-13T16:35:53.023" v="4644" actId="478"/>
          <ac:spMkLst>
            <pc:docMk/>
            <pc:sldMk cId="484753929" sldId="426"/>
            <ac:spMk id="18" creationId="{7E209C68-AA6E-40CF-830E-34996E2FF412}"/>
          </ac:spMkLst>
        </pc:spChg>
        <pc:spChg chg="add del mod">
          <ac:chgData name="Nathan Lucas" userId="5bc7d313-df65-4c00-b490-5e3b687898f3" providerId="ADAL" clId="{43FDC76A-0120-4947-A08B-CAE44C5FD7C3}" dt="2019-10-13T16:35:48.389" v="4643" actId="478"/>
          <ac:spMkLst>
            <pc:docMk/>
            <pc:sldMk cId="484753929" sldId="426"/>
            <ac:spMk id="19" creationId="{05B029E6-7B08-4FE2-BB81-7F4537F696B3}"/>
          </ac:spMkLst>
        </pc:spChg>
        <pc:spChg chg="add mod">
          <ac:chgData name="Nathan Lucas" userId="5bc7d313-df65-4c00-b490-5e3b687898f3" providerId="ADAL" clId="{43FDC76A-0120-4947-A08B-CAE44C5FD7C3}" dt="2019-10-13T16:38:37.654" v="4791" actId="1037"/>
          <ac:spMkLst>
            <pc:docMk/>
            <pc:sldMk cId="484753929" sldId="426"/>
            <ac:spMk id="20" creationId="{CC34C19A-443C-41DA-AF8F-D0BF667D53E3}"/>
          </ac:spMkLst>
        </pc:spChg>
        <pc:spChg chg="add mod">
          <ac:chgData name="Nathan Lucas" userId="5bc7d313-df65-4c00-b490-5e3b687898f3" providerId="ADAL" clId="{43FDC76A-0120-4947-A08B-CAE44C5FD7C3}" dt="2019-10-13T16:38:33.208" v="4786" actId="1037"/>
          <ac:spMkLst>
            <pc:docMk/>
            <pc:sldMk cId="484753929" sldId="426"/>
            <ac:spMk id="21" creationId="{317AC824-B892-4D03-8C75-C4E24C708CE7}"/>
          </ac:spMkLst>
        </pc:spChg>
        <pc:spChg chg="add mod">
          <ac:chgData name="Nathan Lucas" userId="5bc7d313-df65-4c00-b490-5e3b687898f3" providerId="ADAL" clId="{43FDC76A-0120-4947-A08B-CAE44C5FD7C3}" dt="2019-10-13T16:38:31.211" v="4784" actId="1037"/>
          <ac:spMkLst>
            <pc:docMk/>
            <pc:sldMk cId="484753929" sldId="426"/>
            <ac:spMk id="22" creationId="{4EA8BCD4-2D78-460A-9C90-49D938629C5F}"/>
          </ac:spMkLst>
        </pc:spChg>
        <pc:spChg chg="add mod">
          <ac:chgData name="Nathan Lucas" userId="5bc7d313-df65-4c00-b490-5e3b687898f3" providerId="ADAL" clId="{43FDC76A-0120-4947-A08B-CAE44C5FD7C3}" dt="2019-10-13T16:38:27.015" v="4780" actId="1037"/>
          <ac:spMkLst>
            <pc:docMk/>
            <pc:sldMk cId="484753929" sldId="426"/>
            <ac:spMk id="23" creationId="{6CB1259E-4377-4834-8A22-F3B2A8E5A819}"/>
          </ac:spMkLst>
        </pc:spChg>
        <pc:spChg chg="add mod">
          <ac:chgData name="Nathan Lucas" userId="5bc7d313-df65-4c00-b490-5e3b687898f3" providerId="ADAL" clId="{43FDC76A-0120-4947-A08B-CAE44C5FD7C3}" dt="2019-10-13T16:38:35.439" v="4789" actId="1038"/>
          <ac:spMkLst>
            <pc:docMk/>
            <pc:sldMk cId="484753929" sldId="426"/>
            <ac:spMk id="24" creationId="{197BC29B-FCCE-4D01-8623-9E1188EE5A7C}"/>
          </ac:spMkLst>
        </pc:spChg>
        <pc:spChg chg="add mod">
          <ac:chgData name="Nathan Lucas" userId="5bc7d313-df65-4c00-b490-5e3b687898f3" providerId="ADAL" clId="{43FDC76A-0120-4947-A08B-CAE44C5FD7C3}" dt="2019-10-13T16:38:28.840" v="4782" actId="1037"/>
          <ac:spMkLst>
            <pc:docMk/>
            <pc:sldMk cId="484753929" sldId="426"/>
            <ac:spMk id="25" creationId="{827404F9-A9DF-49ED-B28F-8E72153503A2}"/>
          </ac:spMkLst>
        </pc:spChg>
        <pc:picChg chg="add mod ord">
          <ac:chgData name="Nathan Lucas" userId="5bc7d313-df65-4c00-b490-5e3b687898f3" providerId="ADAL" clId="{43FDC76A-0120-4947-A08B-CAE44C5FD7C3}" dt="2019-10-13T16:38:25.423" v="4778" actId="1037"/>
          <ac:picMkLst>
            <pc:docMk/>
            <pc:sldMk cId="484753929" sldId="426"/>
            <ac:picMk id="3" creationId="{5318CA9D-7724-4F6F-AD23-C2F891B09957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8T16:23:38.388" v="60279" actId="12788"/>
        <pc:sldMkLst>
          <pc:docMk/>
          <pc:sldMk cId="925023229" sldId="427"/>
        </pc:sldMkLst>
        <pc:spChg chg="mod">
          <ac:chgData name="Nathan Lucas" userId="5bc7d313-df65-4c00-b490-5e3b687898f3" providerId="ADAL" clId="{43FDC76A-0120-4947-A08B-CAE44C5FD7C3}" dt="2019-10-17T16:23:11.987" v="55326" actId="6549"/>
          <ac:spMkLst>
            <pc:docMk/>
            <pc:sldMk cId="925023229" sldId="427"/>
            <ac:spMk id="2" creationId="{1D15B6C3-A8CB-42AF-BB00-C02C644A465D}"/>
          </ac:spMkLst>
        </pc:spChg>
        <pc:spChg chg="add mod">
          <ac:chgData name="Nathan Lucas" userId="5bc7d313-df65-4c00-b490-5e3b687898f3" providerId="ADAL" clId="{43FDC76A-0120-4947-A08B-CAE44C5FD7C3}" dt="2019-10-18T16:23:31.046" v="60278" actId="1038"/>
          <ac:spMkLst>
            <pc:docMk/>
            <pc:sldMk cId="925023229" sldId="427"/>
            <ac:spMk id="5" creationId="{AFFD6C13-3172-49E6-AD2D-08B04E1B65F1}"/>
          </ac:spMkLst>
        </pc:spChg>
        <pc:spChg chg="add del mod">
          <ac:chgData name="Nathan Lucas" userId="5bc7d313-df65-4c00-b490-5e3b687898f3" providerId="ADAL" clId="{43FDC76A-0120-4947-A08B-CAE44C5FD7C3}" dt="2019-10-18T16:21:33.327" v="60155" actId="478"/>
          <ac:spMkLst>
            <pc:docMk/>
            <pc:sldMk cId="925023229" sldId="427"/>
            <ac:spMk id="6" creationId="{18DA1FAD-50A7-4AEC-8AFF-8A7218AD7CC5}"/>
          </ac:spMkLst>
        </pc:spChg>
        <pc:spChg chg="add mod">
          <ac:chgData name="Nathan Lucas" userId="5bc7d313-df65-4c00-b490-5e3b687898f3" providerId="ADAL" clId="{43FDC76A-0120-4947-A08B-CAE44C5FD7C3}" dt="2019-10-18T16:23:27.159" v="60274" actId="1038"/>
          <ac:spMkLst>
            <pc:docMk/>
            <pc:sldMk cId="925023229" sldId="427"/>
            <ac:spMk id="7" creationId="{47A0BE47-69AD-4EDE-937B-DAB17C872812}"/>
          </ac:spMkLst>
        </pc:spChg>
        <pc:spChg chg="add mod">
          <ac:chgData name="Nathan Lucas" userId="5bc7d313-df65-4c00-b490-5e3b687898f3" providerId="ADAL" clId="{43FDC76A-0120-4947-A08B-CAE44C5FD7C3}" dt="2019-10-18T16:23:38.388" v="60279" actId="12788"/>
          <ac:spMkLst>
            <pc:docMk/>
            <pc:sldMk cId="925023229" sldId="427"/>
            <ac:spMk id="8" creationId="{20EE571B-89E3-40C9-802F-F813A660F6EE}"/>
          </ac:spMkLst>
        </pc:spChg>
        <pc:spChg chg="add del mod">
          <ac:chgData name="Nathan Lucas" userId="5bc7d313-df65-4c00-b490-5e3b687898f3" providerId="ADAL" clId="{43FDC76A-0120-4947-A08B-CAE44C5FD7C3}" dt="2019-10-18T16:21:25.886" v="60151" actId="478"/>
          <ac:spMkLst>
            <pc:docMk/>
            <pc:sldMk cId="925023229" sldId="427"/>
            <ac:spMk id="9" creationId="{7EC42EE3-944C-4D1B-AB95-C559B153F757}"/>
          </ac:spMkLst>
        </pc:spChg>
        <pc:spChg chg="add mod">
          <ac:chgData name="Nathan Lucas" userId="5bc7d313-df65-4c00-b490-5e3b687898f3" providerId="ADAL" clId="{43FDC76A-0120-4947-A08B-CAE44C5FD7C3}" dt="2019-10-18T16:22:01.967" v="60173" actId="554"/>
          <ac:spMkLst>
            <pc:docMk/>
            <pc:sldMk cId="925023229" sldId="427"/>
            <ac:spMk id="10" creationId="{A303AF25-7706-4287-A0E4-AA5D737F73DF}"/>
          </ac:spMkLst>
        </pc:spChg>
        <pc:spChg chg="add del mod">
          <ac:chgData name="Nathan Lucas" userId="5bc7d313-df65-4c00-b490-5e3b687898f3" providerId="ADAL" clId="{43FDC76A-0120-4947-A08B-CAE44C5FD7C3}" dt="2019-10-18T16:22:46.634" v="60208" actId="478"/>
          <ac:spMkLst>
            <pc:docMk/>
            <pc:sldMk cId="925023229" sldId="427"/>
            <ac:spMk id="11" creationId="{82B38267-3126-4755-8F9E-760D2C98737E}"/>
          </ac:spMkLst>
        </pc:spChg>
        <pc:spChg chg="add del mod">
          <ac:chgData name="Nathan Lucas" userId="5bc7d313-df65-4c00-b490-5e3b687898f3" providerId="ADAL" clId="{43FDC76A-0120-4947-A08B-CAE44C5FD7C3}" dt="2019-10-18T16:23:23.686" v="60272" actId="478"/>
          <ac:spMkLst>
            <pc:docMk/>
            <pc:sldMk cId="925023229" sldId="427"/>
            <ac:spMk id="12" creationId="{8796DC3E-521A-4F8F-A16C-D759F4BF091C}"/>
          </ac:spMkLst>
        </pc:spChg>
        <pc:spChg chg="add del mod">
          <ac:chgData name="Nathan Lucas" userId="5bc7d313-df65-4c00-b490-5e3b687898f3" providerId="ADAL" clId="{43FDC76A-0120-4947-A08B-CAE44C5FD7C3}" dt="2019-10-18T16:23:23.073" v="60271" actId="478"/>
          <ac:spMkLst>
            <pc:docMk/>
            <pc:sldMk cId="925023229" sldId="427"/>
            <ac:spMk id="13" creationId="{8E3FE041-0729-45BF-83AA-0EC4D99982DB}"/>
          </ac:spMkLst>
        </pc:spChg>
        <pc:picChg chg="mod">
          <ac:chgData name="Nathan Lucas" userId="5bc7d313-df65-4c00-b490-5e3b687898f3" providerId="ADAL" clId="{43FDC76A-0120-4947-A08B-CAE44C5FD7C3}" dt="2019-10-18T16:21:08.903" v="60145" actId="1036"/>
          <ac:picMkLst>
            <pc:docMk/>
            <pc:sldMk cId="925023229" sldId="427"/>
            <ac:picMk id="3" creationId="{B71D08B6-CAC7-4AB7-96F9-4247087E5662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7T03:51:41.317" v="54518" actId="2696"/>
        <pc:sldMkLst>
          <pc:docMk/>
          <pc:sldMk cId="1230624154" sldId="427"/>
        </pc:sldMkLst>
        <pc:spChg chg="mod">
          <ac:chgData name="Nathan Lucas" userId="5bc7d313-df65-4c00-b490-5e3b687898f3" providerId="ADAL" clId="{43FDC76A-0120-4947-A08B-CAE44C5FD7C3}" dt="2019-10-16T02:00:33.383" v="33873" actId="6549"/>
          <ac:spMkLst>
            <pc:docMk/>
            <pc:sldMk cId="1230624154" sldId="427"/>
            <ac:spMk id="2" creationId="{1D15B6C3-A8CB-42AF-BB00-C02C644A465D}"/>
          </ac:spMkLst>
        </pc:spChg>
        <pc:spChg chg="add del mod">
          <ac:chgData name="Nathan Lucas" userId="5bc7d313-df65-4c00-b490-5e3b687898f3" providerId="ADAL" clId="{43FDC76A-0120-4947-A08B-CAE44C5FD7C3}" dt="2019-10-16T02:50:58.217" v="35161" actId="478"/>
          <ac:spMkLst>
            <pc:docMk/>
            <pc:sldMk cId="1230624154" sldId="427"/>
            <ac:spMk id="4" creationId="{B4D610EC-DE62-4E43-856B-C160645F465C}"/>
          </ac:spMkLst>
        </pc:spChg>
        <pc:picChg chg="add mod">
          <ac:chgData name="Nathan Lucas" userId="5bc7d313-df65-4c00-b490-5e3b687898f3" providerId="ADAL" clId="{43FDC76A-0120-4947-A08B-CAE44C5FD7C3}" dt="2019-10-13T17:10:23.763" v="5247" actId="1036"/>
          <ac:picMkLst>
            <pc:docMk/>
            <pc:sldMk cId="1230624154" sldId="427"/>
            <ac:picMk id="3" creationId="{B71D08B6-CAC7-4AB7-96F9-4247087E5662}"/>
          </ac:picMkLst>
        </pc:picChg>
      </pc:sldChg>
      <pc:sldChg chg="addSp delSp modSp add del modTransition">
        <pc:chgData name="Nathan Lucas" userId="5bc7d313-df65-4c00-b490-5e3b687898f3" providerId="ADAL" clId="{43FDC76A-0120-4947-A08B-CAE44C5FD7C3}" dt="2019-10-18T16:11:14.634" v="60039" actId="47"/>
        <pc:sldMkLst>
          <pc:docMk/>
          <pc:sldMk cId="3313008535" sldId="428"/>
        </pc:sldMkLst>
        <pc:spChg chg="mod">
          <ac:chgData name="Nathan Lucas" userId="5bc7d313-df65-4c00-b490-5e3b687898f3" providerId="ADAL" clId="{43FDC76A-0120-4947-A08B-CAE44C5FD7C3}" dt="2019-10-17T16:29:18.069" v="55571"/>
          <ac:spMkLst>
            <pc:docMk/>
            <pc:sldMk cId="3313008535" sldId="428"/>
            <ac:spMk id="2" creationId="{F4F22370-E222-46A0-9A81-DC63494EE59A}"/>
          </ac:spMkLst>
        </pc:spChg>
        <pc:spChg chg="add mod">
          <ac:chgData name="Nathan Lucas" userId="5bc7d313-df65-4c00-b490-5e3b687898f3" providerId="ADAL" clId="{43FDC76A-0120-4947-A08B-CAE44C5FD7C3}" dt="2019-10-13T22:47:06.844" v="11584" actId="1035"/>
          <ac:spMkLst>
            <pc:docMk/>
            <pc:sldMk cId="3313008535" sldId="428"/>
            <ac:spMk id="5" creationId="{E91B9C34-7628-4C95-8111-49F1BC97B59D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6" creationId="{200B7CB2-F6E7-49B8-87DD-E63D8A6B22FA}"/>
          </ac:spMkLst>
        </pc:spChg>
        <pc:spChg chg="add mod">
          <ac:chgData name="Nathan Lucas" userId="5bc7d313-df65-4c00-b490-5e3b687898f3" providerId="ADAL" clId="{43FDC76A-0120-4947-A08B-CAE44C5FD7C3}" dt="2019-10-13T22:47:09.028" v="11585" actId="1035"/>
          <ac:spMkLst>
            <pc:docMk/>
            <pc:sldMk cId="3313008535" sldId="428"/>
            <ac:spMk id="7" creationId="{277AD88F-21BF-437A-8386-62ECEB7B23C6}"/>
          </ac:spMkLst>
        </pc:spChg>
        <pc:spChg chg="add mod">
          <ac:chgData name="Nathan Lucas" userId="5bc7d313-df65-4c00-b490-5e3b687898f3" providerId="ADAL" clId="{43FDC76A-0120-4947-A08B-CAE44C5FD7C3}" dt="2019-10-13T22:47:09.777" v="11586" actId="1035"/>
          <ac:spMkLst>
            <pc:docMk/>
            <pc:sldMk cId="3313008535" sldId="428"/>
            <ac:spMk id="8" creationId="{F841C9E3-AD4B-472B-8FB3-9FDC3DA4CA27}"/>
          </ac:spMkLst>
        </pc:spChg>
        <pc:spChg chg="add mod">
          <ac:chgData name="Nathan Lucas" userId="5bc7d313-df65-4c00-b490-5e3b687898f3" providerId="ADAL" clId="{43FDC76A-0120-4947-A08B-CAE44C5FD7C3}" dt="2019-10-13T22:47:11.477" v="11587" actId="1035"/>
          <ac:spMkLst>
            <pc:docMk/>
            <pc:sldMk cId="3313008535" sldId="428"/>
            <ac:spMk id="9" creationId="{2298AC81-CAD7-466B-93BC-6C748DFB8BB7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10" creationId="{03B4BB64-B7F8-461A-9066-9835930FCB78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11" creationId="{7516F686-771C-4F9E-AA3E-64E480F2F4BC}"/>
          </ac:spMkLst>
        </pc:spChg>
        <pc:spChg chg="add mod">
          <ac:chgData name="Nathan Lucas" userId="5bc7d313-df65-4c00-b490-5e3b687898f3" providerId="ADAL" clId="{43FDC76A-0120-4947-A08B-CAE44C5FD7C3}" dt="2019-10-13T21:08:51.654" v="8721" actId="1038"/>
          <ac:spMkLst>
            <pc:docMk/>
            <pc:sldMk cId="3313008535" sldId="428"/>
            <ac:spMk id="12" creationId="{43787997-9F0A-4AB7-B563-20E44F44371B}"/>
          </ac:spMkLst>
        </pc:spChg>
        <pc:spChg chg="add del mod">
          <ac:chgData name="Nathan Lucas" userId="5bc7d313-df65-4c00-b490-5e3b687898f3" providerId="ADAL" clId="{43FDC76A-0120-4947-A08B-CAE44C5FD7C3}" dt="2019-10-13T21:04:35.568" v="8405" actId="478"/>
          <ac:spMkLst>
            <pc:docMk/>
            <pc:sldMk cId="3313008535" sldId="428"/>
            <ac:spMk id="13" creationId="{ACA6E21A-DBF4-4108-9A08-0171091198CC}"/>
          </ac:spMkLst>
        </pc:spChg>
        <pc:spChg chg="add mod">
          <ac:chgData name="Nathan Lucas" userId="5bc7d313-df65-4c00-b490-5e3b687898f3" providerId="ADAL" clId="{43FDC76A-0120-4947-A08B-CAE44C5FD7C3}" dt="2019-10-13T21:11:04.259" v="8882" actId="27636"/>
          <ac:spMkLst>
            <pc:docMk/>
            <pc:sldMk cId="3313008535" sldId="428"/>
            <ac:spMk id="14" creationId="{2C806591-EA33-4A81-985F-57E8D6718D41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5" creationId="{1836F54B-D7F1-4B59-ABC8-79D0F95B17D1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6" creationId="{55060785-6C5A-4A14-A83F-245DD1D26E85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7" creationId="{260BEC78-8E29-49F0-BC02-057859C6B807}"/>
          </ac:spMkLst>
        </pc:spChg>
        <pc:spChg chg="add mod">
          <ac:chgData name="Nathan Lucas" userId="5bc7d313-df65-4c00-b490-5e3b687898f3" providerId="ADAL" clId="{43FDC76A-0120-4947-A08B-CAE44C5FD7C3}" dt="2019-10-13T21:11:39.733" v="8893" actId="404"/>
          <ac:spMkLst>
            <pc:docMk/>
            <pc:sldMk cId="3313008535" sldId="428"/>
            <ac:spMk id="18" creationId="{BCA0003D-3FAD-457F-B88C-C5E371F3BDE8}"/>
          </ac:spMkLst>
        </pc:spChg>
        <pc:spChg chg="add del mod">
          <ac:chgData name="Nathan Lucas" userId="5bc7d313-df65-4c00-b490-5e3b687898f3" providerId="ADAL" clId="{43FDC76A-0120-4947-A08B-CAE44C5FD7C3}" dt="2019-10-13T21:09:41.607" v="8747" actId="478"/>
          <ac:spMkLst>
            <pc:docMk/>
            <pc:sldMk cId="3313008535" sldId="428"/>
            <ac:spMk id="19" creationId="{A5843F99-A885-4C20-8AAA-DF1B8A0445ED}"/>
          </ac:spMkLst>
        </pc:spChg>
        <pc:picChg chg="add del">
          <ac:chgData name="Nathan Lucas" userId="5bc7d313-df65-4c00-b490-5e3b687898f3" providerId="ADAL" clId="{43FDC76A-0120-4947-A08B-CAE44C5FD7C3}" dt="2019-10-13T17:11:55.510" v="5288"/>
          <ac:picMkLst>
            <pc:docMk/>
            <pc:sldMk cId="3313008535" sldId="428"/>
            <ac:picMk id="3" creationId="{439C10C4-1991-4C16-BDB7-14A8EE2C3915}"/>
          </ac:picMkLst>
        </pc:picChg>
        <pc:picChg chg="add mod">
          <ac:chgData name="Nathan Lucas" userId="5bc7d313-df65-4c00-b490-5e3b687898f3" providerId="ADAL" clId="{43FDC76A-0120-4947-A08B-CAE44C5FD7C3}" dt="2019-10-13T22:47:04.613" v="11583" actId="1035"/>
          <ac:picMkLst>
            <pc:docMk/>
            <pc:sldMk cId="3313008535" sldId="428"/>
            <ac:picMk id="4" creationId="{6990C89B-A367-4DB4-A9C3-A45ACF569C47}"/>
          </ac:picMkLst>
        </pc:picChg>
        <pc:cxnChg chg="add mod">
          <ac:chgData name="Nathan Lucas" userId="5bc7d313-df65-4c00-b490-5e3b687898f3" providerId="ADAL" clId="{43FDC76A-0120-4947-A08B-CAE44C5FD7C3}" dt="2019-10-14T18:35:12.434" v="31156" actId="1036"/>
          <ac:cxnSpMkLst>
            <pc:docMk/>
            <pc:sldMk cId="3313008535" sldId="428"/>
            <ac:cxnSpMk id="21" creationId="{B3FF752A-1E05-44B3-9A6D-2F353A3DA5CD}"/>
          </ac:cxnSpMkLst>
        </pc:cxn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1366319589" sldId="429"/>
        </pc:sldMkLst>
      </pc:sldChg>
      <pc:sldChg chg="addSp delSp modSp add del">
        <pc:chgData name="Nathan Lucas" userId="5bc7d313-df65-4c00-b490-5e3b687898f3" providerId="ADAL" clId="{43FDC76A-0120-4947-A08B-CAE44C5FD7C3}" dt="2019-10-19T03:38:41.314" v="64279" actId="2696"/>
        <pc:sldMkLst>
          <pc:docMk/>
          <pc:sldMk cId="2929203698" sldId="429"/>
        </pc:sldMkLst>
        <pc:spChg chg="mod">
          <ac:chgData name="Nathan Lucas" userId="5bc7d313-df65-4c00-b490-5e3b687898f3" providerId="ADAL" clId="{43FDC76A-0120-4947-A08B-CAE44C5FD7C3}" dt="2019-10-17T16:28:14.732" v="55530" actId="20577"/>
          <ac:spMkLst>
            <pc:docMk/>
            <pc:sldMk cId="2929203698" sldId="429"/>
            <ac:spMk id="2" creationId="{F71664C5-6E62-4E67-A436-F00C5BE9163F}"/>
          </ac:spMkLst>
        </pc:spChg>
        <pc:spChg chg="add mod">
          <ac:chgData name="Nathan Lucas" userId="5bc7d313-df65-4c00-b490-5e3b687898f3" providerId="ADAL" clId="{43FDC76A-0120-4947-A08B-CAE44C5FD7C3}" dt="2019-10-13T17:39:25.809" v="5898" actId="20577"/>
          <ac:spMkLst>
            <pc:docMk/>
            <pc:sldMk cId="2929203698" sldId="429"/>
            <ac:spMk id="4" creationId="{F18D7933-537F-40DF-98D1-7E6E8A8EC6E8}"/>
          </ac:spMkLst>
        </pc:spChg>
        <pc:spChg chg="add del mod">
          <ac:chgData name="Nathan Lucas" userId="5bc7d313-df65-4c00-b490-5e3b687898f3" providerId="ADAL" clId="{43FDC76A-0120-4947-A08B-CAE44C5FD7C3}" dt="2019-10-16T02:50:53.441" v="35160" actId="478"/>
          <ac:spMkLst>
            <pc:docMk/>
            <pc:sldMk cId="2929203698" sldId="429"/>
            <ac:spMk id="5" creationId="{A51C1B78-5B86-45EA-AAA6-FF5F659FF684}"/>
          </ac:spMkLst>
        </pc:spChg>
        <pc:picChg chg="add del mod">
          <ac:chgData name="Nathan Lucas" userId="5bc7d313-df65-4c00-b490-5e3b687898f3" providerId="ADAL" clId="{43FDC76A-0120-4947-A08B-CAE44C5FD7C3}" dt="2019-10-17T03:20:19.973" v="53297" actId="478"/>
          <ac:picMkLst>
            <pc:docMk/>
            <pc:sldMk cId="2929203698" sldId="429"/>
            <ac:picMk id="3" creationId="{0E9AB547-3F1A-4762-8EB7-394FEDF9148F}"/>
          </ac:picMkLst>
        </pc:picChg>
        <pc:picChg chg="add mod">
          <ac:chgData name="Nathan Lucas" userId="5bc7d313-df65-4c00-b490-5e3b687898f3" providerId="ADAL" clId="{43FDC76A-0120-4947-A08B-CAE44C5FD7C3}" dt="2019-10-19T02:20:53.366" v="63227" actId="692"/>
          <ac:picMkLst>
            <pc:docMk/>
            <pc:sldMk cId="2929203698" sldId="429"/>
            <ac:picMk id="6" creationId="{15A3A528-8326-4EC8-B542-D0D730AD63D9}"/>
          </ac:picMkLst>
        </pc:picChg>
      </pc:sldChg>
      <pc:sldChg chg="addSp delSp modSp add del addAnim delAnim modAnim">
        <pc:chgData name="Nathan Lucas" userId="5bc7d313-df65-4c00-b490-5e3b687898f3" providerId="ADAL" clId="{43FDC76A-0120-4947-A08B-CAE44C5FD7C3}" dt="2019-10-16T02:56:35.993" v="35209" actId="47"/>
        <pc:sldMkLst>
          <pc:docMk/>
          <pc:sldMk cId="502642398" sldId="430"/>
        </pc:sldMkLst>
        <pc:spChg chg="mod">
          <ac:chgData name="Nathan Lucas" userId="5bc7d313-df65-4c00-b490-5e3b687898f3" providerId="ADAL" clId="{43FDC76A-0120-4947-A08B-CAE44C5FD7C3}" dt="2019-10-16T02:23:39.854" v="34613" actId="400"/>
          <ac:spMkLst>
            <pc:docMk/>
            <pc:sldMk cId="502642398" sldId="430"/>
            <ac:spMk id="2" creationId="{7B71ACEA-F8C2-423B-B700-8293A3FAA213}"/>
          </ac:spMkLst>
        </pc:spChg>
        <pc:spChg chg="del mod">
          <ac:chgData name="Nathan Lucas" userId="5bc7d313-df65-4c00-b490-5e3b687898f3" providerId="ADAL" clId="{43FDC76A-0120-4947-A08B-CAE44C5FD7C3}" dt="2019-10-14T18:40:55.403" v="31287"/>
          <ac:spMkLst>
            <pc:docMk/>
            <pc:sldMk cId="502642398" sldId="430"/>
            <ac:spMk id="3" creationId="{8BE8A42F-7F07-4FA6-9495-789C88D96250}"/>
          </ac:spMkLst>
        </pc:spChg>
        <pc:spChg chg="add del mod">
          <ac:chgData name="Nathan Lucas" userId="5bc7d313-df65-4c00-b490-5e3b687898f3" providerId="ADAL" clId="{43FDC76A-0120-4947-A08B-CAE44C5FD7C3}" dt="2019-10-14T00:29:06.984" v="15735" actId="478"/>
          <ac:spMkLst>
            <pc:docMk/>
            <pc:sldMk cId="502642398" sldId="430"/>
            <ac:spMk id="5" creationId="{0FFC2E89-5C7D-4E8B-94C7-60CCF8F5B606}"/>
          </ac:spMkLst>
        </pc:spChg>
        <pc:spChg chg="add del">
          <ac:chgData name="Nathan Lucas" userId="5bc7d313-df65-4c00-b490-5e3b687898f3" providerId="ADAL" clId="{43FDC76A-0120-4947-A08B-CAE44C5FD7C3}" dt="2019-10-14T00:28:22.273" v="15700" actId="478"/>
          <ac:spMkLst>
            <pc:docMk/>
            <pc:sldMk cId="502642398" sldId="430"/>
            <ac:spMk id="6" creationId="{07ACE3DD-65B6-41F4-8A2B-98282088853B}"/>
          </ac:spMkLst>
        </pc:spChg>
        <pc:spChg chg="mod">
          <ac:chgData name="Nathan Lucas" userId="5bc7d313-df65-4c00-b490-5e3b687898f3" providerId="ADAL" clId="{43FDC76A-0120-4947-A08B-CAE44C5FD7C3}" dt="2019-10-14T18:40:58.483" v="31292" actId="1035"/>
          <ac:spMkLst>
            <pc:docMk/>
            <pc:sldMk cId="502642398" sldId="430"/>
            <ac:spMk id="8" creationId="{0BB49089-1591-47EF-B582-142C3F2D0D6E}"/>
          </ac:spMkLst>
        </pc:spChg>
        <pc:spChg chg="add mod ord">
          <ac:chgData name="Nathan Lucas" userId="5bc7d313-df65-4c00-b490-5e3b687898f3" providerId="ADAL" clId="{43FDC76A-0120-4947-A08B-CAE44C5FD7C3}" dt="2019-10-14T18:41:02.803" v="31297" actId="1035"/>
          <ac:spMkLst>
            <pc:docMk/>
            <pc:sldMk cId="502642398" sldId="430"/>
            <ac:spMk id="9" creationId="{E1AF943B-C370-40E2-A9D8-595ED83E5312}"/>
          </ac:spMkLst>
        </pc:spChg>
        <pc:spChg chg="add del mod">
          <ac:chgData name="Nathan Lucas" userId="5bc7d313-df65-4c00-b490-5e3b687898f3" providerId="ADAL" clId="{43FDC76A-0120-4947-A08B-CAE44C5FD7C3}" dt="2019-10-14T00:36:18.398" v="15942" actId="478"/>
          <ac:spMkLst>
            <pc:docMk/>
            <pc:sldMk cId="502642398" sldId="430"/>
            <ac:spMk id="11" creationId="{A6C90B29-8FAA-4622-81E0-12EA9FAC8A0D}"/>
          </ac:spMkLst>
        </pc:spChg>
        <pc:spChg chg="add del mod">
          <ac:chgData name="Nathan Lucas" userId="5bc7d313-df65-4c00-b490-5e3b687898f3" providerId="ADAL" clId="{43FDC76A-0120-4947-A08B-CAE44C5FD7C3}" dt="2019-10-14T00:35:12.780" v="15910" actId="11529"/>
          <ac:spMkLst>
            <pc:docMk/>
            <pc:sldMk cId="502642398" sldId="430"/>
            <ac:spMk id="12" creationId="{58CE76E9-81AB-4EE7-8D9B-F84EF37B7228}"/>
          </ac:spMkLst>
        </pc:spChg>
        <pc:spChg chg="add mod">
          <ac:chgData name="Nathan Lucas" userId="5bc7d313-df65-4c00-b490-5e3b687898f3" providerId="ADAL" clId="{43FDC76A-0120-4947-A08B-CAE44C5FD7C3}" dt="2019-10-14T18:41:02.803" v="31297" actId="1035"/>
          <ac:spMkLst>
            <pc:docMk/>
            <pc:sldMk cId="502642398" sldId="430"/>
            <ac:spMk id="15" creationId="{1B3D242B-85FA-41DC-AE48-AEEA2B28F58D}"/>
          </ac:spMkLst>
        </pc:spChg>
        <pc:picChg chg="mod">
          <ac:chgData name="Nathan Lucas" userId="5bc7d313-df65-4c00-b490-5e3b687898f3" providerId="ADAL" clId="{43FDC76A-0120-4947-A08B-CAE44C5FD7C3}" dt="2019-10-14T18:41:04.803" v="31302" actId="1035"/>
          <ac:picMkLst>
            <pc:docMk/>
            <pc:sldMk cId="502642398" sldId="430"/>
            <ac:picMk id="7" creationId="{ABFB4142-8BE2-451B-BCCF-AAFFEED90D8D}"/>
          </ac:picMkLst>
        </pc:picChg>
        <pc:cxnChg chg="add del mod">
          <ac:chgData name="Nathan Lucas" userId="5bc7d313-df65-4c00-b490-5e3b687898f3" providerId="ADAL" clId="{43FDC76A-0120-4947-A08B-CAE44C5FD7C3}" dt="2019-10-14T00:28:02.710" v="15689" actId="478"/>
          <ac:cxnSpMkLst>
            <pc:docMk/>
            <pc:sldMk cId="502642398" sldId="430"/>
            <ac:cxnSpMk id="10" creationId="{40C20396-A004-4A1E-B1A0-70D23DAC4624}"/>
          </ac:cxnSpMkLst>
        </pc:cxnChg>
        <pc:cxnChg chg="add mod">
          <ac:chgData name="Nathan Lucas" userId="5bc7d313-df65-4c00-b490-5e3b687898f3" providerId="ADAL" clId="{43FDC76A-0120-4947-A08B-CAE44C5FD7C3}" dt="2019-10-14T18:41:02.803" v="31297" actId="1035"/>
          <ac:cxnSpMkLst>
            <pc:docMk/>
            <pc:sldMk cId="502642398" sldId="430"/>
            <ac:cxnSpMk id="14" creationId="{D59F5C3B-1A45-4898-BF0C-E0D2999BEF20}"/>
          </ac:cxnSpMkLst>
        </pc:cxnChg>
      </pc:sldChg>
      <pc:sldChg chg="modSp add del">
        <pc:chgData name="Nathan Lucas" userId="5bc7d313-df65-4c00-b490-5e3b687898f3" providerId="ADAL" clId="{43FDC76A-0120-4947-A08B-CAE44C5FD7C3}" dt="2019-10-13T22:50:59.150" v="11666" actId="2696"/>
        <pc:sldMkLst>
          <pc:docMk/>
          <pc:sldMk cId="677073648" sldId="430"/>
        </pc:sldMkLst>
        <pc:spChg chg="mod">
          <ac:chgData name="Nathan Lucas" userId="5bc7d313-df65-4c00-b490-5e3b687898f3" providerId="ADAL" clId="{43FDC76A-0120-4947-A08B-CAE44C5FD7C3}" dt="2019-10-13T22:50:15.842" v="11643" actId="20577"/>
          <ac:spMkLst>
            <pc:docMk/>
            <pc:sldMk cId="677073648" sldId="430"/>
            <ac:spMk id="3" creationId="{8BE8A42F-7F07-4FA6-9495-789C88D96250}"/>
          </ac:spMkLst>
        </pc:spChg>
        <pc:picChg chg="mod">
          <ac:chgData name="Nathan Lucas" userId="5bc7d313-df65-4c00-b490-5e3b687898f3" providerId="ADAL" clId="{43FDC76A-0120-4947-A08B-CAE44C5FD7C3}" dt="2019-10-13T22:50:22.831" v="11665" actId="1036"/>
          <ac:picMkLst>
            <pc:docMk/>
            <pc:sldMk cId="677073648" sldId="430"/>
            <ac:picMk id="7" creationId="{ABFB4142-8BE2-451B-BCCF-AAFFEED90D8D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3T22:13:31.045" v="10485" actId="2696"/>
        <pc:sldMkLst>
          <pc:docMk/>
          <pc:sldMk cId="1828141522" sldId="430"/>
        </pc:sldMkLst>
        <pc:spChg chg="mod">
          <ac:chgData name="Nathan Lucas" userId="5bc7d313-df65-4c00-b490-5e3b687898f3" providerId="ADAL" clId="{43FDC76A-0120-4947-A08B-CAE44C5FD7C3}" dt="2019-10-13T18:04:36.320" v="6267" actId="6549"/>
          <ac:spMkLst>
            <pc:docMk/>
            <pc:sldMk cId="1828141522" sldId="430"/>
            <ac:spMk id="2" creationId="{7B71ACEA-F8C2-423B-B700-8293A3FAA213}"/>
          </ac:spMkLst>
        </pc:spChg>
        <pc:spChg chg="add del mod">
          <ac:chgData name="Nathan Lucas" userId="5bc7d313-df65-4c00-b490-5e3b687898f3" providerId="ADAL" clId="{43FDC76A-0120-4947-A08B-CAE44C5FD7C3}" dt="2019-10-13T17:24:23.573" v="5750" actId="20577"/>
          <ac:spMkLst>
            <pc:docMk/>
            <pc:sldMk cId="1828141522" sldId="430"/>
            <ac:spMk id="3" creationId="{8BE8A42F-7F07-4FA6-9495-789C88D96250}"/>
          </ac:spMkLst>
        </pc:spChg>
        <pc:spChg chg="add">
          <ac:chgData name="Nathan Lucas" userId="5bc7d313-df65-4c00-b490-5e3b687898f3" providerId="ADAL" clId="{43FDC76A-0120-4947-A08B-CAE44C5FD7C3}" dt="2019-10-13T17:24:56.241" v="5752"/>
          <ac:spMkLst>
            <pc:docMk/>
            <pc:sldMk cId="1828141522" sldId="430"/>
            <ac:spMk id="8" creationId="{0BB49089-1591-47EF-B582-142C3F2D0D6E}"/>
          </ac:spMkLst>
        </pc:spChg>
        <pc:picChg chg="add del mod">
          <ac:chgData name="Nathan Lucas" userId="5bc7d313-df65-4c00-b490-5e3b687898f3" providerId="ADAL" clId="{43FDC76A-0120-4947-A08B-CAE44C5FD7C3}" dt="2019-10-13T17:24:21.733" v="5747"/>
          <ac:picMkLst>
            <pc:docMk/>
            <pc:sldMk cId="1828141522" sldId="430"/>
            <ac:picMk id="5" creationId="{CE3E69B7-244B-412C-99FE-A35518F09840}"/>
          </ac:picMkLst>
        </pc:picChg>
        <pc:picChg chg="add mod">
          <ac:chgData name="Nathan Lucas" userId="5bc7d313-df65-4c00-b490-5e3b687898f3" providerId="ADAL" clId="{43FDC76A-0120-4947-A08B-CAE44C5FD7C3}" dt="2019-10-13T17:24:25.336" v="5751"/>
          <ac:picMkLst>
            <pc:docMk/>
            <pc:sldMk cId="1828141522" sldId="430"/>
            <ac:picMk id="7" creationId="{ABFB4142-8BE2-451B-BCCF-AAFFEED90D8D}"/>
          </ac:picMkLst>
        </pc:picChg>
      </pc:sldChg>
      <pc:sldChg chg="addSp delSp modSp add">
        <pc:chgData name="Nathan Lucas" userId="5bc7d313-df65-4c00-b490-5e3b687898f3" providerId="ADAL" clId="{43FDC76A-0120-4947-A08B-CAE44C5FD7C3}" dt="2019-10-17T16:28:30.363" v="55547" actId="20577"/>
        <pc:sldMkLst>
          <pc:docMk/>
          <pc:sldMk cId="3696644520" sldId="431"/>
        </pc:sldMkLst>
        <pc:spChg chg="mod">
          <ac:chgData name="Nathan Lucas" userId="5bc7d313-df65-4c00-b490-5e3b687898f3" providerId="ADAL" clId="{43FDC76A-0120-4947-A08B-CAE44C5FD7C3}" dt="2019-10-17T16:28:30.363" v="55547" actId="20577"/>
          <ac:spMkLst>
            <pc:docMk/>
            <pc:sldMk cId="3696644520" sldId="431"/>
            <ac:spMk id="2" creationId="{B5D775F9-5CE9-445C-9EC4-153B4AA2AB78}"/>
          </ac:spMkLst>
        </pc:spChg>
        <pc:spChg chg="del">
          <ac:chgData name="Nathan Lucas" userId="5bc7d313-df65-4c00-b490-5e3b687898f3" providerId="ADAL" clId="{43FDC76A-0120-4947-A08B-CAE44C5FD7C3}" dt="2019-10-13T17:45:42.563" v="5932"/>
          <ac:spMkLst>
            <pc:docMk/>
            <pc:sldMk cId="3696644520" sldId="431"/>
            <ac:spMk id="3" creationId="{135612A1-C807-4A57-B033-4430EE366A08}"/>
          </ac:spMkLst>
        </pc:spChg>
        <pc:picChg chg="add mod">
          <ac:chgData name="Nathan Lucas" userId="5bc7d313-df65-4c00-b490-5e3b687898f3" providerId="ADAL" clId="{43FDC76A-0120-4947-A08B-CAE44C5FD7C3}" dt="2019-10-13T17:45:50.801" v="5937" actId="1036"/>
          <ac:picMkLst>
            <pc:docMk/>
            <pc:sldMk cId="3696644520" sldId="431"/>
            <ac:picMk id="4" creationId="{64C53811-5086-4F14-BF3B-98EC54DA2013}"/>
          </ac:picMkLst>
        </pc:picChg>
      </pc:sldChg>
      <pc:sldChg chg="modSp add del ord">
        <pc:chgData name="Nathan Lucas" userId="5bc7d313-df65-4c00-b490-5e3b687898f3" providerId="ADAL" clId="{43FDC76A-0120-4947-A08B-CAE44C5FD7C3}" dt="2019-10-19T03:35:29.335" v="64273" actId="2696"/>
        <pc:sldMkLst>
          <pc:docMk/>
          <pc:sldMk cId="2450675168" sldId="432"/>
        </pc:sldMkLst>
        <pc:spChg chg="mod">
          <ac:chgData name="Nathan Lucas" userId="5bc7d313-df65-4c00-b490-5e3b687898f3" providerId="ADAL" clId="{43FDC76A-0120-4947-A08B-CAE44C5FD7C3}" dt="2019-10-17T16:23:50.255" v="55332" actId="20577"/>
          <ac:spMkLst>
            <pc:docMk/>
            <pc:sldMk cId="2450675168" sldId="432"/>
            <ac:spMk id="2" creationId="{B5D775F9-5CE9-445C-9EC4-153B4AA2AB78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25" creationId="{FC5968A0-512F-4A3B-A78B-8ECB9FD2EA31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39" creationId="{C503CA12-3ECF-4453-A816-2A2109213968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0" creationId="{CC13595A-1A6E-4F34-9012-E968DCDEBE49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1" creationId="{B5EECD56-5A74-4171-A240-B8B8E9146C90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2" creationId="{52FD79D9-618E-407D-8EE8-6C49261D4E3F}"/>
          </ac:spMkLst>
        </pc:spChg>
        <pc:spChg chg="mod">
          <ac:chgData name="Nathan Lucas" userId="5bc7d313-df65-4c00-b490-5e3b687898f3" providerId="ADAL" clId="{43FDC76A-0120-4947-A08B-CAE44C5FD7C3}" dt="2019-10-17T16:21:06.533" v="55270" actId="1038"/>
          <ac:spMkLst>
            <pc:docMk/>
            <pc:sldMk cId="2450675168" sldId="432"/>
            <ac:spMk id="43" creationId="{7D3AA042-5031-4235-8EE4-9F83D04B2918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44" creationId="{DAC08E5F-31F3-42A0-A1C0-D378470F2F25}"/>
          </ac:spMkLst>
        </pc:spChg>
        <pc:spChg chg="mod">
          <ac:chgData name="Nathan Lucas" userId="5bc7d313-df65-4c00-b490-5e3b687898f3" providerId="ADAL" clId="{43FDC76A-0120-4947-A08B-CAE44C5FD7C3}" dt="2019-10-17T16:20:56.821" v="55267" actId="1037"/>
          <ac:spMkLst>
            <pc:docMk/>
            <pc:sldMk cId="2450675168" sldId="432"/>
            <ac:spMk id="45" creationId="{DFF17D77-D485-44CE-B616-5EEA3F41F112}"/>
          </ac:spMkLst>
        </pc:spChg>
        <pc:picChg chg="mod">
          <ac:chgData name="Nathan Lucas" userId="5bc7d313-df65-4c00-b490-5e3b687898f3" providerId="ADAL" clId="{43FDC76A-0120-4947-A08B-CAE44C5FD7C3}" dt="2019-10-17T16:21:06.533" v="55270" actId="1038"/>
          <ac:picMkLst>
            <pc:docMk/>
            <pc:sldMk cId="2450675168" sldId="432"/>
            <ac:picMk id="8" creationId="{3EF7DFB5-3754-4DA7-B8C5-E224D6703AEE}"/>
          </ac:picMkLst>
        </pc:picChg>
        <pc:picChg chg="mod">
          <ac:chgData name="Nathan Lucas" userId="5bc7d313-df65-4c00-b490-5e3b687898f3" providerId="ADAL" clId="{43FDC76A-0120-4947-A08B-CAE44C5FD7C3}" dt="2019-10-17T16:20:56.821" v="55267" actId="1037"/>
          <ac:picMkLst>
            <pc:docMk/>
            <pc:sldMk cId="2450675168" sldId="432"/>
            <ac:picMk id="9" creationId="{94DF616B-0130-487A-831B-CF122F6F20A3}"/>
          </ac:picMkLst>
        </pc:picChg>
      </pc:sldChg>
      <pc:sldChg chg="addSp delSp modSp add del ord modAnim">
        <pc:chgData name="Nathan Lucas" userId="5bc7d313-df65-4c00-b490-5e3b687898f3" providerId="ADAL" clId="{43FDC76A-0120-4947-A08B-CAE44C5FD7C3}" dt="2019-10-17T03:51:41.317" v="54518" actId="2696"/>
        <pc:sldMkLst>
          <pc:docMk/>
          <pc:sldMk cId="3293598335" sldId="432"/>
        </pc:sldMkLst>
        <pc:spChg chg="mod">
          <ac:chgData name="Nathan Lucas" userId="5bc7d313-df65-4c00-b490-5e3b687898f3" providerId="ADAL" clId="{43FDC76A-0120-4947-A08B-CAE44C5FD7C3}" dt="2019-10-16T02:01:18.268" v="33891" actId="313"/>
          <ac:spMkLst>
            <pc:docMk/>
            <pc:sldMk cId="3293598335" sldId="432"/>
            <ac:spMk id="2" creationId="{B5D775F9-5CE9-445C-9EC4-153B4AA2AB78}"/>
          </ac:spMkLst>
        </pc:spChg>
        <pc:spChg chg="del">
          <ac:chgData name="Nathan Lucas" userId="5bc7d313-df65-4c00-b490-5e3b687898f3" providerId="ADAL" clId="{43FDC76A-0120-4947-A08B-CAE44C5FD7C3}" dt="2019-10-13T17:45:23.750" v="5926"/>
          <ac:spMkLst>
            <pc:docMk/>
            <pc:sldMk cId="3293598335" sldId="432"/>
            <ac:spMk id="3" creationId="{135612A1-C807-4A57-B033-4430EE366A08}"/>
          </ac:spMkLst>
        </pc:spChg>
        <pc:spChg chg="add del mod">
          <ac:chgData name="Nathan Lucas" userId="5bc7d313-df65-4c00-b490-5e3b687898f3" providerId="ADAL" clId="{43FDC76A-0120-4947-A08B-CAE44C5FD7C3}" dt="2019-10-13T19:49:10.419" v="7022" actId="478"/>
          <ac:spMkLst>
            <pc:docMk/>
            <pc:sldMk cId="3293598335" sldId="432"/>
            <ac:spMk id="6" creationId="{AB3670A1-9330-4FCD-8419-925D3398E255}"/>
          </ac:spMkLst>
        </pc:spChg>
        <pc:spChg chg="add del mod">
          <ac:chgData name="Nathan Lucas" userId="5bc7d313-df65-4c00-b490-5e3b687898f3" providerId="ADAL" clId="{43FDC76A-0120-4947-A08B-CAE44C5FD7C3}" dt="2019-10-13T20:45:04.166" v="7678" actId="478"/>
          <ac:spMkLst>
            <pc:docMk/>
            <pc:sldMk cId="3293598335" sldId="432"/>
            <ac:spMk id="16" creationId="{C162E789-A92C-4EAF-B279-998A15ABB327}"/>
          </ac:spMkLst>
        </pc:spChg>
        <pc:spChg chg="add del mod">
          <ac:chgData name="Nathan Lucas" userId="5bc7d313-df65-4c00-b490-5e3b687898f3" providerId="ADAL" clId="{43FDC76A-0120-4947-A08B-CAE44C5FD7C3}" dt="2019-10-13T20:44:24.150" v="7648" actId="478"/>
          <ac:spMkLst>
            <pc:docMk/>
            <pc:sldMk cId="3293598335" sldId="432"/>
            <ac:spMk id="17" creationId="{D2E34D5E-EAAE-4F8D-86A0-D7FA3C897F8D}"/>
          </ac:spMkLst>
        </pc:spChg>
        <pc:spChg chg="add del mod">
          <ac:chgData name="Nathan Lucas" userId="5bc7d313-df65-4c00-b490-5e3b687898f3" providerId="ADAL" clId="{43FDC76A-0120-4947-A08B-CAE44C5FD7C3}" dt="2019-10-13T20:44:16.254" v="7642" actId="478"/>
          <ac:spMkLst>
            <pc:docMk/>
            <pc:sldMk cId="3293598335" sldId="432"/>
            <ac:spMk id="18" creationId="{BE549D40-F938-4556-8F23-EB842BD0BBC7}"/>
          </ac:spMkLst>
        </pc:spChg>
        <pc:spChg chg="add del mod">
          <ac:chgData name="Nathan Lucas" userId="5bc7d313-df65-4c00-b490-5e3b687898f3" providerId="ADAL" clId="{43FDC76A-0120-4947-A08B-CAE44C5FD7C3}" dt="2019-10-13T20:44:50.063" v="7672" actId="478"/>
          <ac:spMkLst>
            <pc:docMk/>
            <pc:sldMk cId="3293598335" sldId="432"/>
            <ac:spMk id="19" creationId="{0F7495F2-498A-4CF1-B64D-718C50177178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0" creationId="{95E4FD47-E53A-49B7-8E54-7A771D67D568}"/>
          </ac:spMkLst>
        </pc:spChg>
        <pc:spChg chg="add del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1" creationId="{23267472-BEA1-449F-ACB7-E33E089CFE60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2" creationId="{E3A5E6E5-2E7A-43BB-A247-14B7878FF2AF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3" creationId="{73A5EB53-081A-486B-981B-3440DA4C687E}"/>
          </ac:spMkLst>
        </pc:spChg>
        <pc:spChg chg="add del mod">
          <ac:chgData name="Nathan Lucas" userId="5bc7d313-df65-4c00-b490-5e3b687898f3" providerId="ADAL" clId="{43FDC76A-0120-4947-A08B-CAE44C5FD7C3}" dt="2019-10-13T20:45:09.470" v="7681" actId="478"/>
          <ac:spMkLst>
            <pc:docMk/>
            <pc:sldMk cId="3293598335" sldId="432"/>
            <ac:spMk id="24" creationId="{349DB12D-1649-41D6-8F46-4FDC0D5E59CA}"/>
          </ac:spMkLst>
        </pc:spChg>
        <pc:spChg chg="add mod">
          <ac:chgData name="Nathan Lucas" userId="5bc7d313-df65-4c00-b490-5e3b687898f3" providerId="ADAL" clId="{43FDC76A-0120-4947-A08B-CAE44C5FD7C3}" dt="2019-10-13T20:47:26.192" v="7768"/>
          <ac:spMkLst>
            <pc:docMk/>
            <pc:sldMk cId="3293598335" sldId="432"/>
            <ac:spMk id="25" creationId="{FC5968A0-512F-4A3B-A78B-8ECB9FD2EA31}"/>
          </ac:spMkLst>
        </pc:spChg>
        <pc:spChg chg="add del mod">
          <ac:chgData name="Nathan Lucas" userId="5bc7d313-df65-4c00-b490-5e3b687898f3" providerId="ADAL" clId="{43FDC76A-0120-4947-A08B-CAE44C5FD7C3}" dt="2019-10-13T20:45:06.272" v="7679" actId="478"/>
          <ac:spMkLst>
            <pc:docMk/>
            <pc:sldMk cId="3293598335" sldId="432"/>
            <ac:spMk id="31" creationId="{181F0E4A-CFD7-42F6-AB3E-30B99946CC84}"/>
          </ac:spMkLst>
        </pc:spChg>
        <pc:spChg chg="add del mod">
          <ac:chgData name="Nathan Lucas" userId="5bc7d313-df65-4c00-b490-5e3b687898f3" providerId="ADAL" clId="{43FDC76A-0120-4947-A08B-CAE44C5FD7C3}" dt="2019-10-13T20:44:24.150" v="7648" actId="478"/>
          <ac:spMkLst>
            <pc:docMk/>
            <pc:sldMk cId="3293598335" sldId="432"/>
            <ac:spMk id="33" creationId="{E646B7DF-8D04-46E9-AE8F-5B018919FE7E}"/>
          </ac:spMkLst>
        </pc:spChg>
        <pc:spChg chg="add del mod">
          <ac:chgData name="Nathan Lucas" userId="5bc7d313-df65-4c00-b490-5e3b687898f3" providerId="ADAL" clId="{43FDC76A-0120-4947-A08B-CAE44C5FD7C3}" dt="2019-10-13T20:44:25.523" v="7649" actId="478"/>
          <ac:spMkLst>
            <pc:docMk/>
            <pc:sldMk cId="3293598335" sldId="432"/>
            <ac:spMk id="35" creationId="{63E1762D-7A87-4352-9E0A-B25BC342C28E}"/>
          </ac:spMkLst>
        </pc:spChg>
        <pc:spChg chg="add mod">
          <ac:chgData name="Nathan Lucas" userId="5bc7d313-df65-4c00-b490-5e3b687898f3" providerId="ADAL" clId="{43FDC76A-0120-4947-A08B-CAE44C5FD7C3}" dt="2019-10-13T20:52:59.170" v="7859" actId="1038"/>
          <ac:spMkLst>
            <pc:docMk/>
            <pc:sldMk cId="3293598335" sldId="432"/>
            <ac:spMk id="39" creationId="{C503CA12-3ECF-4453-A816-2A2109213968}"/>
          </ac:spMkLst>
        </pc:spChg>
        <pc:spChg chg="add mod">
          <ac:chgData name="Nathan Lucas" userId="5bc7d313-df65-4c00-b490-5e3b687898f3" providerId="ADAL" clId="{43FDC76A-0120-4947-A08B-CAE44C5FD7C3}" dt="2019-10-13T20:52:02.883" v="7830" actId="1035"/>
          <ac:spMkLst>
            <pc:docMk/>
            <pc:sldMk cId="3293598335" sldId="432"/>
            <ac:spMk id="40" creationId="{CC13595A-1A6E-4F34-9012-E968DCDEBE49}"/>
          </ac:spMkLst>
        </pc:spChg>
        <pc:spChg chg="add mod">
          <ac:chgData name="Nathan Lucas" userId="5bc7d313-df65-4c00-b490-5e3b687898f3" providerId="ADAL" clId="{43FDC76A-0120-4947-A08B-CAE44C5FD7C3}" dt="2019-10-13T20:51:50.715" v="7826" actId="1035"/>
          <ac:spMkLst>
            <pc:docMk/>
            <pc:sldMk cId="3293598335" sldId="432"/>
            <ac:spMk id="41" creationId="{B5EECD56-5A74-4171-A240-B8B8E9146C90}"/>
          </ac:spMkLst>
        </pc:spChg>
        <pc:spChg chg="add mod">
          <ac:chgData name="Nathan Lucas" userId="5bc7d313-df65-4c00-b490-5e3b687898f3" providerId="ADAL" clId="{43FDC76A-0120-4947-A08B-CAE44C5FD7C3}" dt="2019-10-13T20:51:47.642" v="7825" actId="1036"/>
          <ac:spMkLst>
            <pc:docMk/>
            <pc:sldMk cId="3293598335" sldId="432"/>
            <ac:spMk id="42" creationId="{52FD79D9-618E-407D-8EE8-6C49261D4E3F}"/>
          </ac:spMkLst>
        </pc:spChg>
        <pc:spChg chg="add mod">
          <ac:chgData name="Nathan Lucas" userId="5bc7d313-df65-4c00-b490-5e3b687898f3" providerId="ADAL" clId="{43FDC76A-0120-4947-A08B-CAE44C5FD7C3}" dt="2019-10-13T20:52:21.401" v="7835" actId="14100"/>
          <ac:spMkLst>
            <pc:docMk/>
            <pc:sldMk cId="3293598335" sldId="432"/>
            <ac:spMk id="43" creationId="{7D3AA042-5031-4235-8EE4-9F83D04B2918}"/>
          </ac:spMkLst>
        </pc:spChg>
        <pc:spChg chg="add mod">
          <ac:chgData name="Nathan Lucas" userId="5bc7d313-df65-4c00-b490-5e3b687898f3" providerId="ADAL" clId="{43FDC76A-0120-4947-A08B-CAE44C5FD7C3}" dt="2019-10-13T20:52:45.067" v="7847" actId="1035"/>
          <ac:spMkLst>
            <pc:docMk/>
            <pc:sldMk cId="3293598335" sldId="432"/>
            <ac:spMk id="44" creationId="{DAC08E5F-31F3-42A0-A1C0-D378470F2F25}"/>
          </ac:spMkLst>
        </pc:spChg>
        <pc:spChg chg="add mod">
          <ac:chgData name="Nathan Lucas" userId="5bc7d313-df65-4c00-b490-5e3b687898f3" providerId="ADAL" clId="{43FDC76A-0120-4947-A08B-CAE44C5FD7C3}" dt="2019-10-13T20:50:53.119" v="7807" actId="14100"/>
          <ac:spMkLst>
            <pc:docMk/>
            <pc:sldMk cId="3293598335" sldId="432"/>
            <ac:spMk id="45" creationId="{DFF17D77-D485-44CE-B616-5EEA3F41F112}"/>
          </ac:spMkLst>
        </pc:spChg>
        <pc:picChg chg="add del">
          <ac:chgData name="Nathan Lucas" userId="5bc7d313-df65-4c00-b490-5e3b687898f3" providerId="ADAL" clId="{43FDC76A-0120-4947-A08B-CAE44C5FD7C3}" dt="2019-10-13T17:45:44.545" v="5933"/>
          <ac:picMkLst>
            <pc:docMk/>
            <pc:sldMk cId="3293598335" sldId="432"/>
            <ac:picMk id="4" creationId="{ECD4DC65-FADF-4F4F-866A-AEAA75D71B59}"/>
          </ac:picMkLst>
        </pc:picChg>
        <pc:picChg chg="add del">
          <ac:chgData name="Nathan Lucas" userId="5bc7d313-df65-4c00-b490-5e3b687898f3" providerId="ADAL" clId="{43FDC76A-0120-4947-A08B-CAE44C5FD7C3}" dt="2019-10-13T19:32:24.498" v="6944"/>
          <ac:picMkLst>
            <pc:docMk/>
            <pc:sldMk cId="3293598335" sldId="432"/>
            <ac:picMk id="5" creationId="{738FD6AA-C574-4B8F-A858-9B115E8CDE80}"/>
          </ac:picMkLst>
        </pc:picChg>
        <pc:picChg chg="add del">
          <ac:chgData name="Nathan Lucas" userId="5bc7d313-df65-4c00-b490-5e3b687898f3" providerId="ADAL" clId="{43FDC76A-0120-4947-A08B-CAE44C5FD7C3}" dt="2019-10-13T20:36:38.552" v="7141" actId="478"/>
          <ac:picMkLst>
            <pc:docMk/>
            <pc:sldMk cId="3293598335" sldId="432"/>
            <ac:picMk id="7" creationId="{4A330C58-C10F-4017-BA6E-5EFF9CADEC95}"/>
          </ac:picMkLst>
        </pc:picChg>
        <pc:picChg chg="add mod">
          <ac:chgData name="Nathan Lucas" userId="5bc7d313-df65-4c00-b490-5e3b687898f3" providerId="ADAL" clId="{43FDC76A-0120-4947-A08B-CAE44C5FD7C3}" dt="2019-10-13T20:45:31.514" v="7690" actId="14100"/>
          <ac:picMkLst>
            <pc:docMk/>
            <pc:sldMk cId="3293598335" sldId="432"/>
            <ac:picMk id="8" creationId="{3EF7DFB5-3754-4DA7-B8C5-E224D6703AEE}"/>
          </ac:picMkLst>
        </pc:picChg>
        <pc:picChg chg="add mod">
          <ac:chgData name="Nathan Lucas" userId="5bc7d313-df65-4c00-b490-5e3b687898f3" providerId="ADAL" clId="{43FDC76A-0120-4947-A08B-CAE44C5FD7C3}" dt="2019-10-13T20:36:43.404" v="7151" actId="1038"/>
          <ac:picMkLst>
            <pc:docMk/>
            <pc:sldMk cId="3293598335" sldId="432"/>
            <ac:picMk id="9" creationId="{94DF616B-0130-487A-831B-CF122F6F20A3}"/>
          </ac:picMkLst>
        </pc:picChg>
        <pc:cxnChg chg="add del mod">
          <ac:chgData name="Nathan Lucas" userId="5bc7d313-df65-4c00-b490-5e3b687898f3" providerId="ADAL" clId="{43FDC76A-0120-4947-A08B-CAE44C5FD7C3}" dt="2019-10-13T20:44:20.545" v="7645" actId="478"/>
          <ac:cxnSpMkLst>
            <pc:docMk/>
            <pc:sldMk cId="3293598335" sldId="432"/>
            <ac:cxnSpMk id="10" creationId="{45CF05EB-3A82-4F60-98B3-A390E09E8C8C}"/>
          </ac:cxnSpMkLst>
        </pc:cxnChg>
        <pc:cxnChg chg="add del mod">
          <ac:chgData name="Nathan Lucas" userId="5bc7d313-df65-4c00-b490-5e3b687898f3" providerId="ADAL" clId="{43FDC76A-0120-4947-A08B-CAE44C5FD7C3}" dt="2019-10-13T20:44:22.840" v="7647" actId="478"/>
          <ac:cxnSpMkLst>
            <pc:docMk/>
            <pc:sldMk cId="3293598335" sldId="432"/>
            <ac:cxnSpMk id="13" creationId="{7CE350AE-8FAC-43E0-B207-DD508642D5F8}"/>
          </ac:cxnSpMkLst>
        </pc:cxnChg>
        <pc:cxnChg chg="add del mod">
          <ac:chgData name="Nathan Lucas" userId="5bc7d313-df65-4c00-b490-5e3b687898f3" providerId="ADAL" clId="{43FDC76A-0120-4947-A08B-CAE44C5FD7C3}" dt="2019-10-13T20:45:07.473" v="7680" actId="478"/>
          <ac:cxnSpMkLst>
            <pc:docMk/>
            <pc:sldMk cId="3293598335" sldId="432"/>
            <ac:cxnSpMk id="30" creationId="{25640BA2-0CB5-42FC-8441-2BDE72FF6A4F}"/>
          </ac:cxnSpMkLst>
        </pc:cxnChg>
        <pc:cxnChg chg="add del mod">
          <ac:chgData name="Nathan Lucas" userId="5bc7d313-df65-4c00-b490-5e3b687898f3" providerId="ADAL" clId="{43FDC76A-0120-4947-A08B-CAE44C5FD7C3}" dt="2019-10-13T20:44:21.357" v="7646" actId="478"/>
          <ac:cxnSpMkLst>
            <pc:docMk/>
            <pc:sldMk cId="3293598335" sldId="432"/>
            <ac:cxnSpMk id="36" creationId="{0B3E4B26-708B-4E00-ABE9-F2FE6241892B}"/>
          </ac:cxnSpMkLst>
        </pc:cxn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3429543495" sldId="432"/>
        </pc:sldMkLst>
      </pc:sldChg>
      <pc:sldChg chg="addSp modSp add del ord modTransition">
        <pc:chgData name="Nathan Lucas" userId="5bc7d313-df65-4c00-b490-5e3b687898f3" providerId="ADAL" clId="{43FDC76A-0120-4947-A08B-CAE44C5FD7C3}" dt="2019-10-16T02:51:08.049" v="35163" actId="47"/>
        <pc:sldMkLst>
          <pc:docMk/>
          <pc:sldMk cId="2374832294" sldId="433"/>
        </pc:sldMkLst>
        <pc:spChg chg="mod">
          <ac:chgData name="Nathan Lucas" userId="5bc7d313-df65-4c00-b490-5e3b687898f3" providerId="ADAL" clId="{43FDC76A-0120-4947-A08B-CAE44C5FD7C3}" dt="2019-10-16T02:01:15.212" v="33889" actId="313"/>
          <ac:spMkLst>
            <pc:docMk/>
            <pc:sldMk cId="2374832294" sldId="433"/>
            <ac:spMk id="2" creationId="{D634E3A5-26FB-4E32-AE7B-442E10D07388}"/>
          </ac:spMkLst>
        </pc:spChg>
        <pc:picChg chg="add">
          <ac:chgData name="Nathan Lucas" userId="5bc7d313-df65-4c00-b490-5e3b687898f3" providerId="ADAL" clId="{43FDC76A-0120-4947-A08B-CAE44C5FD7C3}" dt="2019-10-13T17:47:34.919" v="5939"/>
          <ac:picMkLst>
            <pc:docMk/>
            <pc:sldMk cId="2374832294" sldId="433"/>
            <ac:picMk id="3" creationId="{17422FBF-0FD7-4335-AE38-4BB6C6A97DFD}"/>
          </ac:picMkLst>
        </pc:picChg>
      </pc:sldChg>
      <pc:sldChg chg="addSp modSp add del ord modTransition">
        <pc:chgData name="Nathan Lucas" userId="5bc7d313-df65-4c00-b490-5e3b687898f3" providerId="ADAL" clId="{43FDC76A-0120-4947-A08B-CAE44C5FD7C3}" dt="2019-10-16T02:51:06.606" v="35162" actId="47"/>
        <pc:sldMkLst>
          <pc:docMk/>
          <pc:sldMk cId="2398933658" sldId="487"/>
        </pc:sldMkLst>
        <pc:spChg chg="mod">
          <ac:chgData name="Nathan Lucas" userId="5bc7d313-df65-4c00-b490-5e3b687898f3" providerId="ADAL" clId="{43FDC76A-0120-4947-A08B-CAE44C5FD7C3}" dt="2019-10-16T02:01:13.910" v="33888" actId="313"/>
          <ac:spMkLst>
            <pc:docMk/>
            <pc:sldMk cId="2398933658" sldId="487"/>
            <ac:spMk id="2" creationId="{2CA69C98-5A16-456A-8380-A0DB7FADD879}"/>
          </ac:spMkLst>
        </pc:spChg>
        <pc:spChg chg="add mod">
          <ac:chgData name="Nathan Lucas" userId="5bc7d313-df65-4c00-b490-5e3b687898f3" providerId="ADAL" clId="{43FDC76A-0120-4947-A08B-CAE44C5FD7C3}" dt="2019-10-13T20:30:34.230" v="7121" actId="20577"/>
          <ac:spMkLst>
            <pc:docMk/>
            <pc:sldMk cId="2398933658" sldId="487"/>
            <ac:spMk id="4" creationId="{C8B6C52F-3549-4D3E-A7A8-1CDBA63D91FE}"/>
          </ac:spMkLst>
        </pc:spChg>
        <pc:picChg chg="mod">
          <ac:chgData name="Nathan Lucas" userId="5bc7d313-df65-4c00-b490-5e3b687898f3" providerId="ADAL" clId="{43FDC76A-0120-4947-A08B-CAE44C5FD7C3}" dt="2019-10-13T20:30:21.266" v="7083" actId="1036"/>
          <ac:picMkLst>
            <pc:docMk/>
            <pc:sldMk cId="2398933658" sldId="487"/>
            <ac:picMk id="3" creationId="{A2CC0E71-FDFF-49DE-B5F7-587FA0AA1513}"/>
          </ac:picMkLst>
        </pc:picChg>
      </pc:sldChg>
      <pc:sldChg chg="addSp delSp modSp add del modTransition">
        <pc:chgData name="Nathan Lucas" userId="5bc7d313-df65-4c00-b490-5e3b687898f3" providerId="ADAL" clId="{43FDC76A-0120-4947-A08B-CAE44C5FD7C3}" dt="2019-10-13T18:46:23.173" v="6900" actId="47"/>
        <pc:sldMkLst>
          <pc:docMk/>
          <pc:sldMk cId="1717695645" sldId="502"/>
        </pc:sldMkLst>
        <pc:spChg chg="mod">
          <ac:chgData name="Nathan Lucas" userId="5bc7d313-df65-4c00-b490-5e3b687898f3" providerId="ADAL" clId="{43FDC76A-0120-4947-A08B-CAE44C5FD7C3}" dt="2019-10-13T18:46:12.285" v="6898" actId="20577"/>
          <ac:spMkLst>
            <pc:docMk/>
            <pc:sldMk cId="1717695645" sldId="502"/>
            <ac:spMk id="2" creationId="{311866EB-B20A-41EE-B044-97061724758B}"/>
          </ac:spMkLst>
        </pc:spChg>
        <pc:spChg chg="add del mod">
          <ac:chgData name="Nathan Lucas" userId="5bc7d313-df65-4c00-b490-5e3b687898f3" providerId="ADAL" clId="{43FDC76A-0120-4947-A08B-CAE44C5FD7C3}" dt="2019-10-13T18:29:41.480" v="6805"/>
          <ac:spMkLst>
            <pc:docMk/>
            <pc:sldMk cId="1717695645" sldId="502"/>
            <ac:spMk id="7" creationId="{DA6E71C8-147F-4ADB-9894-D227FB710CAB}"/>
          </ac:spMkLst>
        </pc:spChg>
        <pc:picChg chg="add del">
          <ac:chgData name="Nathan Lucas" userId="5bc7d313-df65-4c00-b490-5e3b687898f3" providerId="ADAL" clId="{43FDC76A-0120-4947-A08B-CAE44C5FD7C3}" dt="2019-10-13T18:20:13.796" v="6688" actId="478"/>
          <ac:picMkLst>
            <pc:docMk/>
            <pc:sldMk cId="1717695645" sldId="502"/>
            <ac:picMk id="4" creationId="{32FB4444-260E-48EF-85ED-DDD944A955E3}"/>
          </ac:picMkLst>
        </pc:picChg>
        <pc:picChg chg="add del mod">
          <ac:chgData name="Nathan Lucas" userId="5bc7d313-df65-4c00-b490-5e3b687898f3" providerId="ADAL" clId="{43FDC76A-0120-4947-A08B-CAE44C5FD7C3}" dt="2019-10-13T18:25:36.430" v="6767" actId="478"/>
          <ac:picMkLst>
            <pc:docMk/>
            <pc:sldMk cId="1717695645" sldId="502"/>
            <ac:picMk id="5" creationId="{64A38893-F41B-4EEA-9886-8547124BA204}"/>
          </ac:picMkLst>
        </pc:picChg>
        <pc:picChg chg="add del">
          <ac:chgData name="Nathan Lucas" userId="5bc7d313-df65-4c00-b490-5e3b687898f3" providerId="ADAL" clId="{43FDC76A-0120-4947-A08B-CAE44C5FD7C3}" dt="2019-10-13T18:24:05.401" v="6692" actId="478"/>
          <ac:picMkLst>
            <pc:docMk/>
            <pc:sldMk cId="1717695645" sldId="502"/>
            <ac:picMk id="6" creationId="{DC20162C-6380-4C48-9E95-E3233D874382}"/>
          </ac:picMkLst>
        </pc:picChg>
        <pc:picChg chg="add del mod">
          <ac:chgData name="Nathan Lucas" userId="5bc7d313-df65-4c00-b490-5e3b687898f3" providerId="ADAL" clId="{43FDC76A-0120-4947-A08B-CAE44C5FD7C3}" dt="2019-10-13T18:29:35.894" v="6803"/>
          <ac:picMkLst>
            <pc:docMk/>
            <pc:sldMk cId="1717695645" sldId="502"/>
            <ac:picMk id="8" creationId="{EDFA2BD5-0E53-4C12-9AD6-C407CF404CDF}"/>
          </ac:picMkLst>
        </pc:picChg>
      </pc:sldChg>
      <pc:sldChg chg="addSp modSp add del">
        <pc:chgData name="Nathan Lucas" userId="5bc7d313-df65-4c00-b490-5e3b687898f3" providerId="ADAL" clId="{43FDC76A-0120-4947-A08B-CAE44C5FD7C3}" dt="2019-10-13T18:27:21.138" v="6771" actId="47"/>
        <pc:sldMkLst>
          <pc:docMk/>
          <pc:sldMk cId="1098413665" sldId="503"/>
        </pc:sldMkLst>
        <pc:spChg chg="mod">
          <ac:chgData name="Nathan Lucas" userId="5bc7d313-df65-4c00-b490-5e3b687898f3" providerId="ADAL" clId="{43FDC76A-0120-4947-A08B-CAE44C5FD7C3}" dt="2019-10-13T18:03:30.734" v="6190" actId="20577"/>
          <ac:spMkLst>
            <pc:docMk/>
            <pc:sldMk cId="1098413665" sldId="503"/>
            <ac:spMk id="2" creationId="{7782469C-378F-4434-8148-234D2020EF99}"/>
          </ac:spMkLst>
        </pc:spChg>
        <pc:picChg chg="add">
          <ac:chgData name="Nathan Lucas" userId="5bc7d313-df65-4c00-b490-5e3b687898f3" providerId="ADAL" clId="{43FDC76A-0120-4947-A08B-CAE44C5FD7C3}" dt="2019-10-13T17:54:28.427" v="5995"/>
          <ac:picMkLst>
            <pc:docMk/>
            <pc:sldMk cId="1098413665" sldId="503"/>
            <ac:picMk id="3" creationId="{F131A3DE-E47E-41CA-A08C-92125FCDC0C9}"/>
          </ac:picMkLst>
        </pc:picChg>
      </pc:sldChg>
      <pc:sldChg chg="modSp add del">
        <pc:chgData name="Nathan Lucas" userId="5bc7d313-df65-4c00-b490-5e3b687898f3" providerId="ADAL" clId="{43FDC76A-0120-4947-A08B-CAE44C5FD7C3}" dt="2019-10-14T03:27:44.344" v="18807" actId="6549"/>
        <pc:sldMkLst>
          <pc:docMk/>
          <pc:sldMk cId="226695285" sldId="504"/>
        </pc:sldMkLst>
        <pc:spChg chg="mod">
          <ac:chgData name="Nathan Lucas" userId="5bc7d313-df65-4c00-b490-5e3b687898f3" providerId="ADAL" clId="{43FDC76A-0120-4947-A08B-CAE44C5FD7C3}" dt="2019-10-14T03:27:44.344" v="18807" actId="6549"/>
          <ac:spMkLst>
            <pc:docMk/>
            <pc:sldMk cId="226695285" sldId="504"/>
            <ac:spMk id="4" creationId="{8B4239B5-68BD-46C0-AF2E-026FC15D0497}"/>
          </ac:spMkLst>
        </pc:spChg>
      </pc:sldChg>
      <pc:sldChg chg="add del">
        <pc:chgData name="Nathan Lucas" userId="5bc7d313-df65-4c00-b490-5e3b687898f3" providerId="ADAL" clId="{43FDC76A-0120-4947-A08B-CAE44C5FD7C3}" dt="2019-10-13T18:06:54.228" v="6310" actId="47"/>
        <pc:sldMkLst>
          <pc:docMk/>
          <pc:sldMk cId="1528466254" sldId="504"/>
        </pc:sldMkLst>
      </pc:sldChg>
      <pc:sldChg chg="modSp add del">
        <pc:chgData name="Nathan Lucas" userId="5bc7d313-df65-4c00-b490-5e3b687898f3" providerId="ADAL" clId="{43FDC76A-0120-4947-A08B-CAE44C5FD7C3}" dt="2019-10-13T18:02:45.611" v="6170" actId="47"/>
        <pc:sldMkLst>
          <pc:docMk/>
          <pc:sldMk cId="4063008234" sldId="504"/>
        </pc:sldMkLst>
        <pc:spChg chg="mod">
          <ac:chgData name="Nathan Lucas" userId="5bc7d313-df65-4c00-b490-5e3b687898f3" providerId="ADAL" clId="{43FDC76A-0120-4947-A08B-CAE44C5FD7C3}" dt="2019-10-13T17:58:44.833" v="6068" actId="20577"/>
          <ac:spMkLst>
            <pc:docMk/>
            <pc:sldMk cId="4063008234" sldId="504"/>
            <ac:spMk id="2" creationId="{69FEA1BD-CA60-4BBB-A628-5375B01B5AAE}"/>
          </ac:spMkLst>
        </pc:spChg>
      </pc:sldChg>
      <pc:sldChg chg="modSp add del">
        <pc:chgData name="Nathan Lucas" userId="5bc7d313-df65-4c00-b490-5e3b687898f3" providerId="ADAL" clId="{43FDC76A-0120-4947-A08B-CAE44C5FD7C3}" dt="2019-10-13T18:04:22.451" v="6246" actId="47"/>
        <pc:sldMkLst>
          <pc:docMk/>
          <pc:sldMk cId="1212516921" sldId="505"/>
        </pc:sldMkLst>
        <pc:spChg chg="mod">
          <ac:chgData name="Nathan Lucas" userId="5bc7d313-df65-4c00-b490-5e3b687898f3" providerId="ADAL" clId="{43FDC76A-0120-4947-A08B-CAE44C5FD7C3}" dt="2019-10-13T17:59:02.509" v="6088" actId="6549"/>
          <ac:spMkLst>
            <pc:docMk/>
            <pc:sldMk cId="1212516921" sldId="505"/>
            <ac:spMk id="2" creationId="{69FEA1BD-CA60-4BBB-A628-5375B01B5AAE}"/>
          </ac:spMkLst>
        </pc:spChg>
      </pc:sldChg>
      <pc:sldChg chg="addSp delSp modSp add del">
        <pc:chgData name="Nathan Lucas" userId="5bc7d313-df65-4c00-b490-5e3b687898f3" providerId="ADAL" clId="{43FDC76A-0120-4947-A08B-CAE44C5FD7C3}" dt="2019-10-14T05:12:37.460" v="24941" actId="47"/>
        <pc:sldMkLst>
          <pc:docMk/>
          <pc:sldMk cId="2780940010" sldId="505"/>
        </pc:sldMkLst>
        <pc:spChg chg="mod">
          <ac:chgData name="Nathan Lucas" userId="5bc7d313-df65-4c00-b490-5e3b687898f3" providerId="ADAL" clId="{43FDC76A-0120-4947-A08B-CAE44C5FD7C3}" dt="2019-10-14T04:50:17.905" v="23322" actId="20577"/>
          <ac:spMkLst>
            <pc:docMk/>
            <pc:sldMk cId="2780940010" sldId="505"/>
            <ac:spMk id="2" creationId="{3D73FDE8-3E07-4D27-9869-955DD50C0827}"/>
          </ac:spMkLst>
        </pc:spChg>
        <pc:spChg chg="mod">
          <ac:chgData name="Nathan Lucas" userId="5bc7d313-df65-4c00-b490-5e3b687898f3" providerId="ADAL" clId="{43FDC76A-0120-4947-A08B-CAE44C5FD7C3}" dt="2019-10-14T05:12:13.653" v="24936" actId="20577"/>
          <ac:spMkLst>
            <pc:docMk/>
            <pc:sldMk cId="2780940010" sldId="505"/>
            <ac:spMk id="3" creationId="{97174CDB-5D81-41DF-8813-D1FD21FAE32C}"/>
          </ac:spMkLst>
        </pc:spChg>
        <pc:picChg chg="add mod">
          <ac:chgData name="Nathan Lucas" userId="5bc7d313-df65-4c00-b490-5e3b687898f3" providerId="ADAL" clId="{43FDC76A-0120-4947-A08B-CAE44C5FD7C3}" dt="2019-10-14T05:12:18.083" v="24937"/>
          <ac:picMkLst>
            <pc:docMk/>
            <pc:sldMk cId="2780940010" sldId="505"/>
            <ac:picMk id="5" creationId="{D8CF5999-A7D8-4836-861C-F983BAE3AA39}"/>
          </ac:picMkLst>
        </pc:picChg>
        <pc:picChg chg="add del mod">
          <ac:chgData name="Nathan Lucas" userId="5bc7d313-df65-4c00-b490-5e3b687898f3" providerId="ADAL" clId="{43FDC76A-0120-4947-A08B-CAE44C5FD7C3}" dt="2019-10-14T05:12:33.606" v="24939" actId="478"/>
          <ac:picMkLst>
            <pc:docMk/>
            <pc:sldMk cId="2780940010" sldId="505"/>
            <ac:picMk id="6" creationId="{9772424E-C1B7-46CC-8906-2E8F64FF0079}"/>
          </ac:picMkLst>
        </pc:picChg>
      </pc:sldChg>
      <pc:sldChg chg="modSp add del">
        <pc:chgData name="Nathan Lucas" userId="5bc7d313-df65-4c00-b490-5e3b687898f3" providerId="ADAL" clId="{43FDC76A-0120-4947-A08B-CAE44C5FD7C3}" dt="2019-10-14T04:50:23.630" v="23323" actId="47"/>
        <pc:sldMkLst>
          <pc:docMk/>
          <pc:sldMk cId="494239048" sldId="506"/>
        </pc:sldMkLst>
        <pc:spChg chg="mod">
          <ac:chgData name="Nathan Lucas" userId="5bc7d313-df65-4c00-b490-5e3b687898f3" providerId="ADAL" clId="{43FDC76A-0120-4947-A08B-CAE44C5FD7C3}" dt="2019-10-14T03:56:16.319" v="20163" actId="20577"/>
          <ac:spMkLst>
            <pc:docMk/>
            <pc:sldMk cId="494239048" sldId="506"/>
            <ac:spMk id="2" creationId="{BD07AB53-B690-4062-B9F2-F17EABAA51DC}"/>
          </ac:spMkLst>
        </pc:spChg>
      </pc:sldChg>
      <pc:sldChg chg="modSp add del">
        <pc:chgData name="Nathan Lucas" userId="5bc7d313-df65-4c00-b490-5e3b687898f3" providerId="ADAL" clId="{43FDC76A-0120-4947-A08B-CAE44C5FD7C3}" dt="2019-10-13T18:04:17.569" v="6245" actId="47"/>
        <pc:sldMkLst>
          <pc:docMk/>
          <pc:sldMk cId="1014089013" sldId="506"/>
        </pc:sldMkLst>
        <pc:spChg chg="mod">
          <ac:chgData name="Nathan Lucas" userId="5bc7d313-df65-4c00-b490-5e3b687898f3" providerId="ADAL" clId="{43FDC76A-0120-4947-A08B-CAE44C5FD7C3}" dt="2019-10-13T17:59:24.755" v="6115" actId="20577"/>
          <ac:spMkLst>
            <pc:docMk/>
            <pc:sldMk cId="1014089013" sldId="506"/>
            <ac:spMk id="2" creationId="{69FEA1BD-CA60-4BBB-A628-5375B01B5AAE}"/>
          </ac:spMkLst>
        </pc:spChg>
      </pc:sldChg>
      <pc:sldChg chg="add del">
        <pc:chgData name="Nathan Lucas" userId="5bc7d313-df65-4c00-b490-5e3b687898f3" providerId="ADAL" clId="{43FDC76A-0120-4947-A08B-CAE44C5FD7C3}" dt="2019-10-14T03:55:44.478" v="20139" actId="47"/>
        <pc:sldMkLst>
          <pc:docMk/>
          <pc:sldMk cId="167424669" sldId="507"/>
        </pc:sldMkLst>
      </pc:sldChg>
      <pc:sldChg chg="delSp add del">
        <pc:chgData name="Nathan Lucas" userId="5bc7d313-df65-4c00-b490-5e3b687898f3" providerId="ADAL" clId="{43FDC76A-0120-4947-A08B-CAE44C5FD7C3}" dt="2019-10-13T18:31:05.580" v="6836" actId="47"/>
        <pc:sldMkLst>
          <pc:docMk/>
          <pc:sldMk cId="785489548" sldId="508"/>
        </pc:sldMkLst>
        <pc:spChg chg="del">
          <ac:chgData name="Nathan Lucas" userId="5bc7d313-df65-4c00-b490-5e3b687898f3" providerId="ADAL" clId="{43FDC76A-0120-4947-A08B-CAE44C5FD7C3}" dt="2019-10-13T18:29:55.644" v="6809" actId="478"/>
          <ac:spMkLst>
            <pc:docMk/>
            <pc:sldMk cId="785489548" sldId="508"/>
            <ac:spMk id="6" creationId="{AB3670A1-9330-4FCD-8419-925D3398E255}"/>
          </ac:spMkLst>
        </pc:spChg>
        <pc:picChg chg="del">
          <ac:chgData name="Nathan Lucas" userId="5bc7d313-df65-4c00-b490-5e3b687898f3" providerId="ADAL" clId="{43FDC76A-0120-4947-A08B-CAE44C5FD7C3}" dt="2019-10-13T18:29:55.644" v="6809" actId="478"/>
          <ac:picMkLst>
            <pc:docMk/>
            <pc:sldMk cId="785489548" sldId="508"/>
            <ac:picMk id="5" creationId="{738FD6AA-C574-4B8F-A858-9B115E8CDE80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6T02:52:01.188" v="35165" actId="47"/>
        <pc:sldMkLst>
          <pc:docMk/>
          <pc:sldMk cId="1753495957" sldId="508"/>
        </pc:sldMkLst>
        <pc:spChg chg="mod">
          <ac:chgData name="Nathan Lucas" userId="5bc7d313-df65-4c00-b490-5e3b687898f3" providerId="ADAL" clId="{43FDC76A-0120-4947-A08B-CAE44C5FD7C3}" dt="2019-10-16T02:01:16.909" v="33890" actId="313"/>
          <ac:spMkLst>
            <pc:docMk/>
            <pc:sldMk cId="1753495957" sldId="508"/>
            <ac:spMk id="2" creationId="{7A382D8A-79C6-4247-944D-B87C95B97A28}"/>
          </ac:spMkLst>
        </pc:spChg>
        <pc:spChg chg="add mod">
          <ac:chgData name="Nathan Lucas" userId="5bc7d313-df65-4c00-b490-5e3b687898f3" providerId="ADAL" clId="{43FDC76A-0120-4947-A08B-CAE44C5FD7C3}" dt="2019-10-16T02:19:37.280" v="34544" actId="20577"/>
          <ac:spMkLst>
            <pc:docMk/>
            <pc:sldMk cId="1753495957" sldId="508"/>
            <ac:spMk id="6" creationId="{7EA9FBBF-D9CD-41B2-8F51-3B5E27B7A53D}"/>
          </ac:spMkLst>
        </pc:spChg>
        <pc:picChg chg="add del">
          <ac:chgData name="Nathan Lucas" userId="5bc7d313-df65-4c00-b490-5e3b687898f3" providerId="ADAL" clId="{43FDC76A-0120-4947-A08B-CAE44C5FD7C3}" dt="2019-10-13T18:35:37.135" v="6840" actId="478"/>
          <ac:picMkLst>
            <pc:docMk/>
            <pc:sldMk cId="1753495957" sldId="508"/>
            <ac:picMk id="3" creationId="{B478606D-C5A5-42C2-A9CD-267F485C20D0}"/>
          </ac:picMkLst>
        </pc:picChg>
        <pc:picChg chg="del mod">
          <ac:chgData name="Nathan Lucas" userId="5bc7d313-df65-4c00-b490-5e3b687898f3" providerId="ADAL" clId="{43FDC76A-0120-4947-A08B-CAE44C5FD7C3}" dt="2019-10-13T19:31:51.972" v="6910" actId="478"/>
          <ac:picMkLst>
            <pc:docMk/>
            <pc:sldMk cId="1753495957" sldId="508"/>
            <ac:picMk id="4" creationId="{7C2A0E7C-6A6C-4B6D-AB3E-05076E1FA5F2}"/>
          </ac:picMkLst>
        </pc:picChg>
        <pc:picChg chg="add del mod">
          <ac:chgData name="Nathan Lucas" userId="5bc7d313-df65-4c00-b490-5e3b687898f3" providerId="ADAL" clId="{43FDC76A-0120-4947-A08B-CAE44C5FD7C3}" dt="2019-10-13T19:35:39.173" v="6997" actId="478"/>
          <ac:picMkLst>
            <pc:docMk/>
            <pc:sldMk cId="1753495957" sldId="508"/>
            <ac:picMk id="5" creationId="{F1D07C49-3789-4494-8F87-81270FA6234E}"/>
          </ac:picMkLst>
        </pc:picChg>
        <pc:picChg chg="add del mod">
          <ac:chgData name="Nathan Lucas" userId="5bc7d313-df65-4c00-b490-5e3b687898f3" providerId="ADAL" clId="{43FDC76A-0120-4947-A08B-CAE44C5FD7C3}" dt="2019-10-14T18:33:36.178" v="31146" actId="478"/>
          <ac:picMkLst>
            <pc:docMk/>
            <pc:sldMk cId="1753495957" sldId="508"/>
            <ac:picMk id="6" creationId="{574268BE-B09E-4EEB-A579-E0F6BD7990B2}"/>
          </ac:picMkLst>
        </pc:picChg>
        <pc:picChg chg="add del mod">
          <ac:chgData name="Nathan Lucas" userId="5bc7d313-df65-4c00-b490-5e3b687898f3" providerId="ADAL" clId="{43FDC76A-0120-4947-A08B-CAE44C5FD7C3}" dt="2019-10-16T02:51:31.320" v="35164" actId="478"/>
          <ac:picMkLst>
            <pc:docMk/>
            <pc:sldMk cId="1753495957" sldId="508"/>
            <ac:picMk id="7" creationId="{B86AD6C4-5D88-44B4-80DC-D84C97FD8793}"/>
          </ac:picMkLst>
        </pc:picChg>
        <pc:picChg chg="del mod ord">
          <ac:chgData name="Nathan Lucas" userId="5bc7d313-df65-4c00-b490-5e3b687898f3" providerId="ADAL" clId="{43FDC76A-0120-4947-A08B-CAE44C5FD7C3}" dt="2019-10-13T20:25:22.684" v="7023" actId="478"/>
          <ac:picMkLst>
            <pc:docMk/>
            <pc:sldMk cId="1753495957" sldId="508"/>
            <ac:picMk id="8" creationId="{1D341755-46AC-47E6-87EF-0F35516B8722}"/>
          </ac:picMkLst>
        </pc:picChg>
        <pc:picChg chg="add mod">
          <ac:chgData name="Nathan Lucas" userId="5bc7d313-df65-4c00-b490-5e3b687898f3" providerId="ADAL" clId="{43FDC76A-0120-4947-A08B-CAE44C5FD7C3}" dt="2019-10-14T18:33:37.618" v="31148" actId="1036"/>
          <ac:picMkLst>
            <pc:docMk/>
            <pc:sldMk cId="1753495957" sldId="508"/>
            <ac:picMk id="8" creationId="{A3B7DB34-F65C-4A87-AE19-221F545BE314}"/>
          </ac:picMkLst>
        </pc:picChg>
        <pc:picChg chg="mod ord">
          <ac:chgData name="Nathan Lucas" userId="5bc7d313-df65-4c00-b490-5e3b687898f3" providerId="ADAL" clId="{43FDC76A-0120-4947-A08B-CAE44C5FD7C3}" dt="2019-10-13T20:25:44.057" v="7047" actId="1036"/>
          <ac:picMkLst>
            <pc:docMk/>
            <pc:sldMk cId="1753495957" sldId="508"/>
            <ac:picMk id="9" creationId="{45FA3B63-7276-4B8E-976B-41C18A986C05}"/>
          </ac:picMkLst>
        </pc:picChg>
      </pc:sldChg>
      <pc:sldChg chg="modSp add del">
        <pc:chgData name="Nathan Lucas" userId="5bc7d313-df65-4c00-b490-5e3b687898f3" providerId="ADAL" clId="{43FDC76A-0120-4947-A08B-CAE44C5FD7C3}" dt="2019-10-19T03:35:29.335" v="64273" actId="2696"/>
        <pc:sldMkLst>
          <pc:docMk/>
          <pc:sldMk cId="1998973095" sldId="509"/>
        </pc:sldMkLst>
        <pc:spChg chg="mod">
          <ac:chgData name="Nathan Lucas" userId="5bc7d313-df65-4c00-b490-5e3b687898f3" providerId="ADAL" clId="{43FDC76A-0120-4947-A08B-CAE44C5FD7C3}" dt="2019-10-17T16:22:12.291" v="55315" actId="20577"/>
          <ac:spMkLst>
            <pc:docMk/>
            <pc:sldMk cId="1998973095" sldId="509"/>
            <ac:spMk id="2" creationId="{2A94BD0D-0EFB-4B8B-8A20-4F6E65E9D7B3}"/>
          </ac:spMkLst>
        </pc:spChg>
      </pc:sldChg>
      <pc:sldChg chg="addSp modSp add del">
        <pc:chgData name="Nathan Lucas" userId="5bc7d313-df65-4c00-b490-5e3b687898f3" providerId="ADAL" clId="{43FDC76A-0120-4947-A08B-CAE44C5FD7C3}" dt="2019-10-17T03:49:15.141" v="54510" actId="2696"/>
        <pc:sldMkLst>
          <pc:docMk/>
          <pc:sldMk cId="2994774495" sldId="509"/>
        </pc:sldMkLst>
        <pc:spChg chg="mod">
          <ac:chgData name="Nathan Lucas" userId="5bc7d313-df65-4c00-b490-5e3b687898f3" providerId="ADAL" clId="{43FDC76A-0120-4947-A08B-CAE44C5FD7C3}" dt="2019-10-16T02:01:24.551" v="33896" actId="313"/>
          <ac:spMkLst>
            <pc:docMk/>
            <pc:sldMk cId="2994774495" sldId="509"/>
            <ac:spMk id="2" creationId="{2A94BD0D-0EFB-4B8B-8A20-4F6E65E9D7B3}"/>
          </ac:spMkLst>
        </pc:spChg>
        <pc:picChg chg="add mod">
          <ac:chgData name="Nathan Lucas" userId="5bc7d313-df65-4c00-b490-5e3b687898f3" providerId="ADAL" clId="{43FDC76A-0120-4947-A08B-CAE44C5FD7C3}" dt="2019-10-13T21:38:04.090" v="9108" actId="1036"/>
          <ac:picMkLst>
            <pc:docMk/>
            <pc:sldMk cId="2994774495" sldId="509"/>
            <ac:picMk id="3" creationId="{2AB9EEBB-5EF5-4800-978D-F7249BE82B24}"/>
          </ac:picMkLst>
        </pc:pic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3010411867" sldId="509"/>
        </pc:sldMkLst>
      </pc:sldChg>
      <pc:sldChg chg="modSp add del">
        <pc:chgData name="Nathan Lucas" userId="5bc7d313-df65-4c00-b490-5e3b687898f3" providerId="ADAL" clId="{43FDC76A-0120-4947-A08B-CAE44C5FD7C3}" dt="2019-10-13T20:57:49.833" v="7875" actId="47"/>
        <pc:sldMkLst>
          <pc:docMk/>
          <pc:sldMk cId="3158944032" sldId="509"/>
        </pc:sldMkLst>
        <pc:spChg chg="mod">
          <ac:chgData name="Nathan Lucas" userId="5bc7d313-df65-4c00-b490-5e3b687898f3" providerId="ADAL" clId="{43FDC76A-0120-4947-A08B-CAE44C5FD7C3}" dt="2019-10-13T20:57:36.168" v="7874"/>
          <ac:spMkLst>
            <pc:docMk/>
            <pc:sldMk cId="3158944032" sldId="509"/>
            <ac:spMk id="2" creationId="{012129C9-3E8F-4C86-B3B2-F886D33BC97F}"/>
          </ac:spMkLst>
        </pc:spChg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3946871486" sldId="509"/>
        </pc:sldMkLst>
      </pc:sldChg>
      <pc:sldChg chg="addSp delSp modSp add del ord modTransition">
        <pc:chgData name="Nathan Lucas" userId="5bc7d313-df65-4c00-b490-5e3b687898f3" providerId="ADAL" clId="{43FDC76A-0120-4947-A08B-CAE44C5FD7C3}" dt="2019-10-16T02:55:12.685" v="35174" actId="47"/>
        <pc:sldMkLst>
          <pc:docMk/>
          <pc:sldMk cId="1929768037" sldId="510"/>
        </pc:sldMkLst>
        <pc:spChg chg="mod">
          <ac:chgData name="Nathan Lucas" userId="5bc7d313-df65-4c00-b490-5e3b687898f3" providerId="ADAL" clId="{43FDC76A-0120-4947-A08B-CAE44C5FD7C3}" dt="2019-10-16T02:01:30.652" v="33901" actId="313"/>
          <ac:spMkLst>
            <pc:docMk/>
            <pc:sldMk cId="1929768037" sldId="510"/>
            <ac:spMk id="2" creationId="{A78831AA-3C35-4309-84AD-65468C98EB2B}"/>
          </ac:spMkLst>
        </pc:spChg>
        <pc:spChg chg="add del">
          <ac:chgData name="Nathan Lucas" userId="5bc7d313-df65-4c00-b490-5e3b687898f3" providerId="ADAL" clId="{43FDC76A-0120-4947-A08B-CAE44C5FD7C3}" dt="2019-10-16T02:55:03.223" v="35173" actId="478"/>
          <ac:spMkLst>
            <pc:docMk/>
            <pc:sldMk cId="1929768037" sldId="510"/>
            <ac:spMk id="4" creationId="{FF7D889F-0D57-4A5F-9371-B364861C0B63}"/>
          </ac:spMkLst>
        </pc:spChg>
        <pc:picChg chg="add mod">
          <ac:chgData name="Nathan Lucas" userId="5bc7d313-df65-4c00-b490-5e3b687898f3" providerId="ADAL" clId="{43FDC76A-0120-4947-A08B-CAE44C5FD7C3}" dt="2019-10-13T21:46:43.458" v="9162" actId="1036"/>
          <ac:picMkLst>
            <pc:docMk/>
            <pc:sldMk cId="1929768037" sldId="510"/>
            <ac:picMk id="3" creationId="{8A759372-F7B3-4F47-A136-0EB54FB7CC3B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3T23:33:49.622" v="13128" actId="47"/>
        <pc:sldMkLst>
          <pc:docMk/>
          <pc:sldMk cId="127107719" sldId="511"/>
        </pc:sldMkLst>
        <pc:spChg chg="mod">
          <ac:chgData name="Nathan Lucas" userId="5bc7d313-df65-4c00-b490-5e3b687898f3" providerId="ADAL" clId="{43FDC76A-0120-4947-A08B-CAE44C5FD7C3}" dt="2019-10-13T22:53:00.752" v="11716"/>
          <ac:spMkLst>
            <pc:docMk/>
            <pc:sldMk cId="127107719" sldId="511"/>
            <ac:spMk id="2" creationId="{06690AB9-7685-470B-96C7-52C823B039BC}"/>
          </ac:spMkLst>
        </pc:spChg>
        <pc:spChg chg="add del mod">
          <ac:chgData name="Nathan Lucas" userId="5bc7d313-df65-4c00-b490-5e3b687898f3" providerId="ADAL" clId="{43FDC76A-0120-4947-A08B-CAE44C5FD7C3}" dt="2019-10-13T23:10:51.368" v="12194" actId="478"/>
          <ac:spMkLst>
            <pc:docMk/>
            <pc:sldMk cId="127107719" sldId="511"/>
            <ac:spMk id="4" creationId="{4CC7B81B-C735-4372-BA75-0797FDAF6697}"/>
          </ac:spMkLst>
        </pc:spChg>
        <pc:spChg chg="add del mod">
          <ac:chgData name="Nathan Lucas" userId="5bc7d313-df65-4c00-b490-5e3b687898f3" providerId="ADAL" clId="{43FDC76A-0120-4947-A08B-CAE44C5FD7C3}" dt="2019-10-13T23:10:44.486" v="12187" actId="478"/>
          <ac:spMkLst>
            <pc:docMk/>
            <pc:sldMk cId="127107719" sldId="511"/>
            <ac:spMk id="6" creationId="{6F221AB2-0703-420B-AB9C-3EBD1915AFF6}"/>
          </ac:spMkLst>
        </pc:spChg>
        <pc:spChg chg="add del mod">
          <ac:chgData name="Nathan Lucas" userId="5bc7d313-df65-4c00-b490-5e3b687898f3" providerId="ADAL" clId="{43FDC76A-0120-4947-A08B-CAE44C5FD7C3}" dt="2019-10-13T23:11:20.214" v="12223" actId="478"/>
          <ac:spMkLst>
            <pc:docMk/>
            <pc:sldMk cId="127107719" sldId="511"/>
            <ac:spMk id="7" creationId="{3B4495E1-35BA-4F89-9FC9-B32164161455}"/>
          </ac:spMkLst>
        </pc:spChg>
        <pc:spChg chg="add del mod">
          <ac:chgData name="Nathan Lucas" userId="5bc7d313-df65-4c00-b490-5e3b687898f3" providerId="ADAL" clId="{43FDC76A-0120-4947-A08B-CAE44C5FD7C3}" dt="2019-10-13T22:11:03.681" v="10402"/>
          <ac:spMkLst>
            <pc:docMk/>
            <pc:sldMk cId="127107719" sldId="511"/>
            <ac:spMk id="18" creationId="{72F7B4B0-1086-4107-97AD-FAEEA433BC8D}"/>
          </ac:spMkLst>
        </pc:spChg>
        <pc:spChg chg="add mod ord">
          <ac:chgData name="Nathan Lucas" userId="5bc7d313-df65-4c00-b490-5e3b687898f3" providerId="ADAL" clId="{43FDC76A-0120-4947-A08B-CAE44C5FD7C3}" dt="2019-10-13T23:18:45.720" v="12487" actId="14100"/>
          <ac:spMkLst>
            <pc:docMk/>
            <pc:sldMk cId="127107719" sldId="511"/>
            <ac:spMk id="27" creationId="{1D7DB43F-1EEA-4B0A-9083-88B19591A933}"/>
          </ac:spMkLst>
        </pc:spChg>
        <pc:spChg chg="add del mod">
          <ac:chgData name="Nathan Lucas" userId="5bc7d313-df65-4c00-b490-5e3b687898f3" providerId="ADAL" clId="{43FDC76A-0120-4947-A08B-CAE44C5FD7C3}" dt="2019-10-13T23:05:52.872" v="12069" actId="478"/>
          <ac:spMkLst>
            <pc:docMk/>
            <pc:sldMk cId="127107719" sldId="511"/>
            <ac:spMk id="30" creationId="{A11B841C-2C4B-4F20-8162-F10B2FFA72D1}"/>
          </ac:spMkLst>
        </pc:spChg>
        <pc:spChg chg="add mod ord topLvl">
          <ac:chgData name="Nathan Lucas" userId="5bc7d313-df65-4c00-b490-5e3b687898f3" providerId="ADAL" clId="{43FDC76A-0120-4947-A08B-CAE44C5FD7C3}" dt="2019-10-13T23:14:29.263" v="12342" actId="14100"/>
          <ac:spMkLst>
            <pc:docMk/>
            <pc:sldMk cId="127107719" sldId="511"/>
            <ac:spMk id="33" creationId="{4109B165-9A0F-4528-9FDE-207EC680FAC1}"/>
          </ac:spMkLst>
        </pc:spChg>
        <pc:spChg chg="add mod ord">
          <ac:chgData name="Nathan Lucas" userId="5bc7d313-df65-4c00-b490-5e3b687898f3" providerId="ADAL" clId="{43FDC76A-0120-4947-A08B-CAE44C5FD7C3}" dt="2019-10-13T23:18:35.908" v="12483" actId="14100"/>
          <ac:spMkLst>
            <pc:docMk/>
            <pc:sldMk cId="127107719" sldId="511"/>
            <ac:spMk id="39" creationId="{B2B274A1-D28B-4550-AFA1-B5AE51E97AD7}"/>
          </ac:spMkLst>
        </pc:spChg>
        <pc:grpChg chg="add del mod">
          <ac:chgData name="Nathan Lucas" userId="5bc7d313-df65-4c00-b490-5e3b687898f3" providerId="ADAL" clId="{43FDC76A-0120-4947-A08B-CAE44C5FD7C3}" dt="2019-10-13T23:11:28.280" v="12225" actId="165"/>
          <ac:grpSpMkLst>
            <pc:docMk/>
            <pc:sldMk cId="127107719" sldId="511"/>
            <ac:grpSpMk id="36" creationId="{C57644F9-40D4-4D0F-92ED-451CFD211E60}"/>
          </ac:grpSpMkLst>
        </pc:grpChg>
        <pc:grpChg chg="add del mod">
          <ac:chgData name="Nathan Lucas" userId="5bc7d313-df65-4c00-b490-5e3b687898f3" providerId="ADAL" clId="{43FDC76A-0120-4947-A08B-CAE44C5FD7C3}" dt="2019-10-13T23:13:26.579" v="12323" actId="165"/>
          <ac:grpSpMkLst>
            <pc:docMk/>
            <pc:sldMk cId="127107719" sldId="511"/>
            <ac:grpSpMk id="41" creationId="{589D5729-7352-4CB0-8F0D-D490C6A9DA59}"/>
          </ac:grpSpMkLst>
        </pc:grpChg>
        <pc:grpChg chg="add mod">
          <ac:chgData name="Nathan Lucas" userId="5bc7d313-df65-4c00-b490-5e3b687898f3" providerId="ADAL" clId="{43FDC76A-0120-4947-A08B-CAE44C5FD7C3}" dt="2019-10-13T23:16:55.084" v="12437" actId="12788"/>
          <ac:grpSpMkLst>
            <pc:docMk/>
            <pc:sldMk cId="127107719" sldId="511"/>
            <ac:grpSpMk id="42" creationId="{2B0D6183-E32F-4644-9FC6-94618B43CDA4}"/>
          </ac:grpSpMkLst>
        </pc:grpChg>
        <pc:grpChg chg="add mod">
          <ac:chgData name="Nathan Lucas" userId="5bc7d313-df65-4c00-b490-5e3b687898f3" providerId="ADAL" clId="{43FDC76A-0120-4947-A08B-CAE44C5FD7C3}" dt="2019-10-13T23:18:56.610" v="12495" actId="1036"/>
          <ac:grpSpMkLst>
            <pc:docMk/>
            <pc:sldMk cId="127107719" sldId="511"/>
            <ac:grpSpMk id="43" creationId="{34F93614-F1BA-473B-AFD8-ED94A708200F}"/>
          </ac:grpSpMkLst>
        </pc:grpChg>
        <pc:grpChg chg="add mod">
          <ac:chgData name="Nathan Lucas" userId="5bc7d313-df65-4c00-b490-5e3b687898f3" providerId="ADAL" clId="{43FDC76A-0120-4947-A08B-CAE44C5FD7C3}" dt="2019-10-13T23:18:57.749" v="12496" actId="1036"/>
          <ac:grpSpMkLst>
            <pc:docMk/>
            <pc:sldMk cId="127107719" sldId="511"/>
            <ac:grpSpMk id="44" creationId="{B0FEA21F-0716-479A-9B50-60D7DB561A2D}"/>
          </ac:grpSpMkLst>
        </pc:grpChg>
        <pc:picChg chg="add mod topLvl">
          <ac:chgData name="Nathan Lucas" userId="5bc7d313-df65-4c00-b490-5e3b687898f3" providerId="ADAL" clId="{43FDC76A-0120-4947-A08B-CAE44C5FD7C3}" dt="2019-10-13T23:14:23.974" v="12341" actId="1036"/>
          <ac:picMkLst>
            <pc:docMk/>
            <pc:sldMk cId="127107719" sldId="511"/>
            <ac:picMk id="3" creationId="{EE8A1B68-215F-4E39-B3BF-EA4CB2E9F015}"/>
          </ac:picMkLst>
        </pc:picChg>
        <pc:picChg chg="add del mod">
          <ac:chgData name="Nathan Lucas" userId="5bc7d313-df65-4c00-b490-5e3b687898f3" providerId="ADAL" clId="{43FDC76A-0120-4947-A08B-CAE44C5FD7C3}" dt="2019-10-13T22:02:58.260" v="10054" actId="478"/>
          <ac:picMkLst>
            <pc:docMk/>
            <pc:sldMk cId="127107719" sldId="511"/>
            <ac:picMk id="5" creationId="{ECF62D53-41D3-4870-B09B-3AE8CAFDFD1B}"/>
          </ac:picMkLst>
        </pc:picChg>
        <pc:picChg chg="add mod">
          <ac:chgData name="Nathan Lucas" userId="5bc7d313-df65-4c00-b490-5e3b687898f3" providerId="ADAL" clId="{43FDC76A-0120-4947-A08B-CAE44C5FD7C3}" dt="2019-10-13T23:18:52.288" v="12494" actId="1036"/>
          <ac:picMkLst>
            <pc:docMk/>
            <pc:sldMk cId="127107719" sldId="511"/>
            <ac:picMk id="15" creationId="{5347D4B3-58C7-464E-96DA-A35EF0B760E6}"/>
          </ac:picMkLst>
        </pc:picChg>
        <pc:picChg chg="add del mod">
          <ac:chgData name="Nathan Lucas" userId="5bc7d313-df65-4c00-b490-5e3b687898f3" providerId="ADAL" clId="{43FDC76A-0120-4947-A08B-CAE44C5FD7C3}" dt="2019-10-13T22:11:03.681" v="10402"/>
          <ac:picMkLst>
            <pc:docMk/>
            <pc:sldMk cId="127107719" sldId="511"/>
            <ac:picMk id="17" creationId="{BAED9B1A-F7F0-435B-9D7E-601C9EC5DDCA}"/>
          </ac:picMkLst>
        </pc:picChg>
        <pc:picChg chg="add del">
          <ac:chgData name="Nathan Lucas" userId="5bc7d313-df65-4c00-b490-5e3b687898f3" providerId="ADAL" clId="{43FDC76A-0120-4947-A08B-CAE44C5FD7C3}" dt="2019-10-13T22:06:20.537" v="10183"/>
          <ac:picMkLst>
            <pc:docMk/>
            <pc:sldMk cId="127107719" sldId="511"/>
            <ac:picMk id="22" creationId="{14269AA5-AEDC-4CEA-8D0E-33C447D1F0CB}"/>
          </ac:picMkLst>
        </pc:picChg>
        <pc:picChg chg="add del mod">
          <ac:chgData name="Nathan Lucas" userId="5bc7d313-df65-4c00-b490-5e3b687898f3" providerId="ADAL" clId="{43FDC76A-0120-4947-A08B-CAE44C5FD7C3}" dt="2019-10-13T22:11:12.963" v="10405"/>
          <ac:picMkLst>
            <pc:docMk/>
            <pc:sldMk cId="127107719" sldId="511"/>
            <ac:picMk id="23" creationId="{7ECB02B5-02CD-4ADF-910B-CA19F88D5FC1}"/>
          </ac:picMkLst>
        </pc:picChg>
        <pc:picChg chg="add del mod modCrop">
          <ac:chgData name="Nathan Lucas" userId="5bc7d313-df65-4c00-b490-5e3b687898f3" providerId="ADAL" clId="{43FDC76A-0120-4947-A08B-CAE44C5FD7C3}" dt="2019-10-13T23:02:55.576" v="12057" actId="478"/>
          <ac:picMkLst>
            <pc:docMk/>
            <pc:sldMk cId="127107719" sldId="511"/>
            <ac:picMk id="28" creationId="{5C69ACEC-69D7-4079-8FAC-7964F2868C02}"/>
          </ac:picMkLst>
        </pc:picChg>
        <pc:picChg chg="del mod modCrop">
          <ac:chgData name="Nathan Lucas" userId="5bc7d313-df65-4c00-b490-5e3b687898f3" providerId="ADAL" clId="{43FDC76A-0120-4947-A08B-CAE44C5FD7C3}" dt="2019-10-13T23:04:04.169" v="12068"/>
          <ac:picMkLst>
            <pc:docMk/>
            <pc:sldMk cId="127107719" sldId="511"/>
            <ac:picMk id="29" creationId="{72666CDD-B342-485E-B3E7-FAE22A2FC6A0}"/>
          </ac:picMkLst>
        </pc:picChg>
        <pc:picChg chg="add mod">
          <ac:chgData name="Nathan Lucas" userId="5bc7d313-df65-4c00-b490-5e3b687898f3" providerId="ADAL" clId="{43FDC76A-0120-4947-A08B-CAE44C5FD7C3}" dt="2019-10-13T23:18:29.699" v="12482" actId="12788"/>
          <ac:picMkLst>
            <pc:docMk/>
            <pc:sldMk cId="127107719" sldId="511"/>
            <ac:picMk id="31" creationId="{BF83BACC-5B76-4431-B113-82B6193BE5AC}"/>
          </ac:picMkLst>
        </pc:picChg>
        <pc:picChg chg="add del mod">
          <ac:chgData name="Nathan Lucas" userId="5bc7d313-df65-4c00-b490-5e3b687898f3" providerId="ADAL" clId="{43FDC76A-0120-4947-A08B-CAE44C5FD7C3}" dt="2019-10-13T23:20:23.816" v="12558" actId="478"/>
          <ac:picMkLst>
            <pc:docMk/>
            <pc:sldMk cId="127107719" sldId="511"/>
            <ac:picMk id="45" creationId="{4E605DCA-CC76-4C9E-812D-0288438248D7}"/>
          </ac:picMkLst>
        </pc:picChg>
        <pc:cxnChg chg="add del mod">
          <ac:chgData name="Nathan Lucas" userId="5bc7d313-df65-4c00-b490-5e3b687898f3" providerId="ADAL" clId="{43FDC76A-0120-4947-A08B-CAE44C5FD7C3}" dt="2019-10-13T23:10:50.697" v="12193" actId="478"/>
          <ac:cxnSpMkLst>
            <pc:docMk/>
            <pc:sldMk cId="127107719" sldId="511"/>
            <ac:cxnSpMk id="9" creationId="{78BAB6AB-DD37-462A-923F-8CDF1465DD1E}"/>
          </ac:cxnSpMkLst>
        </pc:cxnChg>
        <pc:cxnChg chg="add del mod">
          <ac:chgData name="Nathan Lucas" userId="5bc7d313-df65-4c00-b490-5e3b687898f3" providerId="ADAL" clId="{43FDC76A-0120-4947-A08B-CAE44C5FD7C3}" dt="2019-10-13T23:11:20.745" v="12224" actId="478"/>
          <ac:cxnSpMkLst>
            <pc:docMk/>
            <pc:sldMk cId="127107719" sldId="511"/>
            <ac:cxnSpMk id="10" creationId="{41CFD482-370A-488A-BC4E-C72597962646}"/>
          </ac:cxnSpMkLst>
        </pc:cxnChg>
        <pc:cxnChg chg="add del mod">
          <ac:chgData name="Nathan Lucas" userId="5bc7d313-df65-4c00-b490-5e3b687898f3" providerId="ADAL" clId="{43FDC76A-0120-4947-A08B-CAE44C5FD7C3}" dt="2019-10-13T22:11:03.681" v="10402"/>
          <ac:cxnSpMkLst>
            <pc:docMk/>
            <pc:sldMk cId="127107719" sldId="511"/>
            <ac:cxnSpMk id="19" creationId="{B9378E14-8295-4797-8487-18F6AD1673BF}"/>
          </ac:cxnSpMkLst>
        </pc:cxnChg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181967295" sldId="512"/>
        </pc:sldMkLst>
      </pc:sldChg>
      <pc:sldChg chg="delSp modSp add del">
        <pc:chgData name="Nathan Lucas" userId="5bc7d313-df65-4c00-b490-5e3b687898f3" providerId="ADAL" clId="{43FDC76A-0120-4947-A08B-CAE44C5FD7C3}" dt="2019-10-19T03:35:29.335" v="64273" actId="2696"/>
        <pc:sldMkLst>
          <pc:docMk/>
          <pc:sldMk cId="2367101560" sldId="512"/>
        </pc:sldMkLst>
        <pc:spChg chg="mod">
          <ac:chgData name="Nathan Lucas" userId="5bc7d313-df65-4c00-b490-5e3b687898f3" providerId="ADAL" clId="{43FDC76A-0120-4947-A08B-CAE44C5FD7C3}" dt="2019-10-17T16:22:02.910" v="55308" actId="20577"/>
          <ac:spMkLst>
            <pc:docMk/>
            <pc:sldMk cId="2367101560" sldId="512"/>
            <ac:spMk id="2" creationId="{66A193D2-EF83-4F37-AC15-11B9EFD34E7C}"/>
          </ac:spMkLst>
        </pc:spChg>
        <pc:spChg chg="del">
          <ac:chgData name="Nathan Lucas" userId="5bc7d313-df65-4c00-b490-5e3b687898f3" providerId="ADAL" clId="{43FDC76A-0120-4947-A08B-CAE44C5FD7C3}" dt="2019-10-17T17:34:46.954" v="56624"/>
          <ac:spMkLst>
            <pc:docMk/>
            <pc:sldMk cId="2367101560" sldId="512"/>
            <ac:spMk id="4" creationId="{F0DF47B0-1802-4B66-9614-2E0F0A680D4F}"/>
          </ac:spMkLst>
        </pc:sp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2712484282" sldId="512"/>
        </pc:sldMkLst>
      </pc:sldChg>
      <pc:sldChg chg="addSp modSp add del ord">
        <pc:chgData name="Nathan Lucas" userId="5bc7d313-df65-4c00-b490-5e3b687898f3" providerId="ADAL" clId="{43FDC76A-0120-4947-A08B-CAE44C5FD7C3}" dt="2019-10-17T03:49:34.694" v="54515" actId="2696"/>
        <pc:sldMkLst>
          <pc:docMk/>
          <pc:sldMk cId="3364531511" sldId="512"/>
        </pc:sldMkLst>
        <pc:spChg chg="mod">
          <ac:chgData name="Nathan Lucas" userId="5bc7d313-df65-4c00-b490-5e3b687898f3" providerId="ADAL" clId="{43FDC76A-0120-4947-A08B-CAE44C5FD7C3}" dt="2019-10-16T02:01:31.704" v="33902" actId="313"/>
          <ac:spMkLst>
            <pc:docMk/>
            <pc:sldMk cId="3364531511" sldId="512"/>
            <ac:spMk id="2" creationId="{66A193D2-EF83-4F37-AC15-11B9EFD34E7C}"/>
          </ac:spMkLst>
        </pc:spChg>
        <pc:spChg chg="add">
          <ac:chgData name="Nathan Lucas" userId="5bc7d313-df65-4c00-b490-5e3b687898f3" providerId="ADAL" clId="{43FDC76A-0120-4947-A08B-CAE44C5FD7C3}" dt="2019-10-13T21:46:46.297" v="9163"/>
          <ac:spMkLst>
            <pc:docMk/>
            <pc:sldMk cId="3364531511" sldId="512"/>
            <ac:spMk id="4" creationId="{F0DF47B0-1802-4B66-9614-2E0F0A680D4F}"/>
          </ac:spMkLst>
        </pc:spChg>
        <pc:picChg chg="add mod">
          <ac:chgData name="Nathan Lucas" userId="5bc7d313-df65-4c00-b490-5e3b687898f3" providerId="ADAL" clId="{43FDC76A-0120-4947-A08B-CAE44C5FD7C3}" dt="2019-10-13T21:46:48.419" v="9167" actId="1036"/>
          <ac:picMkLst>
            <pc:docMk/>
            <pc:sldMk cId="3364531511" sldId="512"/>
            <ac:picMk id="3" creationId="{3B5CF806-6B8C-4C1E-8680-7401CCF9D16B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6T03:37:12.628" v="35618" actId="47"/>
        <pc:sldMkLst>
          <pc:docMk/>
          <pc:sldMk cId="102844030" sldId="513"/>
        </pc:sldMkLst>
        <pc:spChg chg="mod">
          <ac:chgData name="Nathan Lucas" userId="5bc7d313-df65-4c00-b490-5e3b687898f3" providerId="ADAL" clId="{43FDC76A-0120-4947-A08B-CAE44C5FD7C3}" dt="2019-10-16T02:01:29.636" v="33900" actId="313"/>
          <ac:spMkLst>
            <pc:docMk/>
            <pc:sldMk cId="102844030" sldId="513"/>
            <ac:spMk id="2" creationId="{4D485D71-8594-405D-968B-FB0C6B78D493}"/>
          </ac:spMkLst>
        </pc:spChg>
        <pc:spChg chg="add mod">
          <ac:chgData name="Nathan Lucas" userId="5bc7d313-df65-4c00-b490-5e3b687898f3" providerId="ADAL" clId="{43FDC76A-0120-4947-A08B-CAE44C5FD7C3}" dt="2019-10-13T23:01:28.711" v="12040" actId="1035"/>
          <ac:spMkLst>
            <pc:docMk/>
            <pc:sldMk cId="102844030" sldId="513"/>
            <ac:spMk id="5" creationId="{3D45ACC7-CB7D-480F-A68D-59AAC249F109}"/>
          </ac:spMkLst>
        </pc:spChg>
        <pc:spChg chg="add mod">
          <ac:chgData name="Nathan Lucas" userId="5bc7d313-df65-4c00-b490-5e3b687898f3" providerId="ADAL" clId="{43FDC76A-0120-4947-A08B-CAE44C5FD7C3}" dt="2019-10-13T23:01:31.363" v="12045" actId="1036"/>
          <ac:spMkLst>
            <pc:docMk/>
            <pc:sldMk cId="102844030" sldId="513"/>
            <ac:spMk id="6" creationId="{6891882D-4621-4E54-9ADA-9746C23FAB27}"/>
          </ac:spMkLst>
        </pc:spChg>
        <pc:picChg chg="add mod">
          <ac:chgData name="Nathan Lucas" userId="5bc7d313-df65-4c00-b490-5e3b687898f3" providerId="ADAL" clId="{43FDC76A-0120-4947-A08B-CAE44C5FD7C3}" dt="2019-10-13T22:55:50.359" v="11836" actId="1038"/>
          <ac:picMkLst>
            <pc:docMk/>
            <pc:sldMk cId="102844030" sldId="513"/>
            <ac:picMk id="3" creationId="{DD491087-3EF0-404A-AA91-8C555024E4F1}"/>
          </ac:picMkLst>
        </pc:picChg>
        <pc:picChg chg="add del mod">
          <ac:chgData name="Nathan Lucas" userId="5bc7d313-df65-4c00-b490-5e3b687898f3" providerId="ADAL" clId="{43FDC76A-0120-4947-A08B-CAE44C5FD7C3}" dt="2019-10-13T22:54:12.591" v="11752" actId="478"/>
          <ac:picMkLst>
            <pc:docMk/>
            <pc:sldMk cId="102844030" sldId="513"/>
            <ac:picMk id="4" creationId="{714C08DE-28A3-4A11-9B3D-5A2C34863FE7}"/>
          </ac:picMkLst>
        </pc:picChg>
        <pc:cxnChg chg="add del mod">
          <ac:chgData name="Nathan Lucas" userId="5bc7d313-df65-4c00-b490-5e3b687898f3" providerId="ADAL" clId="{43FDC76A-0120-4947-A08B-CAE44C5FD7C3}" dt="2019-10-16T03:36:59.636" v="35617" actId="478"/>
          <ac:cxnSpMkLst>
            <pc:docMk/>
            <pc:sldMk cId="102844030" sldId="513"/>
            <ac:cxnSpMk id="7" creationId="{DD2983AB-A4CA-4473-9C8A-FA7EC54BE8EB}"/>
          </ac:cxnSpMkLst>
        </pc:cxnChg>
      </pc:sldChg>
      <pc:sldChg chg="addSp delSp modSp add del ord">
        <pc:chgData name="Nathan Lucas" userId="5bc7d313-df65-4c00-b490-5e3b687898f3" providerId="ADAL" clId="{43FDC76A-0120-4947-A08B-CAE44C5FD7C3}" dt="2019-10-19T03:36:40.663" v="64276" actId="2696"/>
        <pc:sldMkLst>
          <pc:docMk/>
          <pc:sldMk cId="729353179" sldId="514"/>
        </pc:sldMkLst>
        <pc:spChg chg="mod">
          <ac:chgData name="Nathan Lucas" userId="5bc7d313-df65-4c00-b490-5e3b687898f3" providerId="ADAL" clId="{43FDC76A-0120-4947-A08B-CAE44C5FD7C3}" dt="2019-10-17T16:27:05.381" v="55475" actId="20577"/>
          <ac:spMkLst>
            <pc:docMk/>
            <pc:sldMk cId="729353179" sldId="514"/>
            <ac:spMk id="2" creationId="{8F58AAE8-EF60-48FB-A040-E02C03120932}"/>
          </ac:spMkLst>
        </pc:spChg>
        <pc:spChg chg="add del mod">
          <ac:chgData name="Nathan Lucas" userId="5bc7d313-df65-4c00-b490-5e3b687898f3" providerId="ADAL" clId="{43FDC76A-0120-4947-A08B-CAE44C5FD7C3}" dt="2019-10-13T21:51:26.183" v="9439" actId="478"/>
          <ac:spMkLst>
            <pc:docMk/>
            <pc:sldMk cId="729353179" sldId="514"/>
            <ac:spMk id="4" creationId="{734B6D12-D091-473D-BD1C-EAF4FC677402}"/>
          </ac:spMkLst>
        </pc:spChg>
        <pc:spChg chg="add mod">
          <ac:chgData name="Nathan Lucas" userId="5bc7d313-df65-4c00-b490-5e3b687898f3" providerId="ADAL" clId="{43FDC76A-0120-4947-A08B-CAE44C5FD7C3}" dt="2019-10-16T02:55:52.084" v="35177" actId="6549"/>
          <ac:spMkLst>
            <pc:docMk/>
            <pc:sldMk cId="729353179" sldId="514"/>
            <ac:spMk id="7" creationId="{41751220-D585-4303-852B-56E1A7FE9162}"/>
          </ac:spMkLst>
        </pc:spChg>
        <pc:spChg chg="add del mod">
          <ac:chgData name="Nathan Lucas" userId="5bc7d313-df65-4c00-b490-5e3b687898f3" providerId="ADAL" clId="{43FDC76A-0120-4947-A08B-CAE44C5FD7C3}" dt="2019-10-13T23:41:47.369" v="13322"/>
          <ac:spMkLst>
            <pc:docMk/>
            <pc:sldMk cId="729353179" sldId="514"/>
            <ac:spMk id="8" creationId="{AD17EFAB-DB61-49CF-BC85-79CCF478E251}"/>
          </ac:spMkLst>
        </pc:spChg>
        <pc:grpChg chg="add del">
          <ac:chgData name="Nathan Lucas" userId="5bc7d313-df65-4c00-b490-5e3b687898f3" providerId="ADAL" clId="{43FDC76A-0120-4947-A08B-CAE44C5FD7C3}" dt="2019-10-13T23:39:33.843" v="13182" actId="165"/>
          <ac:grpSpMkLst>
            <pc:docMk/>
            <pc:sldMk cId="729353179" sldId="514"/>
            <ac:grpSpMk id="10" creationId="{E74CBD50-3CAF-4B0D-9195-9DDA193C2FD7}"/>
          </ac:grpSpMkLst>
        </pc:grpChg>
        <pc:picChg chg="add del mod">
          <ac:chgData name="Nathan Lucas" userId="5bc7d313-df65-4c00-b490-5e3b687898f3" providerId="ADAL" clId="{43FDC76A-0120-4947-A08B-CAE44C5FD7C3}" dt="2019-10-13T21:47:53.551" v="9169" actId="478"/>
          <ac:picMkLst>
            <pc:docMk/>
            <pc:sldMk cId="729353179" sldId="514"/>
            <ac:picMk id="3" creationId="{4C547300-E3F3-4562-9F12-47280197981E}"/>
          </ac:picMkLst>
        </pc:picChg>
        <pc:picChg chg="add mod modCrop">
          <ac:chgData name="Nathan Lucas" userId="5bc7d313-df65-4c00-b490-5e3b687898f3" providerId="ADAL" clId="{43FDC76A-0120-4947-A08B-CAE44C5FD7C3}" dt="2019-10-17T02:56:15.522" v="52467" actId="1036"/>
          <ac:picMkLst>
            <pc:docMk/>
            <pc:sldMk cId="729353179" sldId="514"/>
            <ac:picMk id="5" creationId="{3865E9A4-9C15-4FB7-A248-0E6172D28195}"/>
          </ac:picMkLst>
        </pc:picChg>
        <pc:picChg chg="add del mod">
          <ac:chgData name="Nathan Lucas" userId="5bc7d313-df65-4c00-b490-5e3b687898f3" providerId="ADAL" clId="{43FDC76A-0120-4947-A08B-CAE44C5FD7C3}" dt="2019-10-13T23:39:46.011" v="13186" actId="478"/>
          <ac:picMkLst>
            <pc:docMk/>
            <pc:sldMk cId="729353179" sldId="514"/>
            <ac:picMk id="5" creationId="{D0B1347A-168A-4977-BBF6-C6F7C097630C}"/>
          </ac:picMkLst>
        </pc:picChg>
        <pc:picChg chg="add del mod">
          <ac:chgData name="Nathan Lucas" userId="5bc7d313-df65-4c00-b490-5e3b687898f3" providerId="ADAL" clId="{43FDC76A-0120-4947-A08B-CAE44C5FD7C3}" dt="2019-10-13T23:41:47.369" v="13322"/>
          <ac:picMkLst>
            <pc:docMk/>
            <pc:sldMk cId="729353179" sldId="514"/>
            <ac:picMk id="6" creationId="{2EEE1FCB-2C7A-44B2-94F9-0C148866BBA3}"/>
          </ac:picMkLst>
        </pc:picChg>
        <pc:picChg chg="add del mod">
          <ac:chgData name="Nathan Lucas" userId="5bc7d313-df65-4c00-b490-5e3b687898f3" providerId="ADAL" clId="{43FDC76A-0120-4947-A08B-CAE44C5FD7C3}" dt="2019-10-16T02:55:45.532" v="35176" actId="478"/>
          <ac:picMkLst>
            <pc:docMk/>
            <pc:sldMk cId="729353179" sldId="514"/>
            <ac:picMk id="9" creationId="{0A14D20E-2E3C-4007-BA43-85A7FA64DE95}"/>
          </ac:picMkLst>
        </pc:picChg>
        <pc:picChg chg="mod topLvl">
          <ac:chgData name="Nathan Lucas" userId="5bc7d313-df65-4c00-b490-5e3b687898f3" providerId="ADAL" clId="{43FDC76A-0120-4947-A08B-CAE44C5FD7C3}" dt="2019-10-17T02:56:14.806" v="52466" actId="1036"/>
          <ac:picMkLst>
            <pc:docMk/>
            <pc:sldMk cId="729353179" sldId="514"/>
            <ac:picMk id="11" creationId="{442E576E-6CF2-44AF-9BE6-691EAB376B1C}"/>
          </ac:picMkLst>
        </pc:picChg>
        <pc:picChg chg="mod topLvl">
          <ac:chgData name="Nathan Lucas" userId="5bc7d313-df65-4c00-b490-5e3b687898f3" providerId="ADAL" clId="{43FDC76A-0120-4947-A08B-CAE44C5FD7C3}" dt="2019-10-17T02:56:13.847" v="52465" actId="1036"/>
          <ac:picMkLst>
            <pc:docMk/>
            <pc:sldMk cId="729353179" sldId="514"/>
            <ac:picMk id="12" creationId="{21E911FE-F60E-4527-9CB2-32D14EA22BA8}"/>
          </ac:picMkLst>
        </pc:picChg>
      </pc:sldChg>
      <pc:sldChg chg="add del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1492255213" sldId="514"/>
        </pc:sldMkLst>
      </pc:sldChg>
      <pc:sldChg chg="addSp delSp modSp add del ord modTransition">
        <pc:chgData name="Nathan Lucas" userId="5bc7d313-df65-4c00-b490-5e3b687898f3" providerId="ADAL" clId="{43FDC76A-0120-4947-A08B-CAE44C5FD7C3}" dt="2019-10-16T02:55:30.449" v="35175" actId="47"/>
        <pc:sldMkLst>
          <pc:docMk/>
          <pc:sldMk cId="379585312" sldId="515"/>
        </pc:sldMkLst>
        <pc:spChg chg="mod">
          <ac:chgData name="Nathan Lucas" userId="5bc7d313-df65-4c00-b490-5e3b687898f3" providerId="ADAL" clId="{43FDC76A-0120-4947-A08B-CAE44C5FD7C3}" dt="2019-10-16T02:01:32.651" v="33903" actId="313"/>
          <ac:spMkLst>
            <pc:docMk/>
            <pc:sldMk cId="379585312" sldId="515"/>
            <ac:spMk id="2" creationId="{5CEB9587-805C-4D2F-970A-4067A87B6131}"/>
          </ac:spMkLst>
        </pc:spChg>
        <pc:picChg chg="add del mod">
          <ac:chgData name="Nathan Lucas" userId="5bc7d313-df65-4c00-b490-5e3b687898f3" providerId="ADAL" clId="{43FDC76A-0120-4947-A08B-CAE44C5FD7C3}" dt="2019-10-13T22:07:39.302" v="10220"/>
          <ac:picMkLst>
            <pc:docMk/>
            <pc:sldMk cId="379585312" sldId="515"/>
            <ac:picMk id="3" creationId="{8239E3C9-3501-44AC-AD90-5578D510966B}"/>
          </ac:picMkLst>
        </pc:picChg>
        <pc:picChg chg="add mod">
          <ac:chgData name="Nathan Lucas" userId="5bc7d313-df65-4c00-b490-5e3b687898f3" providerId="ADAL" clId="{43FDC76A-0120-4947-A08B-CAE44C5FD7C3}" dt="2019-10-13T22:07:26.011" v="10198" actId="1036"/>
          <ac:picMkLst>
            <pc:docMk/>
            <pc:sldMk cId="379585312" sldId="515"/>
            <ac:picMk id="4" creationId="{54481A6A-9E49-4F9C-9305-D5C4369A7A24}"/>
          </ac:picMkLst>
        </pc:picChg>
      </pc:sldChg>
      <pc:sldChg chg="addSp delSp modSp add del ord">
        <pc:chgData name="Nathan Lucas" userId="5bc7d313-df65-4c00-b490-5e3b687898f3" providerId="ADAL" clId="{43FDC76A-0120-4947-A08B-CAE44C5FD7C3}" dt="2019-10-13T23:34:02.866" v="13129" actId="47"/>
        <pc:sldMkLst>
          <pc:docMk/>
          <pc:sldMk cId="2630865875" sldId="516"/>
        </pc:sldMkLst>
        <pc:spChg chg="mod">
          <ac:chgData name="Nathan Lucas" userId="5bc7d313-df65-4c00-b490-5e3b687898f3" providerId="ADAL" clId="{43FDC76A-0120-4947-A08B-CAE44C5FD7C3}" dt="2019-10-13T22:53:04.559" v="11718"/>
          <ac:spMkLst>
            <pc:docMk/>
            <pc:sldMk cId="2630865875" sldId="516"/>
            <ac:spMk id="2" creationId="{A79E070E-ED03-463E-8CD1-2A60CAB010EA}"/>
          </ac:spMkLst>
        </pc:spChg>
        <pc:spChg chg="add del">
          <ac:chgData name="Nathan Lucas" userId="5bc7d313-df65-4c00-b490-5e3b687898f3" providerId="ADAL" clId="{43FDC76A-0120-4947-A08B-CAE44C5FD7C3}" dt="2019-10-13T23:24:13.453" v="12777" actId="478"/>
          <ac:spMkLst>
            <pc:docMk/>
            <pc:sldMk cId="2630865875" sldId="516"/>
            <ac:spMk id="5" creationId="{BB54995F-BF0B-451C-8555-A590DC5E9B6E}"/>
          </ac:spMkLst>
        </pc:spChg>
        <pc:spChg chg="add del mod ord">
          <ac:chgData name="Nathan Lucas" userId="5bc7d313-df65-4c00-b490-5e3b687898f3" providerId="ADAL" clId="{43FDC76A-0120-4947-A08B-CAE44C5FD7C3}" dt="2019-10-13T23:27:48.912" v="12921" actId="478"/>
          <ac:spMkLst>
            <pc:docMk/>
            <pc:sldMk cId="2630865875" sldId="516"/>
            <ac:spMk id="9" creationId="{A1495915-AFE6-485C-BE5B-F164688BA1D2}"/>
          </ac:spMkLst>
        </pc:spChg>
        <pc:spChg chg="add mod">
          <ac:chgData name="Nathan Lucas" userId="5bc7d313-df65-4c00-b490-5e3b687898f3" providerId="ADAL" clId="{43FDC76A-0120-4947-A08B-CAE44C5FD7C3}" dt="2019-10-13T23:28:17.678" v="12931" actId="164"/>
          <ac:spMkLst>
            <pc:docMk/>
            <pc:sldMk cId="2630865875" sldId="516"/>
            <ac:spMk id="11" creationId="{E8A1E039-C8CE-4823-B81A-66B34BF607D9}"/>
          </ac:spMkLst>
        </pc:spChg>
        <pc:grpChg chg="add del mod">
          <ac:chgData name="Nathan Lucas" userId="5bc7d313-df65-4c00-b490-5e3b687898f3" providerId="ADAL" clId="{43FDC76A-0120-4947-A08B-CAE44C5FD7C3}" dt="2019-10-13T23:28:18.614" v="12932"/>
          <ac:grpSpMkLst>
            <pc:docMk/>
            <pc:sldMk cId="2630865875" sldId="516"/>
            <ac:grpSpMk id="12" creationId="{942F93C7-34BF-450C-B1CD-1BB61E24D561}"/>
          </ac:grpSpMkLst>
        </pc:grpChg>
        <pc:picChg chg="add del mod">
          <ac:chgData name="Nathan Lucas" userId="5bc7d313-df65-4c00-b490-5e3b687898f3" providerId="ADAL" clId="{43FDC76A-0120-4947-A08B-CAE44C5FD7C3}" dt="2019-10-13T22:10:53.900" v="10400"/>
          <ac:picMkLst>
            <pc:docMk/>
            <pc:sldMk cId="2630865875" sldId="516"/>
            <ac:picMk id="3" creationId="{344F7A90-EC48-4801-97A0-3328BD0E9BE4}"/>
          </ac:picMkLst>
        </pc:picChg>
        <pc:picChg chg="add del mod">
          <ac:chgData name="Nathan Lucas" userId="5bc7d313-df65-4c00-b490-5e3b687898f3" providerId="ADAL" clId="{43FDC76A-0120-4947-A08B-CAE44C5FD7C3}" dt="2019-10-13T23:25:10.114" v="12813" actId="478"/>
          <ac:picMkLst>
            <pc:docMk/>
            <pc:sldMk cId="2630865875" sldId="516"/>
            <ac:picMk id="4" creationId="{2D2E8660-AF5C-4E27-A351-DF82D2F821E2}"/>
          </ac:picMkLst>
        </pc:picChg>
        <pc:picChg chg="add del mod">
          <ac:chgData name="Nathan Lucas" userId="5bc7d313-df65-4c00-b490-5e3b687898f3" providerId="ADAL" clId="{43FDC76A-0120-4947-A08B-CAE44C5FD7C3}" dt="2019-10-13T23:24:17.571" v="12811" actId="478"/>
          <ac:picMkLst>
            <pc:docMk/>
            <pc:sldMk cId="2630865875" sldId="516"/>
            <ac:picMk id="7" creationId="{4A473775-2F92-458A-B5B7-18C58C694D7E}"/>
          </ac:picMkLst>
        </pc:picChg>
        <pc:picChg chg="mod ord">
          <ac:chgData name="Nathan Lucas" userId="5bc7d313-df65-4c00-b490-5e3b687898f3" providerId="ADAL" clId="{43FDC76A-0120-4947-A08B-CAE44C5FD7C3}" dt="2019-10-13T23:28:17.678" v="12931" actId="164"/>
          <ac:picMkLst>
            <pc:docMk/>
            <pc:sldMk cId="2630865875" sldId="516"/>
            <ac:picMk id="10" creationId="{25C0C975-1F48-4034-9DF4-076FBC176272}"/>
          </ac:picMkLst>
        </pc:picChg>
        <pc:cxnChg chg="add del mod">
          <ac:chgData name="Nathan Lucas" userId="5bc7d313-df65-4c00-b490-5e3b687898f3" providerId="ADAL" clId="{43FDC76A-0120-4947-A08B-CAE44C5FD7C3}" dt="2019-10-13T23:19:25.082" v="12502"/>
          <ac:cxnSpMkLst>
            <pc:docMk/>
            <pc:sldMk cId="2630865875" sldId="516"/>
            <ac:cxnSpMk id="6" creationId="{A33A97D2-28D6-4D5B-89EE-042CDF1163EE}"/>
          </ac:cxnSpMkLst>
        </pc:cxnChg>
      </pc:sldChg>
      <pc:sldChg chg="modSp add del">
        <pc:chgData name="Nathan Lucas" userId="5bc7d313-df65-4c00-b490-5e3b687898f3" providerId="ADAL" clId="{43FDC76A-0120-4947-A08B-CAE44C5FD7C3}" dt="2019-10-13T22:52:24.295" v="11681" actId="47"/>
        <pc:sldMkLst>
          <pc:docMk/>
          <pc:sldMk cId="2442039158" sldId="517"/>
        </pc:sldMkLst>
        <pc:spChg chg="mod">
          <ac:chgData name="Nathan Lucas" userId="5bc7d313-df65-4c00-b490-5e3b687898f3" providerId="ADAL" clId="{43FDC76A-0120-4947-A08B-CAE44C5FD7C3}" dt="2019-10-13T22:13:51.481" v="10521" actId="20577"/>
          <ac:spMkLst>
            <pc:docMk/>
            <pc:sldMk cId="2442039158" sldId="517"/>
            <ac:spMk id="2" creationId="{69FEA1BD-CA60-4BBB-A628-5375B01B5AAE}"/>
          </ac:spMkLst>
        </pc:spChg>
      </pc:sldChg>
      <pc:sldChg chg="addSp delSp modSp add del modTransition delAnim modAnim">
        <pc:chgData name="Nathan Lucas" userId="5bc7d313-df65-4c00-b490-5e3b687898f3" providerId="ADAL" clId="{43FDC76A-0120-4947-A08B-CAE44C5FD7C3}" dt="2019-10-16T02:56:43.227" v="35210" actId="47"/>
        <pc:sldMkLst>
          <pc:docMk/>
          <pc:sldMk cId="1305897265" sldId="518"/>
        </pc:sldMkLst>
        <pc:spChg chg="mod">
          <ac:chgData name="Nathan Lucas" userId="5bc7d313-df65-4c00-b490-5e3b687898f3" providerId="ADAL" clId="{43FDC76A-0120-4947-A08B-CAE44C5FD7C3}" dt="2019-10-16T02:01:36.724" v="33906" actId="313"/>
          <ac:spMkLst>
            <pc:docMk/>
            <pc:sldMk cId="1305897265" sldId="518"/>
            <ac:spMk id="2" creationId="{1A5BEEE6-A88B-4E60-868B-684CF4714159}"/>
          </ac:spMkLst>
        </pc:spChg>
        <pc:spChg chg="add del">
          <ac:chgData name="Nathan Lucas" userId="5bc7d313-df65-4c00-b490-5e3b687898f3" providerId="ADAL" clId="{43FDC76A-0120-4947-A08B-CAE44C5FD7C3}" dt="2019-10-13T23:48:25.242" v="13435" actId="478"/>
          <ac:spMkLst>
            <pc:docMk/>
            <pc:sldMk cId="1305897265" sldId="518"/>
            <ac:spMk id="9" creationId="{B4A8272D-ACB6-4D39-937E-C774D50C4C97}"/>
          </ac:spMkLst>
        </pc:spChg>
        <pc:spChg chg="add del mod">
          <ac:chgData name="Nathan Lucas" userId="5bc7d313-df65-4c00-b490-5e3b687898f3" providerId="ADAL" clId="{43FDC76A-0120-4947-A08B-CAE44C5FD7C3}" dt="2019-10-13T23:58:23.533" v="13987" actId="478"/>
          <ac:spMkLst>
            <pc:docMk/>
            <pc:sldMk cId="1305897265" sldId="518"/>
            <ac:spMk id="10" creationId="{583DCFA2-2858-4ADB-8D89-B40ABD3DCBA7}"/>
          </ac:spMkLst>
        </pc:spChg>
        <pc:spChg chg="add del mod">
          <ac:chgData name="Nathan Lucas" userId="5bc7d313-df65-4c00-b490-5e3b687898f3" providerId="ADAL" clId="{43FDC76A-0120-4947-A08B-CAE44C5FD7C3}" dt="2019-10-14T00:08:55.374" v="14692" actId="552"/>
          <ac:spMkLst>
            <pc:docMk/>
            <pc:sldMk cId="1305897265" sldId="518"/>
            <ac:spMk id="11" creationId="{E0AD0C3C-DE42-44C0-AD6D-67499BD4E796}"/>
          </ac:spMkLst>
        </pc:spChg>
        <pc:spChg chg="add mod">
          <ac:chgData name="Nathan Lucas" userId="5bc7d313-df65-4c00-b490-5e3b687898f3" providerId="ADAL" clId="{43FDC76A-0120-4947-A08B-CAE44C5FD7C3}" dt="2019-10-14T00:13:50.670" v="15047" actId="403"/>
          <ac:spMkLst>
            <pc:docMk/>
            <pc:sldMk cId="1305897265" sldId="518"/>
            <ac:spMk id="12" creationId="{EA99AF3E-5482-4C26-9CCD-6ACF794E726B}"/>
          </ac:spMkLst>
        </pc:spChg>
        <pc:spChg chg="add del mod">
          <ac:chgData name="Nathan Lucas" userId="5bc7d313-df65-4c00-b490-5e3b687898f3" providerId="ADAL" clId="{43FDC76A-0120-4947-A08B-CAE44C5FD7C3}" dt="2019-10-14T00:07:41.336" v="14656" actId="478"/>
          <ac:spMkLst>
            <pc:docMk/>
            <pc:sldMk cId="1305897265" sldId="518"/>
            <ac:spMk id="13" creationId="{1AB38720-75F2-40A4-B602-54FCB37DD928}"/>
          </ac:spMkLst>
        </pc:spChg>
        <pc:spChg chg="add del mod">
          <ac:chgData name="Nathan Lucas" userId="5bc7d313-df65-4c00-b490-5e3b687898f3" providerId="ADAL" clId="{43FDC76A-0120-4947-A08B-CAE44C5FD7C3}" dt="2019-10-14T00:07:41.336" v="14656" actId="478"/>
          <ac:spMkLst>
            <pc:docMk/>
            <pc:sldMk cId="1305897265" sldId="518"/>
            <ac:spMk id="14" creationId="{8D434EC1-6165-4261-A281-8F0CE51788A1}"/>
          </ac:spMkLst>
        </pc:spChg>
        <pc:spChg chg="add mod">
          <ac:chgData name="Nathan Lucas" userId="5bc7d313-df65-4c00-b490-5e3b687898f3" providerId="ADAL" clId="{43FDC76A-0120-4947-A08B-CAE44C5FD7C3}" dt="2019-10-14T00:13:50.670" v="15047" actId="403"/>
          <ac:spMkLst>
            <pc:docMk/>
            <pc:sldMk cId="1305897265" sldId="518"/>
            <ac:spMk id="15" creationId="{084E01B3-18E0-4A5D-BED3-3922BA254B70}"/>
          </ac:spMkLst>
        </pc:spChg>
        <pc:spChg chg="add del mod">
          <ac:chgData name="Nathan Lucas" userId="5bc7d313-df65-4c00-b490-5e3b687898f3" providerId="ADAL" clId="{43FDC76A-0120-4947-A08B-CAE44C5FD7C3}" dt="2019-10-14T00:07:51.211" v="14659" actId="478"/>
          <ac:spMkLst>
            <pc:docMk/>
            <pc:sldMk cId="1305897265" sldId="518"/>
            <ac:spMk id="17" creationId="{01A77069-F0F7-440A-80A3-BB56A19727BC}"/>
          </ac:spMkLst>
        </pc:spChg>
        <pc:spChg chg="add mod topLvl">
          <ac:chgData name="Nathan Lucas" userId="5bc7d313-df65-4c00-b490-5e3b687898f3" providerId="ADAL" clId="{43FDC76A-0120-4947-A08B-CAE44C5FD7C3}" dt="2019-10-14T00:08:47.667" v="14690" actId="165"/>
          <ac:spMkLst>
            <pc:docMk/>
            <pc:sldMk cId="1305897265" sldId="518"/>
            <ac:spMk id="26" creationId="{3891D8C6-0884-49F2-816A-B2FC26D3E89D}"/>
          </ac:spMkLst>
        </pc:spChg>
        <pc:spChg chg="add del mod">
          <ac:chgData name="Nathan Lucas" userId="5bc7d313-df65-4c00-b490-5e3b687898f3" providerId="ADAL" clId="{43FDC76A-0120-4947-A08B-CAE44C5FD7C3}" dt="2019-10-14T00:03:37.692" v="14398" actId="478"/>
          <ac:spMkLst>
            <pc:docMk/>
            <pc:sldMk cId="1305897265" sldId="518"/>
            <ac:spMk id="29" creationId="{B3731211-8E09-4311-B986-819324EDE628}"/>
          </ac:spMkLst>
        </pc:spChg>
        <pc:spChg chg="add mod topLvl">
          <ac:chgData name="Nathan Lucas" userId="5bc7d313-df65-4c00-b490-5e3b687898f3" providerId="ADAL" clId="{43FDC76A-0120-4947-A08B-CAE44C5FD7C3}" dt="2019-10-14T00:08:47.667" v="14690" actId="165"/>
          <ac:spMkLst>
            <pc:docMk/>
            <pc:sldMk cId="1305897265" sldId="518"/>
            <ac:spMk id="30" creationId="{772D9E6E-5EF0-40A5-A307-C2C8ED4FF3E8}"/>
          </ac:spMkLst>
        </pc:spChg>
        <pc:spChg chg="add mod topLvl">
          <ac:chgData name="Nathan Lucas" userId="5bc7d313-df65-4c00-b490-5e3b687898f3" providerId="ADAL" clId="{43FDC76A-0120-4947-A08B-CAE44C5FD7C3}" dt="2019-10-14T00:08:47.667" v="14690" actId="165"/>
          <ac:spMkLst>
            <pc:docMk/>
            <pc:sldMk cId="1305897265" sldId="518"/>
            <ac:spMk id="31" creationId="{8D5C8249-D5B4-4493-B951-1E2E0EA54761}"/>
          </ac:spMkLst>
        </pc:spChg>
        <pc:spChg chg="add mod">
          <ac:chgData name="Nathan Lucas" userId="5bc7d313-df65-4c00-b490-5e3b687898f3" providerId="ADAL" clId="{43FDC76A-0120-4947-A08B-CAE44C5FD7C3}" dt="2019-10-14T00:13:22.106" v="15045" actId="1035"/>
          <ac:spMkLst>
            <pc:docMk/>
            <pc:sldMk cId="1305897265" sldId="518"/>
            <ac:spMk id="37" creationId="{F98ED0E2-A275-430F-B018-ADB04C839715}"/>
          </ac:spMkLst>
        </pc:spChg>
        <pc:spChg chg="add mod topLvl">
          <ac:chgData name="Nathan Lucas" userId="5bc7d313-df65-4c00-b490-5e3b687898f3" providerId="ADAL" clId="{43FDC76A-0120-4947-A08B-CAE44C5FD7C3}" dt="2019-10-14T00:13:36.115" v="15046" actId="165"/>
          <ac:spMkLst>
            <pc:docMk/>
            <pc:sldMk cId="1305897265" sldId="518"/>
            <ac:spMk id="38" creationId="{09342D67-C1F6-47B2-9F2D-5FCA0731C095}"/>
          </ac:spMkLst>
        </pc:spChg>
        <pc:spChg chg="add mod topLvl">
          <ac:chgData name="Nathan Lucas" userId="5bc7d313-df65-4c00-b490-5e3b687898f3" providerId="ADAL" clId="{43FDC76A-0120-4947-A08B-CAE44C5FD7C3}" dt="2019-10-14T00:13:36.115" v="15046" actId="165"/>
          <ac:spMkLst>
            <pc:docMk/>
            <pc:sldMk cId="1305897265" sldId="518"/>
            <ac:spMk id="39" creationId="{9331ABBC-E428-4258-A950-7DF64F8DBF2F}"/>
          </ac:spMkLst>
        </pc:spChg>
        <pc:grpChg chg="add mod">
          <ac:chgData name="Nathan Lucas" userId="5bc7d313-df65-4c00-b490-5e3b687898f3" providerId="ADAL" clId="{43FDC76A-0120-4947-A08B-CAE44C5FD7C3}" dt="2019-10-14T00:10:19.475" v="14774" actId="1035"/>
          <ac:grpSpMkLst>
            <pc:docMk/>
            <pc:sldMk cId="1305897265" sldId="518"/>
            <ac:grpSpMk id="35" creationId="{919AA478-FCE5-4B66-9CAA-7816692B9F74}"/>
          </ac:grpSpMkLst>
        </pc:grpChg>
        <pc:grpChg chg="add del mod">
          <ac:chgData name="Nathan Lucas" userId="5bc7d313-df65-4c00-b490-5e3b687898f3" providerId="ADAL" clId="{43FDC76A-0120-4947-A08B-CAE44C5FD7C3}" dt="2019-10-14T00:08:47.667" v="14690" actId="165"/>
          <ac:grpSpMkLst>
            <pc:docMk/>
            <pc:sldMk cId="1305897265" sldId="518"/>
            <ac:grpSpMk id="36" creationId="{B6F5AA2C-BD36-4626-8E3B-A5CFDA3A29C7}"/>
          </ac:grpSpMkLst>
        </pc:grpChg>
        <pc:grpChg chg="add del mod">
          <ac:chgData name="Nathan Lucas" userId="5bc7d313-df65-4c00-b490-5e3b687898f3" providerId="ADAL" clId="{43FDC76A-0120-4947-A08B-CAE44C5FD7C3}" dt="2019-10-14T00:13:36.115" v="15046" actId="165"/>
          <ac:grpSpMkLst>
            <pc:docMk/>
            <pc:sldMk cId="1305897265" sldId="518"/>
            <ac:grpSpMk id="40" creationId="{05271665-8772-4789-9361-04D97BFA4194}"/>
          </ac:grpSpMkLst>
        </pc:grpChg>
        <pc:picChg chg="add del mod">
          <ac:chgData name="Nathan Lucas" userId="5bc7d313-df65-4c00-b490-5e3b687898f3" providerId="ADAL" clId="{43FDC76A-0120-4947-A08B-CAE44C5FD7C3}" dt="2019-10-13T23:55:03.271" v="13769" actId="478"/>
          <ac:picMkLst>
            <pc:docMk/>
            <pc:sldMk cId="1305897265" sldId="518"/>
            <ac:picMk id="4" creationId="{C9C0BC44-9CAF-4B0B-B4DB-C490F70C0C25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5" creationId="{E2310FB9-F382-4ED2-8932-035841E89C02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6" creationId="{D2449E0A-40A5-4D49-8CE7-DA738F25F8EB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7" creationId="{08099CFC-648F-44E1-ACE9-A907B01B5388}"/>
          </ac:picMkLst>
        </pc:picChg>
        <pc:picChg chg="add del mod">
          <ac:chgData name="Nathan Lucas" userId="5bc7d313-df65-4c00-b490-5e3b687898f3" providerId="ADAL" clId="{43FDC76A-0120-4947-A08B-CAE44C5FD7C3}" dt="2019-10-13T23:54:34.423" v="13760" actId="478"/>
          <ac:picMkLst>
            <pc:docMk/>
            <pc:sldMk cId="1305897265" sldId="518"/>
            <ac:picMk id="8" creationId="{39442665-8389-4EC7-8508-E1B9C1F86452}"/>
          </ac:picMkLst>
        </pc:picChg>
        <pc:picChg chg="add mod">
          <ac:chgData name="Nathan Lucas" userId="5bc7d313-df65-4c00-b490-5e3b687898f3" providerId="ADAL" clId="{43FDC76A-0120-4947-A08B-CAE44C5FD7C3}" dt="2019-10-14T00:10:20.864" v="14775" actId="1035"/>
          <ac:picMkLst>
            <pc:docMk/>
            <pc:sldMk cId="1305897265" sldId="518"/>
            <ac:picMk id="16" creationId="{2E30A22D-E102-4161-80E7-6BC4974A9CBA}"/>
          </ac:picMkLst>
        </pc:picChg>
        <pc:picChg chg="add mod ord">
          <ac:chgData name="Nathan Lucas" userId="5bc7d313-df65-4c00-b490-5e3b687898f3" providerId="ADAL" clId="{43FDC76A-0120-4947-A08B-CAE44C5FD7C3}" dt="2019-10-14T00:07:22.803" v="14648" actId="164"/>
          <ac:picMkLst>
            <pc:docMk/>
            <pc:sldMk cId="1305897265" sldId="518"/>
            <ac:picMk id="19" creationId="{F9AE7E03-A980-4BE4-B634-464C24D31679}"/>
          </ac:picMkLst>
        </pc:picChg>
        <pc:picChg chg="add mod ord">
          <ac:chgData name="Nathan Lucas" userId="5bc7d313-df65-4c00-b490-5e3b687898f3" providerId="ADAL" clId="{43FDC76A-0120-4947-A08B-CAE44C5FD7C3}" dt="2019-10-14T00:07:25.018" v="14649" actId="1036"/>
          <ac:picMkLst>
            <pc:docMk/>
            <pc:sldMk cId="1305897265" sldId="518"/>
            <ac:picMk id="21" creationId="{BBF88690-E5FE-409B-9C75-3413A7A4ECED}"/>
          </ac:picMkLst>
        </pc:picChg>
        <pc:picChg chg="add del mod ord">
          <ac:chgData name="Nathan Lucas" userId="5bc7d313-df65-4c00-b490-5e3b687898f3" providerId="ADAL" clId="{43FDC76A-0120-4947-A08B-CAE44C5FD7C3}" dt="2019-10-14T00:07:02.040" v="14606" actId="478"/>
          <ac:picMkLst>
            <pc:docMk/>
            <pc:sldMk cId="1305897265" sldId="518"/>
            <ac:picMk id="23" creationId="{17182F19-AD17-423F-ABB7-C0111E45F8BF}"/>
          </ac:picMkLst>
        </pc:picChg>
        <pc:picChg chg="add mod">
          <ac:chgData name="Nathan Lucas" userId="5bc7d313-df65-4c00-b490-5e3b687898f3" providerId="ADAL" clId="{43FDC76A-0120-4947-A08B-CAE44C5FD7C3}" dt="2019-10-14T00:07:22.803" v="14648" actId="164"/>
          <ac:picMkLst>
            <pc:docMk/>
            <pc:sldMk cId="1305897265" sldId="518"/>
            <ac:picMk id="25" creationId="{7E478B1C-9673-4A25-85F1-D44DF20D2A14}"/>
          </ac:picMkLst>
        </pc:picChg>
        <pc:picChg chg="add mod">
          <ac:chgData name="Nathan Lucas" userId="5bc7d313-df65-4c00-b490-5e3b687898f3" providerId="ADAL" clId="{43FDC76A-0120-4947-A08B-CAE44C5FD7C3}" dt="2019-10-14T00:07:25.752" v="14650" actId="1036"/>
          <ac:picMkLst>
            <pc:docMk/>
            <pc:sldMk cId="1305897265" sldId="518"/>
            <ac:picMk id="34" creationId="{5A56B0D1-420D-430E-8B50-18F8393AF84D}"/>
          </ac:picMkLst>
        </pc:picChg>
        <pc:cxnChg chg="add del mod">
          <ac:chgData name="Nathan Lucas" userId="5bc7d313-df65-4c00-b490-5e3b687898f3" providerId="ADAL" clId="{43FDC76A-0120-4947-A08B-CAE44C5FD7C3}" dt="2019-10-14T00:03:47.395" v="14412" actId="478"/>
          <ac:cxnSpMkLst>
            <pc:docMk/>
            <pc:sldMk cId="1305897265" sldId="518"/>
            <ac:cxnSpMk id="3" creationId="{3A29DB38-F8D5-4495-AE18-C460B2D4BDD1}"/>
          </ac:cxnSpMkLst>
        </pc:cxnChg>
      </pc:sldChg>
      <pc:sldChg chg="addSp delSp modSp add del">
        <pc:chgData name="Nathan Lucas" userId="5bc7d313-df65-4c00-b490-5e3b687898f3" providerId="ADAL" clId="{43FDC76A-0120-4947-A08B-CAE44C5FD7C3}" dt="2019-10-18T21:35:41.175" v="60598" actId="47"/>
        <pc:sldMkLst>
          <pc:docMk/>
          <pc:sldMk cId="2646139497" sldId="519"/>
        </pc:sldMkLst>
        <pc:spChg chg="mod">
          <ac:chgData name="Nathan Lucas" userId="5bc7d313-df65-4c00-b490-5e3b687898f3" providerId="ADAL" clId="{43FDC76A-0120-4947-A08B-CAE44C5FD7C3}" dt="2019-10-16T23:21:42.022" v="47051" actId="20577"/>
          <ac:spMkLst>
            <pc:docMk/>
            <pc:sldMk cId="2646139497" sldId="519"/>
            <ac:spMk id="2" creationId="{1A5BEEE6-A88B-4E60-868B-684CF4714159}"/>
          </ac:spMkLst>
        </pc:spChg>
        <pc:spChg chg="add del">
          <ac:chgData name="Nathan Lucas" userId="5bc7d313-df65-4c00-b490-5e3b687898f3" providerId="ADAL" clId="{43FDC76A-0120-4947-A08B-CAE44C5FD7C3}" dt="2019-10-13T23:54:40.214" v="13762"/>
          <ac:spMkLst>
            <pc:docMk/>
            <pc:sldMk cId="2646139497" sldId="519"/>
            <ac:spMk id="4" creationId="{FB00DC14-3809-4FCD-95C1-23E472039D45}"/>
          </ac:spMkLst>
        </pc:spChg>
        <pc:spChg chg="add mod">
          <ac:chgData name="Nathan Lucas" userId="5bc7d313-df65-4c00-b490-5e3b687898f3" providerId="ADAL" clId="{43FDC76A-0120-4947-A08B-CAE44C5FD7C3}" dt="2019-10-17T17:36:02.182" v="56730" actId="1037"/>
          <ac:spMkLst>
            <pc:docMk/>
            <pc:sldMk cId="2646139497" sldId="519"/>
            <ac:spMk id="5" creationId="{E0B38832-8632-4EC3-9F9D-AB6AA2F9AA43}"/>
          </ac:spMkLst>
        </pc:spChg>
        <pc:picChg chg="add del">
          <ac:chgData name="Nathan Lucas" userId="5bc7d313-df65-4c00-b490-5e3b687898f3" providerId="ADAL" clId="{43FDC76A-0120-4947-A08B-CAE44C5FD7C3}" dt="2019-10-13T23:54:40.214" v="13762"/>
          <ac:picMkLst>
            <pc:docMk/>
            <pc:sldMk cId="2646139497" sldId="519"/>
            <ac:picMk id="3" creationId="{334E978D-B7C9-4EFA-8E79-803C7EC43E9B}"/>
          </ac:picMkLst>
        </pc:picChg>
        <pc:picChg chg="del">
          <ac:chgData name="Nathan Lucas" userId="5bc7d313-df65-4c00-b490-5e3b687898f3" providerId="ADAL" clId="{43FDC76A-0120-4947-A08B-CAE44C5FD7C3}" dt="2019-10-17T03:21:02.258" v="53304" actId="478"/>
          <ac:picMkLst>
            <pc:docMk/>
            <pc:sldMk cId="2646139497" sldId="519"/>
            <ac:picMk id="4" creationId="{2EDD2376-2813-4BAB-BB24-6AA67D70734F}"/>
          </ac:picMkLst>
        </pc:picChg>
        <pc:picChg chg="add del mod">
          <ac:chgData name="Nathan Lucas" userId="5bc7d313-df65-4c00-b490-5e3b687898f3" providerId="ADAL" clId="{43FDC76A-0120-4947-A08B-CAE44C5FD7C3}" dt="2019-10-18T15:29:51.931" v="58189" actId="478"/>
          <ac:picMkLst>
            <pc:docMk/>
            <pc:sldMk cId="2646139497" sldId="519"/>
            <ac:picMk id="6" creationId="{27F7689A-BF0C-423F-9BA4-BC8ABA9B60C7}"/>
          </ac:picMkLst>
        </pc:picChg>
        <pc:picChg chg="add del">
          <ac:chgData name="Nathan Lucas" userId="5bc7d313-df65-4c00-b490-5e3b687898f3" providerId="ADAL" clId="{43FDC76A-0120-4947-A08B-CAE44C5FD7C3}" dt="2019-10-18T16:30:26.153" v="60392"/>
          <ac:picMkLst>
            <pc:docMk/>
            <pc:sldMk cId="2646139497" sldId="519"/>
            <ac:picMk id="7" creationId="{576BC0E6-AC25-486B-9B97-89EB1BED8E9C}"/>
          </ac:picMkLst>
        </pc:picChg>
        <pc:picChg chg="add del mod modCrop">
          <ac:chgData name="Nathan Lucas" userId="5bc7d313-df65-4c00-b490-5e3b687898f3" providerId="ADAL" clId="{43FDC76A-0120-4947-A08B-CAE44C5FD7C3}" dt="2019-10-17T03:21:15.075" v="53334" actId="478"/>
          <ac:picMkLst>
            <pc:docMk/>
            <pc:sldMk cId="2646139497" sldId="519"/>
            <ac:picMk id="7" creationId="{E5DDB802-7F0D-479F-9AF4-691D59AE735B}"/>
          </ac:picMkLst>
        </pc:picChg>
        <pc:picChg chg="mod">
          <ac:chgData name="Nathan Lucas" userId="5bc7d313-df65-4c00-b490-5e3b687898f3" providerId="ADAL" clId="{43FDC76A-0120-4947-A08B-CAE44C5FD7C3}" dt="2019-10-17T03:21:21.123" v="53336" actId="12788"/>
          <ac:picMkLst>
            <pc:docMk/>
            <pc:sldMk cId="2646139497" sldId="519"/>
            <ac:picMk id="8" creationId="{61028EF8-8F85-4C0B-8AB3-A3BAA55FC72C}"/>
          </ac:picMkLst>
        </pc:picChg>
        <pc:picChg chg="add mod">
          <ac:chgData name="Nathan Lucas" userId="5bc7d313-df65-4c00-b490-5e3b687898f3" providerId="ADAL" clId="{43FDC76A-0120-4947-A08B-CAE44C5FD7C3}" dt="2019-10-18T16:29:16.607" v="60280" actId="1076"/>
          <ac:picMkLst>
            <pc:docMk/>
            <pc:sldMk cId="2646139497" sldId="519"/>
            <ac:picMk id="9" creationId="{83893D0A-380C-4FBB-8908-5258CC044F2A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6T03:33:51.146" v="35611" actId="47"/>
        <pc:sldMkLst>
          <pc:docMk/>
          <pc:sldMk cId="2785559309" sldId="520"/>
        </pc:sldMkLst>
        <pc:spChg chg="mod">
          <ac:chgData name="Nathan Lucas" userId="5bc7d313-df65-4c00-b490-5e3b687898f3" providerId="ADAL" clId="{43FDC76A-0120-4947-A08B-CAE44C5FD7C3}" dt="2019-10-16T02:01:35.491" v="33905" actId="313"/>
          <ac:spMkLst>
            <pc:docMk/>
            <pc:sldMk cId="2785559309" sldId="520"/>
            <ac:spMk id="2" creationId="{06690AB9-7685-470B-96C7-52C823B039BC}"/>
          </ac:spMkLst>
        </pc:spChg>
        <pc:spChg chg="add mod">
          <ac:chgData name="Nathan Lucas" userId="5bc7d313-df65-4c00-b490-5e3b687898f3" providerId="ADAL" clId="{43FDC76A-0120-4947-A08B-CAE44C5FD7C3}" dt="2019-10-13T23:31:11.919" v="13025" actId="1038"/>
          <ac:spMkLst>
            <pc:docMk/>
            <pc:sldMk cId="2785559309" sldId="520"/>
            <ac:spMk id="13" creationId="{CC93C972-FC53-43ED-B073-916E56D6648B}"/>
          </ac:spMkLst>
        </pc:spChg>
        <pc:spChg chg="add del mod ord">
          <ac:chgData name="Nathan Lucas" userId="5bc7d313-df65-4c00-b490-5e3b687898f3" providerId="ADAL" clId="{43FDC76A-0120-4947-A08B-CAE44C5FD7C3}" dt="2019-10-13T23:33:22.649" v="13115" actId="478"/>
          <ac:spMkLst>
            <pc:docMk/>
            <pc:sldMk cId="2785559309" sldId="520"/>
            <ac:spMk id="16" creationId="{5BC7199E-9003-486F-9A8D-AF33CBF7CB65}"/>
          </ac:spMkLst>
        </pc:spChg>
        <pc:spChg chg="mod">
          <ac:chgData name="Nathan Lucas" userId="5bc7d313-df65-4c00-b490-5e3b687898f3" providerId="ADAL" clId="{43FDC76A-0120-4947-A08B-CAE44C5FD7C3}" dt="2019-10-13T23:31:43.805" v="13037" actId="14100"/>
          <ac:spMkLst>
            <pc:docMk/>
            <pc:sldMk cId="2785559309" sldId="520"/>
            <ac:spMk id="18" creationId="{C08DB9F2-1F0A-43C8-9851-70266202A56F}"/>
          </ac:spMkLst>
        </pc:spChg>
        <pc:spChg chg="add mod ord">
          <ac:chgData name="Nathan Lucas" userId="5bc7d313-df65-4c00-b490-5e3b687898f3" providerId="ADAL" clId="{43FDC76A-0120-4947-A08B-CAE44C5FD7C3}" dt="2019-10-13T23:33:28.562" v="13127" actId="167"/>
          <ac:spMkLst>
            <pc:docMk/>
            <pc:sldMk cId="2785559309" sldId="520"/>
            <ac:spMk id="20" creationId="{3B6BE630-B41B-464A-B52F-0D84C97D2998}"/>
          </ac:spMkLst>
        </pc:spChg>
        <pc:spChg chg="add mod">
          <ac:chgData name="Nathan Lucas" userId="5bc7d313-df65-4c00-b490-5e3b687898f3" providerId="ADAL" clId="{43FDC76A-0120-4947-A08B-CAE44C5FD7C3}" dt="2019-10-16T02:23:23.531" v="34611" actId="20577"/>
          <ac:spMkLst>
            <pc:docMk/>
            <pc:sldMk cId="2785559309" sldId="520"/>
            <ac:spMk id="21" creationId="{72DA1195-2F96-4AE5-8D46-7359C830EC0F}"/>
          </ac:spMkLst>
        </pc:spChg>
        <pc:spChg chg="mod">
          <ac:chgData name="Nathan Lucas" userId="5bc7d313-df65-4c00-b490-5e3b687898f3" providerId="ADAL" clId="{43FDC76A-0120-4947-A08B-CAE44C5FD7C3}" dt="2019-10-13T23:26:27.246" v="12835" actId="207"/>
          <ac:spMkLst>
            <pc:docMk/>
            <pc:sldMk cId="2785559309" sldId="520"/>
            <ac:spMk id="27" creationId="{1D7DB43F-1EEA-4B0A-9083-88B19591A933}"/>
          </ac:spMkLst>
        </pc:spChg>
        <pc:spChg chg="mod">
          <ac:chgData name="Nathan Lucas" userId="5bc7d313-df65-4c00-b490-5e3b687898f3" providerId="ADAL" clId="{43FDC76A-0120-4947-A08B-CAE44C5FD7C3}" dt="2019-10-13T23:36:03.144" v="13137" actId="14100"/>
          <ac:spMkLst>
            <pc:docMk/>
            <pc:sldMk cId="2785559309" sldId="520"/>
            <ac:spMk id="33" creationId="{4109B165-9A0F-4528-9FDE-207EC680FAC1}"/>
          </ac:spMkLst>
        </pc:spChg>
        <pc:spChg chg="mod">
          <ac:chgData name="Nathan Lucas" userId="5bc7d313-df65-4c00-b490-5e3b687898f3" providerId="ADAL" clId="{43FDC76A-0120-4947-A08B-CAE44C5FD7C3}" dt="2019-10-13T23:26:51.098" v="12839" actId="207"/>
          <ac:spMkLst>
            <pc:docMk/>
            <pc:sldMk cId="2785559309" sldId="520"/>
            <ac:spMk id="39" creationId="{B2B274A1-D28B-4550-AFA1-B5AE51E97AD7}"/>
          </ac:spMkLst>
        </pc:spChg>
        <pc:grpChg chg="add mod ord">
          <ac:chgData name="Nathan Lucas" userId="5bc7d313-df65-4c00-b490-5e3b687898f3" providerId="ADAL" clId="{43FDC76A-0120-4947-A08B-CAE44C5FD7C3}" dt="2019-10-13T23:32:38.016" v="13069" actId="1038"/>
          <ac:grpSpMkLst>
            <pc:docMk/>
            <pc:sldMk cId="2785559309" sldId="520"/>
            <ac:grpSpMk id="4" creationId="{081F9DFB-9707-48BF-9188-502E86836B49}"/>
          </ac:grpSpMkLst>
        </pc:grpChg>
        <pc:grpChg chg="add mod">
          <ac:chgData name="Nathan Lucas" userId="5bc7d313-df65-4c00-b490-5e3b687898f3" providerId="ADAL" clId="{43FDC76A-0120-4947-A08B-CAE44C5FD7C3}" dt="2019-10-13T23:32:57.048" v="13113" actId="1037"/>
          <ac:grpSpMkLst>
            <pc:docMk/>
            <pc:sldMk cId="2785559309" sldId="520"/>
            <ac:grpSpMk id="17" creationId="{C82358FB-6E15-4952-9D37-DD5E3BB4E0F6}"/>
          </ac:grpSpMkLst>
        </pc:grpChg>
        <pc:grpChg chg="mod">
          <ac:chgData name="Nathan Lucas" userId="5bc7d313-df65-4c00-b490-5e3b687898f3" providerId="ADAL" clId="{43FDC76A-0120-4947-A08B-CAE44C5FD7C3}" dt="2019-10-13T23:36:14.377" v="13153" actId="1038"/>
          <ac:grpSpMkLst>
            <pc:docMk/>
            <pc:sldMk cId="2785559309" sldId="520"/>
            <ac:grpSpMk id="42" creationId="{2B0D6183-E32F-4644-9FC6-94618B43CDA4}"/>
          </ac:grpSpMkLst>
        </pc:grpChg>
        <pc:grpChg chg="mod ord">
          <ac:chgData name="Nathan Lucas" userId="5bc7d313-df65-4c00-b490-5e3b687898f3" providerId="ADAL" clId="{43FDC76A-0120-4947-A08B-CAE44C5FD7C3}" dt="2019-10-13T23:32:34.413" v="13068" actId="1037"/>
          <ac:grpSpMkLst>
            <pc:docMk/>
            <pc:sldMk cId="2785559309" sldId="520"/>
            <ac:grpSpMk id="43" creationId="{34F93614-F1BA-473B-AFD8-ED94A708200F}"/>
          </ac:grpSpMkLst>
        </pc:grpChg>
        <pc:grpChg chg="mod">
          <ac:chgData name="Nathan Lucas" userId="5bc7d313-df65-4c00-b490-5e3b687898f3" providerId="ADAL" clId="{43FDC76A-0120-4947-A08B-CAE44C5FD7C3}" dt="2019-10-13T23:36:15.188" v="13154" actId="1037"/>
          <ac:grpSpMkLst>
            <pc:docMk/>
            <pc:sldMk cId="2785559309" sldId="520"/>
            <ac:grpSpMk id="44" creationId="{B0FEA21F-0716-479A-9B50-60D7DB561A2D}"/>
          </ac:grpSpMkLst>
        </pc:grpChg>
        <pc:picChg chg="mod">
          <ac:chgData name="Nathan Lucas" userId="5bc7d313-df65-4c00-b490-5e3b687898f3" providerId="ADAL" clId="{43FDC76A-0120-4947-A08B-CAE44C5FD7C3}" dt="2019-10-13T23:35:55.702" v="13136" actId="14100"/>
          <ac:picMkLst>
            <pc:docMk/>
            <pc:sldMk cId="2785559309" sldId="520"/>
            <ac:picMk id="3" creationId="{EE8A1B68-215F-4E39-B3BF-EA4CB2E9F015}"/>
          </ac:picMkLst>
        </pc:picChg>
        <pc:picChg chg="add mod ord modCrop">
          <ac:chgData name="Nathan Lucas" userId="5bc7d313-df65-4c00-b490-5e3b687898f3" providerId="ADAL" clId="{43FDC76A-0120-4947-A08B-CAE44C5FD7C3}" dt="2019-10-13T23:31:13.073" v="13027" actId="1038"/>
          <ac:picMkLst>
            <pc:docMk/>
            <pc:sldMk cId="2785559309" sldId="520"/>
            <ac:picMk id="12" creationId="{E3C9B314-8DC3-4F05-9EA8-B874CBDF380B}"/>
          </ac:picMkLst>
        </pc:picChg>
        <pc:picChg chg="mod">
          <ac:chgData name="Nathan Lucas" userId="5bc7d313-df65-4c00-b490-5e3b687898f3" providerId="ADAL" clId="{43FDC76A-0120-4947-A08B-CAE44C5FD7C3}" dt="2019-10-13T23:32:12.977" v="13047" actId="1035"/>
          <ac:picMkLst>
            <pc:docMk/>
            <pc:sldMk cId="2785559309" sldId="520"/>
            <ac:picMk id="19" creationId="{461CDFE6-1385-4956-ABD1-D1E57E918A8F}"/>
          </ac:picMkLst>
        </pc:picChg>
      </pc:sldChg>
      <pc:sldChg chg="modSp add del">
        <pc:chgData name="Nathan Lucas" userId="5bc7d313-df65-4c00-b490-5e3b687898f3" providerId="ADAL" clId="{43FDC76A-0120-4947-A08B-CAE44C5FD7C3}" dt="2019-10-13T22:53:45.181" v="11740" actId="47"/>
        <pc:sldMkLst>
          <pc:docMk/>
          <pc:sldMk cId="3246552708" sldId="520"/>
        </pc:sldMkLst>
        <pc:spChg chg="mod">
          <ac:chgData name="Nathan Lucas" userId="5bc7d313-df65-4c00-b490-5e3b687898f3" providerId="ADAL" clId="{43FDC76A-0120-4947-A08B-CAE44C5FD7C3}" dt="2019-10-13T22:53:40.298" v="11739"/>
          <ac:spMkLst>
            <pc:docMk/>
            <pc:sldMk cId="3246552708" sldId="520"/>
            <ac:spMk id="2" creationId="{1A5BEEE6-A88B-4E60-868B-684CF4714159}"/>
          </ac:spMkLst>
        </pc:spChg>
      </pc:sldChg>
      <pc:sldChg chg="addSp delSp modSp add ord modAnim">
        <pc:chgData name="Nathan Lucas" userId="5bc7d313-df65-4c00-b490-5e3b687898f3" providerId="ADAL" clId="{43FDC76A-0120-4947-A08B-CAE44C5FD7C3}" dt="2019-10-24T04:28:58.021" v="68387" actId="1037"/>
        <pc:sldMkLst>
          <pc:docMk/>
          <pc:sldMk cId="2403872995" sldId="521"/>
        </pc:sldMkLst>
        <pc:spChg chg="mod">
          <ac:chgData name="Nathan Lucas" userId="5bc7d313-df65-4c00-b490-5e3b687898f3" providerId="ADAL" clId="{43FDC76A-0120-4947-A08B-CAE44C5FD7C3}" dt="2019-10-14T03:24:54.302" v="18738" actId="20577"/>
          <ac:spMkLst>
            <pc:docMk/>
            <pc:sldMk cId="2403872995" sldId="521"/>
            <ac:spMk id="2" creationId="{6C3DF458-0A63-4873-9875-49CB6D5343B2}"/>
          </ac:spMkLst>
        </pc:spChg>
        <pc:spChg chg="add mod">
          <ac:chgData name="Nathan Lucas" userId="5bc7d313-df65-4c00-b490-5e3b687898f3" providerId="ADAL" clId="{43FDC76A-0120-4947-A08B-CAE44C5FD7C3}" dt="2019-10-24T04:28:58.021" v="68387" actId="1037"/>
          <ac:spMkLst>
            <pc:docMk/>
            <pc:sldMk cId="2403872995" sldId="521"/>
            <ac:spMk id="6" creationId="{4DB8DDC7-FAE7-433B-897E-21FB7125981C}"/>
          </ac:spMkLst>
        </pc:spChg>
        <pc:spChg chg="add del mod">
          <ac:chgData name="Nathan Lucas" userId="5bc7d313-df65-4c00-b490-5e3b687898f3" providerId="ADAL" clId="{43FDC76A-0120-4947-A08B-CAE44C5FD7C3}" dt="2019-10-17T01:49:13.717" v="51202" actId="478"/>
          <ac:spMkLst>
            <pc:docMk/>
            <pc:sldMk cId="2403872995" sldId="521"/>
            <ac:spMk id="7" creationId="{FED15E00-1E84-4041-AB65-982FDBA344B9}"/>
          </ac:spMkLst>
        </pc:spChg>
        <pc:picChg chg="add del mod">
          <ac:chgData name="Nathan Lucas" userId="5bc7d313-df65-4c00-b490-5e3b687898f3" providerId="ADAL" clId="{43FDC76A-0120-4947-A08B-CAE44C5FD7C3}" dt="2019-10-14T00:51:19.997" v="16153"/>
          <ac:picMkLst>
            <pc:docMk/>
            <pc:sldMk cId="2403872995" sldId="521"/>
            <ac:picMk id="4" creationId="{B0923B4A-9117-44AB-9E87-D2409188B540}"/>
          </ac:picMkLst>
        </pc:picChg>
        <pc:picChg chg="add del mod">
          <ac:chgData name="Nathan Lucas" userId="5bc7d313-df65-4c00-b490-5e3b687898f3" providerId="ADAL" clId="{43FDC76A-0120-4947-A08B-CAE44C5FD7C3}" dt="2019-10-17T01:48:56.309" v="51197" actId="478"/>
          <ac:picMkLst>
            <pc:docMk/>
            <pc:sldMk cId="2403872995" sldId="521"/>
            <ac:picMk id="5" creationId="{046B2334-FF6D-4BFB-AF68-EB1D1980C342}"/>
          </ac:picMkLst>
        </pc:picChg>
        <pc:picChg chg="add">
          <ac:chgData name="Nathan Lucas" userId="5bc7d313-df65-4c00-b490-5e3b687898f3" providerId="ADAL" clId="{43FDC76A-0120-4947-A08B-CAE44C5FD7C3}" dt="2019-10-23T15:04:15.340" v="66569"/>
          <ac:picMkLst>
            <pc:docMk/>
            <pc:sldMk cId="2403872995" sldId="521"/>
            <ac:picMk id="7" creationId="{36134A11-8FDF-4571-B919-5516C2039F59}"/>
          </ac:picMkLst>
        </pc:picChg>
        <pc:picChg chg="add del">
          <ac:chgData name="Nathan Lucas" userId="5bc7d313-df65-4c00-b490-5e3b687898f3" providerId="ADAL" clId="{43FDC76A-0120-4947-A08B-CAE44C5FD7C3}" dt="2019-10-23T15:04:14.560" v="66568" actId="478"/>
          <ac:picMkLst>
            <pc:docMk/>
            <pc:sldMk cId="2403872995" sldId="521"/>
            <ac:picMk id="8" creationId="{E62DDA3A-7242-4E01-9BF4-5DCD168C9E98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7T02:01:04.498" v="51582" actId="1036"/>
        <pc:sldMkLst>
          <pc:docMk/>
          <pc:sldMk cId="3860993477" sldId="522"/>
        </pc:sldMkLst>
        <pc:spChg chg="mod">
          <ac:chgData name="Nathan Lucas" userId="5bc7d313-df65-4c00-b490-5e3b687898f3" providerId="ADAL" clId="{43FDC76A-0120-4947-A08B-CAE44C5FD7C3}" dt="2019-10-14T00:52:43.898" v="16199" actId="6549"/>
          <ac:spMkLst>
            <pc:docMk/>
            <pc:sldMk cId="3860993477" sldId="522"/>
            <ac:spMk id="2" creationId="{709DCFA7-C854-4E4E-A634-E080525DE458}"/>
          </ac:spMkLst>
        </pc:spChg>
        <pc:spChg chg="add del mod ord">
          <ac:chgData name="Nathan Lucas" userId="5bc7d313-df65-4c00-b490-5e3b687898f3" providerId="ADAL" clId="{43FDC76A-0120-4947-A08B-CAE44C5FD7C3}" dt="2019-10-17T01:55:51.413" v="51395" actId="478"/>
          <ac:spMkLst>
            <pc:docMk/>
            <pc:sldMk cId="3860993477" sldId="522"/>
            <ac:spMk id="7" creationId="{853BA0EE-0F55-4E0C-BA0B-D81F19180EBA}"/>
          </ac:spMkLst>
        </pc:spChg>
        <pc:spChg chg="add del mod ord">
          <ac:chgData name="Nathan Lucas" userId="5bc7d313-df65-4c00-b490-5e3b687898f3" providerId="ADAL" clId="{43FDC76A-0120-4947-A08B-CAE44C5FD7C3}" dt="2019-10-17T01:55:48.942" v="51393" actId="478"/>
          <ac:spMkLst>
            <pc:docMk/>
            <pc:sldMk cId="3860993477" sldId="522"/>
            <ac:spMk id="8" creationId="{9961FA9B-B662-46E6-A5C8-88785B56F663}"/>
          </ac:spMkLst>
        </pc:spChg>
        <pc:spChg chg="add mod ord">
          <ac:chgData name="Nathan Lucas" userId="5bc7d313-df65-4c00-b490-5e3b687898f3" providerId="ADAL" clId="{43FDC76A-0120-4947-A08B-CAE44C5FD7C3}" dt="2019-10-17T02:01:04.498" v="51582" actId="1036"/>
          <ac:spMkLst>
            <pc:docMk/>
            <pc:sldMk cId="3860993477" sldId="522"/>
            <ac:spMk id="9" creationId="{044A36B7-8869-4B51-AEF7-93E125190095}"/>
          </ac:spMkLst>
        </pc:spChg>
        <pc:spChg chg="add del mod">
          <ac:chgData name="Nathan Lucas" userId="5bc7d313-df65-4c00-b490-5e3b687898f3" providerId="ADAL" clId="{43FDC76A-0120-4947-A08B-CAE44C5FD7C3}" dt="2019-10-17T01:56:49.103" v="51437" actId="478"/>
          <ac:spMkLst>
            <pc:docMk/>
            <pc:sldMk cId="3860993477" sldId="522"/>
            <ac:spMk id="12" creationId="{7E2D4C89-B447-46C2-8192-CFAE8A304C52}"/>
          </ac:spMkLst>
        </pc:spChg>
        <pc:spChg chg="add del mod">
          <ac:chgData name="Nathan Lucas" userId="5bc7d313-df65-4c00-b490-5e3b687898f3" providerId="ADAL" clId="{43FDC76A-0120-4947-A08B-CAE44C5FD7C3}" dt="2019-10-17T01:52:35.146" v="51249" actId="478"/>
          <ac:spMkLst>
            <pc:docMk/>
            <pc:sldMk cId="3860993477" sldId="522"/>
            <ac:spMk id="13" creationId="{12DEB694-B21C-45CF-88BC-632EE430B214}"/>
          </ac:spMkLst>
        </pc:spChg>
        <pc:spChg chg="add mod">
          <ac:chgData name="Nathan Lucas" userId="5bc7d313-df65-4c00-b490-5e3b687898f3" providerId="ADAL" clId="{43FDC76A-0120-4947-A08B-CAE44C5FD7C3}" dt="2019-10-17T02:00:00.163" v="51524" actId="164"/>
          <ac:spMkLst>
            <pc:docMk/>
            <pc:sldMk cId="3860993477" sldId="522"/>
            <ac:spMk id="23" creationId="{D0CBB6CF-B392-4C59-A325-62C5050505CD}"/>
          </ac:spMkLst>
        </pc:spChg>
        <pc:grpChg chg="add mod">
          <ac:chgData name="Nathan Lucas" userId="5bc7d313-df65-4c00-b490-5e3b687898f3" providerId="ADAL" clId="{43FDC76A-0120-4947-A08B-CAE44C5FD7C3}" dt="2019-10-17T02:00:02.634" v="51534" actId="1035"/>
          <ac:grpSpMkLst>
            <pc:docMk/>
            <pc:sldMk cId="3860993477" sldId="522"/>
            <ac:grpSpMk id="51" creationId="{ECB66B3E-F87A-4A65-923B-5CCE829EB298}"/>
          </ac:grpSpMkLst>
        </pc:grpChg>
        <pc:picChg chg="add del mod">
          <ac:chgData name="Nathan Lucas" userId="5bc7d313-df65-4c00-b490-5e3b687898f3" providerId="ADAL" clId="{43FDC76A-0120-4947-A08B-CAE44C5FD7C3}" dt="2019-10-14T00:52:29.218" v="16177"/>
          <ac:picMkLst>
            <pc:docMk/>
            <pc:sldMk cId="3860993477" sldId="522"/>
            <ac:picMk id="3" creationId="{0C41641C-B1CA-4A79-936B-7E385FCFBFFD}"/>
          </ac:picMkLst>
        </pc:picChg>
        <pc:picChg chg="del mod">
          <ac:chgData name="Nathan Lucas" userId="5bc7d313-df65-4c00-b490-5e3b687898f3" providerId="ADAL" clId="{43FDC76A-0120-4947-A08B-CAE44C5FD7C3}" dt="2019-10-14T02:38:14.801" v="16658"/>
          <ac:picMkLst>
            <pc:docMk/>
            <pc:sldMk cId="3860993477" sldId="522"/>
            <ac:picMk id="4" creationId="{68235BE4-8844-4FC8-BB3D-AC093968A61A}"/>
          </ac:picMkLst>
        </pc:picChg>
        <pc:picChg chg="add del">
          <ac:chgData name="Nathan Lucas" userId="5bc7d313-df65-4c00-b490-5e3b687898f3" providerId="ADAL" clId="{43FDC76A-0120-4947-A08B-CAE44C5FD7C3}" dt="2019-10-14T02:57:06.039" v="17190"/>
          <ac:picMkLst>
            <pc:docMk/>
            <pc:sldMk cId="3860993477" sldId="522"/>
            <ac:picMk id="5" creationId="{334B8947-24FF-46C0-8DCE-0C268A3EB634}"/>
          </ac:picMkLst>
        </pc:picChg>
        <pc:picChg chg="add mod">
          <ac:chgData name="Nathan Lucas" userId="5bc7d313-df65-4c00-b490-5e3b687898f3" providerId="ADAL" clId="{43FDC76A-0120-4947-A08B-CAE44C5FD7C3}" dt="2019-10-17T02:00:27.879" v="51562" actId="1036"/>
          <ac:picMkLst>
            <pc:docMk/>
            <pc:sldMk cId="3860993477" sldId="522"/>
            <ac:picMk id="6" creationId="{101C8648-619B-4209-9BAE-5B15683300B5}"/>
          </ac:picMkLst>
        </pc:picChg>
        <pc:cxnChg chg="add mod">
          <ac:chgData name="Nathan Lucas" userId="5bc7d313-df65-4c00-b490-5e3b687898f3" providerId="ADAL" clId="{43FDC76A-0120-4947-A08B-CAE44C5FD7C3}" dt="2019-10-17T02:00:53.169" v="51579" actId="1036"/>
          <ac:cxnSpMkLst>
            <pc:docMk/>
            <pc:sldMk cId="3860993477" sldId="522"/>
            <ac:cxnSpMk id="5" creationId="{9691A30B-D59C-435D-BB16-207725FAAABA}"/>
          </ac:cxnSpMkLst>
        </pc:cxnChg>
        <pc:cxnChg chg="add del mod">
          <ac:chgData name="Nathan Lucas" userId="5bc7d313-df65-4c00-b490-5e3b687898f3" providerId="ADAL" clId="{43FDC76A-0120-4947-A08B-CAE44C5FD7C3}" dt="2019-10-17T01:55:57.291" v="51397" actId="478"/>
          <ac:cxnSpMkLst>
            <pc:docMk/>
            <pc:sldMk cId="3860993477" sldId="522"/>
            <ac:cxnSpMk id="10" creationId="{CCFEC3A1-5A65-4642-ABC2-8D3D6E67F8BF}"/>
          </ac:cxnSpMkLst>
        </pc:cxnChg>
        <pc:cxnChg chg="add del mod">
          <ac:chgData name="Nathan Lucas" userId="5bc7d313-df65-4c00-b490-5e3b687898f3" providerId="ADAL" clId="{43FDC76A-0120-4947-A08B-CAE44C5FD7C3}" dt="2019-10-17T01:55:52.437" v="51396" actId="478"/>
          <ac:cxnSpMkLst>
            <pc:docMk/>
            <pc:sldMk cId="3860993477" sldId="522"/>
            <ac:cxnSpMk id="11" creationId="{E8082EA2-491A-4A0A-BE8C-504F298D8149}"/>
          </ac:cxnSpMkLst>
        </pc:cxnChg>
        <pc:cxnChg chg="add del mod">
          <ac:chgData name="Nathan Lucas" userId="5bc7d313-df65-4c00-b490-5e3b687898f3" providerId="ADAL" clId="{43FDC76A-0120-4947-A08B-CAE44C5FD7C3}" dt="2019-10-17T01:55:49.712" v="51394" actId="478"/>
          <ac:cxnSpMkLst>
            <pc:docMk/>
            <pc:sldMk cId="3860993477" sldId="522"/>
            <ac:cxnSpMk id="16" creationId="{3E20E6C8-DB8A-4BC2-9403-3ABED3A4FC10}"/>
          </ac:cxnSpMkLst>
        </pc:cxnChg>
        <pc:cxnChg chg="add mod">
          <ac:chgData name="Nathan Lucas" userId="5bc7d313-df65-4c00-b490-5e3b687898f3" providerId="ADAL" clId="{43FDC76A-0120-4947-A08B-CAE44C5FD7C3}" dt="2019-10-17T02:00:51.947" v="51578" actId="1036"/>
          <ac:cxnSpMkLst>
            <pc:docMk/>
            <pc:sldMk cId="3860993477" sldId="522"/>
            <ac:cxnSpMk id="17" creationId="{A67F440B-B99F-4A2A-966E-344CBD6EBAAB}"/>
          </ac:cxnSpMkLst>
        </pc:cxnChg>
        <pc:cxnChg chg="add mod">
          <ac:chgData name="Nathan Lucas" userId="5bc7d313-df65-4c00-b490-5e3b687898f3" providerId="ADAL" clId="{43FDC76A-0120-4947-A08B-CAE44C5FD7C3}" dt="2019-10-17T02:00:50.829" v="51577" actId="1036"/>
          <ac:cxnSpMkLst>
            <pc:docMk/>
            <pc:sldMk cId="3860993477" sldId="522"/>
            <ac:cxnSpMk id="19" creationId="{6877CAEE-8C2D-456C-B171-47C004A91613}"/>
          </ac:cxnSpMkLst>
        </pc:cxnChg>
        <pc:cxnChg chg="add mod">
          <ac:chgData name="Nathan Lucas" userId="5bc7d313-df65-4c00-b490-5e3b687898f3" providerId="ADAL" clId="{43FDC76A-0120-4947-A08B-CAE44C5FD7C3}" dt="2019-10-17T02:00:50.240" v="51576" actId="1036"/>
          <ac:cxnSpMkLst>
            <pc:docMk/>
            <pc:sldMk cId="3860993477" sldId="522"/>
            <ac:cxnSpMk id="22" creationId="{72E610DF-8735-43C1-91E7-27CC0BD65DC0}"/>
          </ac:cxnSpMkLst>
        </pc:cxnChg>
        <pc:cxnChg chg="add mod">
          <ac:chgData name="Nathan Lucas" userId="5bc7d313-df65-4c00-b490-5e3b687898f3" providerId="ADAL" clId="{43FDC76A-0120-4947-A08B-CAE44C5FD7C3}" dt="2019-10-17T02:00:48.046" v="51575" actId="1036"/>
          <ac:cxnSpMkLst>
            <pc:docMk/>
            <pc:sldMk cId="3860993477" sldId="522"/>
            <ac:cxnSpMk id="25" creationId="{78244842-690C-4C2D-8F1A-C55B93AC9B17}"/>
          </ac:cxnSpMkLst>
        </pc:cxnChg>
        <pc:cxnChg chg="add mod">
          <ac:chgData name="Nathan Lucas" userId="5bc7d313-df65-4c00-b490-5e3b687898f3" providerId="ADAL" clId="{43FDC76A-0120-4947-A08B-CAE44C5FD7C3}" dt="2019-10-17T02:00:57.166" v="51581" actId="1036"/>
          <ac:cxnSpMkLst>
            <pc:docMk/>
            <pc:sldMk cId="3860993477" sldId="522"/>
            <ac:cxnSpMk id="29" creationId="{B512AC1D-4C9A-4CF3-B165-A4DA27C162BE}"/>
          </ac:cxnSpMkLst>
        </pc:cxnChg>
        <pc:cxnChg chg="add mod">
          <ac:chgData name="Nathan Lucas" userId="5bc7d313-df65-4c00-b490-5e3b687898f3" providerId="ADAL" clId="{43FDC76A-0120-4947-A08B-CAE44C5FD7C3}" dt="2019-10-17T02:00:55.328" v="51580" actId="1036"/>
          <ac:cxnSpMkLst>
            <pc:docMk/>
            <pc:sldMk cId="3860993477" sldId="522"/>
            <ac:cxnSpMk id="31" creationId="{04D2D024-6591-4810-993B-FA635A6C7B08}"/>
          </ac:cxnSpMkLst>
        </pc:cxnChg>
        <pc:cxnChg chg="add mod">
          <ac:chgData name="Nathan Lucas" userId="5bc7d313-df65-4c00-b490-5e3b687898f3" providerId="ADAL" clId="{43FDC76A-0120-4947-A08B-CAE44C5FD7C3}" dt="2019-10-17T02:00:30.590" v="51564" actId="1036"/>
          <ac:cxnSpMkLst>
            <pc:docMk/>
            <pc:sldMk cId="3860993477" sldId="522"/>
            <ac:cxnSpMk id="35" creationId="{3D6BACC7-9434-4DEA-AD2D-BF9538DCA9FA}"/>
          </ac:cxnSpMkLst>
        </pc:cxnChg>
        <pc:cxnChg chg="add mod">
          <ac:chgData name="Nathan Lucas" userId="5bc7d313-df65-4c00-b490-5e3b687898f3" providerId="ADAL" clId="{43FDC76A-0120-4947-A08B-CAE44C5FD7C3}" dt="2019-10-17T02:00:28.809" v="51563" actId="1036"/>
          <ac:cxnSpMkLst>
            <pc:docMk/>
            <pc:sldMk cId="3860993477" sldId="522"/>
            <ac:cxnSpMk id="36" creationId="{C8B587B6-31F4-40A5-88DE-D06D49748414}"/>
          </ac:cxnSpMkLst>
        </pc:cxnChg>
        <pc:cxnChg chg="add mod">
          <ac:chgData name="Nathan Lucas" userId="5bc7d313-df65-4c00-b490-5e3b687898f3" providerId="ADAL" clId="{43FDC76A-0120-4947-A08B-CAE44C5FD7C3}" dt="2019-10-17T02:00:39.457" v="51571" actId="14100"/>
          <ac:cxnSpMkLst>
            <pc:docMk/>
            <pc:sldMk cId="3860993477" sldId="522"/>
            <ac:cxnSpMk id="39" creationId="{97D63A2E-EE2A-49FB-9C36-85321DE0C163}"/>
          </ac:cxnSpMkLst>
        </pc:cxnChg>
        <pc:cxnChg chg="add mod">
          <ac:chgData name="Nathan Lucas" userId="5bc7d313-df65-4c00-b490-5e3b687898f3" providerId="ADAL" clId="{43FDC76A-0120-4947-A08B-CAE44C5FD7C3}" dt="2019-10-17T02:00:41.638" v="51572" actId="1035"/>
          <ac:cxnSpMkLst>
            <pc:docMk/>
            <pc:sldMk cId="3860993477" sldId="522"/>
            <ac:cxnSpMk id="44" creationId="{DA90C31D-72C3-46CE-9C0F-B192EF852C70}"/>
          </ac:cxnSpMkLst>
        </pc:cxnChg>
        <pc:cxnChg chg="add mod">
          <ac:chgData name="Nathan Lucas" userId="5bc7d313-df65-4c00-b490-5e3b687898f3" providerId="ADAL" clId="{43FDC76A-0120-4947-A08B-CAE44C5FD7C3}" dt="2019-10-17T02:00:46.215" v="51574" actId="14100"/>
          <ac:cxnSpMkLst>
            <pc:docMk/>
            <pc:sldMk cId="3860993477" sldId="522"/>
            <ac:cxnSpMk id="47" creationId="{99E1242D-C36F-4616-969A-1713664D1549}"/>
          </ac:cxnSpMkLst>
        </pc:cxnChg>
        <pc:cxnChg chg="add mod">
          <ac:chgData name="Nathan Lucas" userId="5bc7d313-df65-4c00-b490-5e3b687898f3" providerId="ADAL" clId="{43FDC76A-0120-4947-A08B-CAE44C5FD7C3}" dt="2019-10-17T02:00:31.689" v="51565" actId="1036"/>
          <ac:cxnSpMkLst>
            <pc:docMk/>
            <pc:sldMk cId="3860993477" sldId="522"/>
            <ac:cxnSpMk id="49" creationId="{46508922-B374-474C-AB1F-8A7568AA1AC8}"/>
          </ac:cxnSpMkLst>
        </pc:cxnChg>
      </pc:sldChg>
      <pc:sldChg chg="addSp delSp modSp add delAnim modAnim">
        <pc:chgData name="Nathan Lucas" userId="5bc7d313-df65-4c00-b490-5e3b687898f3" providerId="ADAL" clId="{43FDC76A-0120-4947-A08B-CAE44C5FD7C3}" dt="2019-10-24T03:58:41.437" v="67575" actId="1036"/>
        <pc:sldMkLst>
          <pc:docMk/>
          <pc:sldMk cId="1828491019" sldId="523"/>
        </pc:sldMkLst>
        <pc:spChg chg="mod">
          <ac:chgData name="Nathan Lucas" userId="5bc7d313-df65-4c00-b490-5e3b687898f3" providerId="ADAL" clId="{43FDC76A-0120-4947-A08B-CAE44C5FD7C3}" dt="2019-10-24T03:31:30.975" v="66760" actId="6549"/>
          <ac:spMkLst>
            <pc:docMk/>
            <pc:sldMk cId="1828491019" sldId="523"/>
            <ac:spMk id="2" creationId="{C2C17337-2D91-4016-B5CB-09569BB374D3}"/>
          </ac:spMkLst>
        </pc:spChg>
        <pc:spChg chg="add mod ord">
          <ac:chgData name="Nathan Lucas" userId="5bc7d313-df65-4c00-b490-5e3b687898f3" providerId="ADAL" clId="{43FDC76A-0120-4947-A08B-CAE44C5FD7C3}" dt="2019-10-24T03:58:31.156" v="67569" actId="6549"/>
          <ac:spMkLst>
            <pc:docMk/>
            <pc:sldMk cId="1828491019" sldId="523"/>
            <ac:spMk id="4" creationId="{CB60CA6B-77D5-48DB-8531-E2A63B0F29A0}"/>
          </ac:spMkLst>
        </pc:spChg>
        <pc:spChg chg="add del mod">
          <ac:chgData name="Nathan Lucas" userId="5bc7d313-df65-4c00-b490-5e3b687898f3" providerId="ADAL" clId="{43FDC76A-0120-4947-A08B-CAE44C5FD7C3}" dt="2019-10-14T02:38:02.898" v="16657" actId="478"/>
          <ac:spMkLst>
            <pc:docMk/>
            <pc:sldMk cId="1828491019" sldId="523"/>
            <ac:spMk id="7" creationId="{62E9D272-AFD6-451B-BE54-F243ED5EA633}"/>
          </ac:spMkLst>
        </pc:spChg>
        <pc:spChg chg="add del mod">
          <ac:chgData name="Nathan Lucas" userId="5bc7d313-df65-4c00-b490-5e3b687898f3" providerId="ADAL" clId="{43FDC76A-0120-4947-A08B-CAE44C5FD7C3}" dt="2019-10-14T02:35:54.844" v="16604" actId="478"/>
          <ac:spMkLst>
            <pc:docMk/>
            <pc:sldMk cId="1828491019" sldId="523"/>
            <ac:spMk id="9" creationId="{C34B0E42-AECA-404B-A4E5-4F6F1E43F6BD}"/>
          </ac:spMkLst>
        </pc:spChg>
        <pc:spChg chg="add del mod">
          <ac:chgData name="Nathan Lucas" userId="5bc7d313-df65-4c00-b490-5e3b687898f3" providerId="ADAL" clId="{43FDC76A-0120-4947-A08B-CAE44C5FD7C3}" dt="2019-10-24T03:31:20.149" v="66747" actId="478"/>
          <ac:spMkLst>
            <pc:docMk/>
            <pc:sldMk cId="1828491019" sldId="523"/>
            <ac:spMk id="18" creationId="{CB4C37DC-B3B8-4073-AE5C-80E6B9D8292C}"/>
          </ac:spMkLst>
        </pc:spChg>
        <pc:spChg chg="add del mod ord">
          <ac:chgData name="Nathan Lucas" userId="5bc7d313-df65-4c00-b490-5e3b687898f3" providerId="ADAL" clId="{43FDC76A-0120-4947-A08B-CAE44C5FD7C3}" dt="2019-10-24T03:57:57.445" v="67521" actId="478"/>
          <ac:spMkLst>
            <pc:docMk/>
            <pc:sldMk cId="1828491019" sldId="523"/>
            <ac:spMk id="19" creationId="{35895549-C290-4520-BDD8-DFC136C223FC}"/>
          </ac:spMkLst>
        </pc:spChg>
        <pc:spChg chg="add del mod">
          <ac:chgData name="Nathan Lucas" userId="5bc7d313-df65-4c00-b490-5e3b687898f3" providerId="ADAL" clId="{43FDC76A-0120-4947-A08B-CAE44C5FD7C3}" dt="2019-10-16T23:45:41.137" v="47467" actId="478"/>
          <ac:spMkLst>
            <pc:docMk/>
            <pc:sldMk cId="1828491019" sldId="523"/>
            <ac:spMk id="19" creationId="{E7A51D3D-D2E6-4D19-8D32-C2A97DBE9601}"/>
          </ac:spMkLst>
        </pc:spChg>
        <pc:spChg chg="add del mod ord">
          <ac:chgData name="Nathan Lucas" userId="5bc7d313-df65-4c00-b490-5e3b687898f3" providerId="ADAL" clId="{43FDC76A-0120-4947-A08B-CAE44C5FD7C3}" dt="2019-10-24T03:58:09.145" v="67558" actId="478"/>
          <ac:spMkLst>
            <pc:docMk/>
            <pc:sldMk cId="1828491019" sldId="523"/>
            <ac:spMk id="20" creationId="{49CBABC2-3D4E-4072-99DE-4966B9374CE2}"/>
          </ac:spMkLst>
        </pc:spChg>
        <pc:spChg chg="add del mod">
          <ac:chgData name="Nathan Lucas" userId="5bc7d313-df65-4c00-b490-5e3b687898f3" providerId="ADAL" clId="{43FDC76A-0120-4947-A08B-CAE44C5FD7C3}" dt="2019-10-16T23:44:45.129" v="47428" actId="478"/>
          <ac:spMkLst>
            <pc:docMk/>
            <pc:sldMk cId="1828491019" sldId="523"/>
            <ac:spMk id="37" creationId="{585ABFF4-24F6-4E3B-AD34-12D922684685}"/>
          </ac:spMkLst>
        </pc:spChg>
        <pc:spChg chg="add del">
          <ac:chgData name="Nathan Lucas" userId="5bc7d313-df65-4c00-b490-5e3b687898f3" providerId="ADAL" clId="{43FDC76A-0120-4947-A08B-CAE44C5FD7C3}" dt="2019-10-14T03:06:19.673" v="17911" actId="478"/>
          <ac:spMkLst>
            <pc:docMk/>
            <pc:sldMk cId="1828491019" sldId="523"/>
            <ac:spMk id="38" creationId="{CE583030-8EB6-4F42-9162-2F44DE9D5744}"/>
          </ac:spMkLst>
        </pc:spChg>
        <pc:spChg chg="add del mod">
          <ac:chgData name="Nathan Lucas" userId="5bc7d313-df65-4c00-b490-5e3b687898f3" providerId="ADAL" clId="{43FDC76A-0120-4947-A08B-CAE44C5FD7C3}" dt="2019-10-14T03:03:19.513" v="17638" actId="478"/>
          <ac:spMkLst>
            <pc:docMk/>
            <pc:sldMk cId="1828491019" sldId="523"/>
            <ac:spMk id="39" creationId="{EC71BE2E-D436-45AE-BCEC-0B1725681183}"/>
          </ac:spMkLst>
        </pc:spChg>
        <pc:spChg chg="add del mod">
          <ac:chgData name="Nathan Lucas" userId="5bc7d313-df65-4c00-b490-5e3b687898f3" providerId="ADAL" clId="{43FDC76A-0120-4947-A08B-CAE44C5FD7C3}" dt="2019-10-14T03:06:29.392" v="17913"/>
          <ac:spMkLst>
            <pc:docMk/>
            <pc:sldMk cId="1828491019" sldId="523"/>
            <ac:spMk id="40" creationId="{2417B0D8-3307-4A47-88DB-609C293086FD}"/>
          </ac:spMkLst>
        </pc:spChg>
        <pc:spChg chg="add del mod ord">
          <ac:chgData name="Nathan Lucas" userId="5bc7d313-df65-4c00-b490-5e3b687898f3" providerId="ADAL" clId="{43FDC76A-0120-4947-A08B-CAE44C5FD7C3}" dt="2019-10-24T03:58:26.820" v="67564" actId="478"/>
          <ac:spMkLst>
            <pc:docMk/>
            <pc:sldMk cId="1828491019" sldId="523"/>
            <ac:spMk id="41" creationId="{8EEF5C11-08AC-4F2B-9738-28B49DD079D1}"/>
          </ac:spMkLst>
        </pc:spChg>
        <pc:picChg chg="add del mod">
          <ac:chgData name="Nathan Lucas" userId="5bc7d313-df65-4c00-b490-5e3b687898f3" providerId="ADAL" clId="{43FDC76A-0120-4947-A08B-CAE44C5FD7C3}" dt="2019-10-14T02:26:37.969" v="16474" actId="478"/>
          <ac:picMkLst>
            <pc:docMk/>
            <pc:sldMk cId="1828491019" sldId="523"/>
            <ac:picMk id="3" creationId="{5C982E10-447C-40B1-8257-C1D18990B217}"/>
          </ac:picMkLst>
        </pc:picChg>
        <pc:picChg chg="del mod ord">
          <ac:chgData name="Nathan Lucas" userId="5bc7d313-df65-4c00-b490-5e3b687898f3" providerId="ADAL" clId="{43FDC76A-0120-4947-A08B-CAE44C5FD7C3}" dt="2019-10-24T03:22:51.967" v="66615" actId="478"/>
          <ac:picMkLst>
            <pc:docMk/>
            <pc:sldMk cId="1828491019" sldId="523"/>
            <ac:picMk id="3" creationId="{9749E0BE-F52E-45B5-B46E-F8C0CD0E1CB8}"/>
          </ac:picMkLst>
        </pc:picChg>
        <pc:picChg chg="add del mod modCrop">
          <ac:chgData name="Nathan Lucas" userId="5bc7d313-df65-4c00-b490-5e3b687898f3" providerId="ADAL" clId="{43FDC76A-0120-4947-A08B-CAE44C5FD7C3}" dt="2019-10-14T02:53:18.133" v="16901" actId="478"/>
          <ac:picMkLst>
            <pc:docMk/>
            <pc:sldMk cId="1828491019" sldId="523"/>
            <ac:picMk id="4" creationId="{AAE3755F-B34A-4011-825E-3C0CED66F91B}"/>
          </ac:picMkLst>
        </pc:picChg>
        <pc:picChg chg="add del mod ord">
          <ac:chgData name="Nathan Lucas" userId="5bc7d313-df65-4c00-b490-5e3b687898f3" providerId="ADAL" clId="{43FDC76A-0120-4947-A08B-CAE44C5FD7C3}" dt="2019-10-14T02:52:58.852" v="16898" actId="478"/>
          <ac:picMkLst>
            <pc:docMk/>
            <pc:sldMk cId="1828491019" sldId="523"/>
            <ac:picMk id="5" creationId="{47C35DD0-11C1-4237-9E48-805D9AD81CA8}"/>
          </ac:picMkLst>
        </pc:picChg>
        <pc:picChg chg="add del mod">
          <ac:chgData name="Nathan Lucas" userId="5bc7d313-df65-4c00-b490-5e3b687898f3" providerId="ADAL" clId="{43FDC76A-0120-4947-A08B-CAE44C5FD7C3}" dt="2019-10-14T02:35:08.730" v="16564" actId="478"/>
          <ac:picMkLst>
            <pc:docMk/>
            <pc:sldMk cId="1828491019" sldId="523"/>
            <ac:picMk id="6" creationId="{48110A84-60F2-4A81-8031-08CD775596B0}"/>
          </ac:picMkLst>
        </pc:picChg>
        <pc:picChg chg="add del mod">
          <ac:chgData name="Nathan Lucas" userId="5bc7d313-df65-4c00-b490-5e3b687898f3" providerId="ADAL" clId="{43FDC76A-0120-4947-A08B-CAE44C5FD7C3}" dt="2019-10-16T23:35:45.828" v="47052" actId="478"/>
          <ac:picMkLst>
            <pc:docMk/>
            <pc:sldMk cId="1828491019" sldId="523"/>
            <ac:picMk id="8" creationId="{2ACF50BC-92D7-4480-AC6F-887DDFDAFBE9}"/>
          </ac:picMkLst>
        </pc:picChg>
        <pc:picChg chg="add del mod ord modCrop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13" creationId="{71DED3E9-1DD2-4899-8CDE-FCBDAFBADEA3}"/>
          </ac:picMkLst>
        </pc:picChg>
        <pc:picChg chg="add del mod">
          <ac:chgData name="Nathan Lucas" userId="5bc7d313-df65-4c00-b490-5e3b687898f3" providerId="ADAL" clId="{43FDC76A-0120-4947-A08B-CAE44C5FD7C3}" dt="2019-10-14T02:40:12.441" v="16697" actId="478"/>
          <ac:picMkLst>
            <pc:docMk/>
            <pc:sldMk cId="1828491019" sldId="523"/>
            <ac:picMk id="13" creationId="{AC0DDA07-D5F9-4C0F-ACC0-42EE7177C245}"/>
          </ac:picMkLst>
        </pc:picChg>
        <pc:picChg chg="del mod">
          <ac:chgData name="Nathan Lucas" userId="5bc7d313-df65-4c00-b490-5e3b687898f3" providerId="ADAL" clId="{43FDC76A-0120-4947-A08B-CAE44C5FD7C3}" dt="2019-10-14T02:55:22.172" v="17087"/>
          <ac:picMkLst>
            <pc:docMk/>
            <pc:sldMk cId="1828491019" sldId="523"/>
            <ac:picMk id="14" creationId="{91010A04-1471-479B-A328-074D19C139F6}"/>
          </ac:picMkLst>
        </pc:picChg>
        <pc:picChg chg="add del mod modCrop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14" creationId="{A29FCAC0-A947-4644-AD78-76F2A5B788A6}"/>
          </ac:picMkLst>
        </pc:picChg>
        <pc:picChg chg="add del mod">
          <ac:chgData name="Nathan Lucas" userId="5bc7d313-df65-4c00-b490-5e3b687898f3" providerId="ADAL" clId="{43FDC76A-0120-4947-A08B-CAE44C5FD7C3}" dt="2019-10-14T02:41:44.373" v="16748" actId="478"/>
          <ac:picMkLst>
            <pc:docMk/>
            <pc:sldMk cId="1828491019" sldId="523"/>
            <ac:picMk id="15" creationId="{18572FEA-10A8-44A8-B4E6-31698F61E8DE}"/>
          </ac:picMkLst>
        </pc:picChg>
        <pc:picChg chg="add del mod modCrop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15" creationId="{B7F589A1-9B8C-4824-874D-98D992B4ACF2}"/>
          </ac:picMkLst>
        </pc:picChg>
        <pc:picChg chg="add mod">
          <ac:chgData name="Nathan Lucas" userId="5bc7d313-df65-4c00-b490-5e3b687898f3" providerId="ADAL" clId="{43FDC76A-0120-4947-A08B-CAE44C5FD7C3}" dt="2019-10-24T03:58:41.437" v="67575" actId="1036"/>
          <ac:picMkLst>
            <pc:docMk/>
            <pc:sldMk cId="1828491019" sldId="523"/>
            <ac:picMk id="17" creationId="{583937C1-E1F6-434F-8CEB-0139AA1B66CF}"/>
          </ac:picMkLst>
        </pc:picChg>
        <pc:picChg chg="del mod modCrop">
          <ac:chgData name="Nathan Lucas" userId="5bc7d313-df65-4c00-b490-5e3b687898f3" providerId="ADAL" clId="{43FDC76A-0120-4947-A08B-CAE44C5FD7C3}" dt="2019-10-14T02:45:54.211" v="16761" actId="478"/>
          <ac:picMkLst>
            <pc:docMk/>
            <pc:sldMk cId="1828491019" sldId="523"/>
            <ac:picMk id="20" creationId="{71BA1CC9-6F34-4611-9CAC-4FD83409CB0E}"/>
          </ac:picMkLst>
        </pc:picChg>
        <pc:picChg chg="del mod">
          <ac:chgData name="Nathan Lucas" userId="5bc7d313-df65-4c00-b490-5e3b687898f3" providerId="ADAL" clId="{43FDC76A-0120-4947-A08B-CAE44C5FD7C3}" dt="2019-10-14T02:49:19.229" v="16775" actId="478"/>
          <ac:picMkLst>
            <pc:docMk/>
            <pc:sldMk cId="1828491019" sldId="523"/>
            <ac:picMk id="21" creationId="{37DFBA58-EE7B-41AE-B0B6-A0A95671815F}"/>
          </ac:picMkLst>
        </pc:picChg>
        <pc:picChg chg="del mod">
          <ac:chgData name="Nathan Lucas" userId="5bc7d313-df65-4c00-b490-5e3b687898f3" providerId="ADAL" clId="{43FDC76A-0120-4947-A08B-CAE44C5FD7C3}" dt="2019-10-14T02:49:18.637" v="16774" actId="478"/>
          <ac:picMkLst>
            <pc:docMk/>
            <pc:sldMk cId="1828491019" sldId="523"/>
            <ac:picMk id="22" creationId="{8D54D0AF-1F0F-4298-959E-2A118660F2C2}"/>
          </ac:picMkLst>
        </pc:picChg>
        <pc:picChg chg="del mod modCrop">
          <ac:chgData name="Nathan Lucas" userId="5bc7d313-df65-4c00-b490-5e3b687898f3" providerId="ADAL" clId="{43FDC76A-0120-4947-A08B-CAE44C5FD7C3}" dt="2019-10-14T02:50:51.086" v="16805"/>
          <ac:picMkLst>
            <pc:docMk/>
            <pc:sldMk cId="1828491019" sldId="523"/>
            <ac:picMk id="23" creationId="{C9FD4586-3947-4C8E-A312-EC578BDEF22F}"/>
          </ac:picMkLst>
        </pc:picChg>
        <pc:picChg chg="del mod modCrop">
          <ac:chgData name="Nathan Lucas" userId="5bc7d313-df65-4c00-b490-5e3b687898f3" providerId="ADAL" clId="{43FDC76A-0120-4947-A08B-CAE44C5FD7C3}" dt="2019-10-14T02:50:51.086" v="16805"/>
          <ac:picMkLst>
            <pc:docMk/>
            <pc:sldMk cId="1828491019" sldId="523"/>
            <ac:picMk id="24" creationId="{3CCD2FFB-82DD-4523-9BEA-75535952C1FD}"/>
          </ac:picMkLst>
        </pc:picChg>
        <pc:picChg chg="del mod">
          <ac:chgData name="Nathan Lucas" userId="5bc7d313-df65-4c00-b490-5e3b687898f3" providerId="ADAL" clId="{43FDC76A-0120-4947-A08B-CAE44C5FD7C3}" dt="2019-10-14T02:51:23.784" v="16835" actId="478"/>
          <ac:picMkLst>
            <pc:docMk/>
            <pc:sldMk cId="1828491019" sldId="523"/>
            <ac:picMk id="25" creationId="{B2E6528F-791A-4102-ABB8-48A93531BFAB}"/>
          </ac:picMkLst>
        </pc:picChg>
        <pc:picChg chg="del mod">
          <ac:chgData name="Nathan Lucas" userId="5bc7d313-df65-4c00-b490-5e3b687898f3" providerId="ADAL" clId="{43FDC76A-0120-4947-A08B-CAE44C5FD7C3}" dt="2019-10-14T02:51:22.037" v="16834" actId="478"/>
          <ac:picMkLst>
            <pc:docMk/>
            <pc:sldMk cId="1828491019" sldId="523"/>
            <ac:picMk id="26" creationId="{74D6326C-ED7D-4719-8088-1942F0471610}"/>
          </ac:picMkLst>
        </pc:picChg>
        <pc:picChg chg="add del mod">
          <ac:chgData name="Nathan Lucas" userId="5bc7d313-df65-4c00-b490-5e3b687898f3" providerId="ADAL" clId="{43FDC76A-0120-4947-A08B-CAE44C5FD7C3}" dt="2019-10-16T23:39:46.628" v="47154" actId="478"/>
          <ac:picMkLst>
            <pc:docMk/>
            <pc:sldMk cId="1828491019" sldId="523"/>
            <ac:picMk id="27" creationId="{ACC254D5-644F-4010-B4A2-F37357C67748}"/>
          </ac:picMkLst>
        </pc:picChg>
        <pc:picChg chg="add del mod">
          <ac:chgData name="Nathan Lucas" userId="5bc7d313-df65-4c00-b490-5e3b687898f3" providerId="ADAL" clId="{43FDC76A-0120-4947-A08B-CAE44C5FD7C3}" dt="2019-10-16T23:39:41.194" v="47144" actId="478"/>
          <ac:picMkLst>
            <pc:docMk/>
            <pc:sldMk cId="1828491019" sldId="523"/>
            <ac:picMk id="28" creationId="{F51FF096-1703-4E10-A111-F7B92D0D53CA}"/>
          </ac:picMkLst>
        </pc:picChg>
        <pc:picChg chg="add del mod">
          <ac:chgData name="Nathan Lucas" userId="5bc7d313-df65-4c00-b490-5e3b687898f3" providerId="ADAL" clId="{43FDC76A-0120-4947-A08B-CAE44C5FD7C3}" dt="2019-10-14T02:56:09.627" v="17107" actId="478"/>
          <ac:picMkLst>
            <pc:docMk/>
            <pc:sldMk cId="1828491019" sldId="523"/>
            <ac:picMk id="33" creationId="{D5D96110-2D0A-4BF4-A557-4D343B4243AC}"/>
          </ac:picMkLst>
        </pc:picChg>
        <pc:picChg chg="add del mod">
          <ac:chgData name="Nathan Lucas" userId="5bc7d313-df65-4c00-b490-5e3b687898f3" providerId="ADAL" clId="{43FDC76A-0120-4947-A08B-CAE44C5FD7C3}" dt="2019-10-24T03:53:30.163" v="67411" actId="478"/>
          <ac:picMkLst>
            <pc:docMk/>
            <pc:sldMk cId="1828491019" sldId="523"/>
            <ac:picMk id="34" creationId="{ECB8314B-9E25-40CC-9049-7F6D6B67A5EB}"/>
          </ac:picMkLst>
        </pc:picChg>
        <pc:picChg chg="add del mod">
          <ac:chgData name="Nathan Lucas" userId="5bc7d313-df65-4c00-b490-5e3b687898f3" providerId="ADAL" clId="{43FDC76A-0120-4947-A08B-CAE44C5FD7C3}" dt="2019-10-14T02:58:03.260" v="17253" actId="478"/>
          <ac:picMkLst>
            <pc:docMk/>
            <pc:sldMk cId="1828491019" sldId="523"/>
            <ac:picMk id="35" creationId="{552D4B4A-0ABF-4FD3-861C-7195D36E680A}"/>
          </ac:picMkLst>
        </pc:picChg>
        <pc:cxnChg chg="add del mod">
          <ac:chgData name="Nathan Lucas" userId="5bc7d313-df65-4c00-b490-5e3b687898f3" providerId="ADAL" clId="{43FDC76A-0120-4947-A08B-CAE44C5FD7C3}" dt="2019-10-24T03:54:48.210" v="67418" actId="478"/>
          <ac:cxnSpMkLst>
            <pc:docMk/>
            <pc:sldMk cId="1828491019" sldId="523"/>
            <ac:cxnSpMk id="11" creationId="{2FBE4DAE-89A2-43ED-85B3-E6A8926B63C1}"/>
          </ac:cxnSpMkLst>
        </pc:cxnChg>
        <pc:cxnChg chg="add del mod">
          <ac:chgData name="Nathan Lucas" userId="5bc7d313-df65-4c00-b490-5e3b687898f3" providerId="ADAL" clId="{43FDC76A-0120-4947-A08B-CAE44C5FD7C3}" dt="2019-10-24T03:54:48.210" v="67418" actId="478"/>
          <ac:cxnSpMkLst>
            <pc:docMk/>
            <pc:sldMk cId="1828491019" sldId="523"/>
            <ac:cxnSpMk id="12" creationId="{C8E4122C-375D-49BE-B76A-8F0563B35D2E}"/>
          </ac:cxnSpMkLst>
        </pc:cxnChg>
        <pc:cxnChg chg="add del mod">
          <ac:chgData name="Nathan Lucas" userId="5bc7d313-df65-4c00-b490-5e3b687898f3" providerId="ADAL" clId="{43FDC76A-0120-4947-A08B-CAE44C5FD7C3}" dt="2019-10-24T03:54:48.210" v="67418" actId="478"/>
          <ac:cxnSpMkLst>
            <pc:docMk/>
            <pc:sldMk cId="1828491019" sldId="523"/>
            <ac:cxnSpMk id="16" creationId="{66E3C916-450C-40FA-A0DF-4B80A2D3F85A}"/>
          </ac:cxnSpMkLst>
        </pc:cxnChg>
        <pc:cxnChg chg="add del mod">
          <ac:chgData name="Nathan Lucas" userId="5bc7d313-df65-4c00-b490-5e3b687898f3" providerId="ADAL" clId="{43FDC76A-0120-4947-A08B-CAE44C5FD7C3}" dt="2019-10-16T23:42:00.763" v="47329" actId="478"/>
          <ac:cxnSpMkLst>
            <pc:docMk/>
            <pc:sldMk cId="1828491019" sldId="523"/>
            <ac:cxnSpMk id="42" creationId="{1D9BDCD2-FB98-4477-86B2-D17C1FBF8C22}"/>
          </ac:cxnSpMkLst>
        </pc:cxnChg>
      </pc:sldChg>
      <pc:sldChg chg="addSp delSp modSp add del ord modAnim">
        <pc:chgData name="Nathan Lucas" userId="5bc7d313-df65-4c00-b490-5e3b687898f3" providerId="ADAL" clId="{43FDC76A-0120-4947-A08B-CAE44C5FD7C3}" dt="2019-10-24T04:32:40.513" v="68424" actId="20577"/>
        <pc:sldMkLst>
          <pc:docMk/>
          <pc:sldMk cId="203083597" sldId="524"/>
        </pc:sldMkLst>
        <pc:spChg chg="mod">
          <ac:chgData name="Nathan Lucas" userId="5bc7d313-df65-4c00-b490-5e3b687898f3" providerId="ADAL" clId="{43FDC76A-0120-4947-A08B-CAE44C5FD7C3}" dt="2019-10-17T16:37:31.973" v="55819" actId="20577"/>
          <ac:spMkLst>
            <pc:docMk/>
            <pc:sldMk cId="203083597" sldId="524"/>
            <ac:spMk id="2" creationId="{709DCFA7-C854-4E4E-A634-E080525DE458}"/>
          </ac:spMkLst>
        </pc:spChg>
        <pc:spChg chg="add mod">
          <ac:chgData name="Nathan Lucas" userId="5bc7d313-df65-4c00-b490-5e3b687898f3" providerId="ADAL" clId="{43FDC76A-0120-4947-A08B-CAE44C5FD7C3}" dt="2019-10-24T04:32:40.513" v="68424" actId="20577"/>
          <ac:spMkLst>
            <pc:docMk/>
            <pc:sldMk cId="203083597" sldId="524"/>
            <ac:spMk id="3" creationId="{AB64E690-C901-4A49-8F6B-9447BA500107}"/>
          </ac:spMkLst>
        </pc:spChg>
        <pc:picChg chg="del">
          <ac:chgData name="Nathan Lucas" userId="5bc7d313-df65-4c00-b490-5e3b687898f3" providerId="ADAL" clId="{43FDC76A-0120-4947-A08B-CAE44C5FD7C3}" dt="2019-10-14T00:52:56.861" v="16209" actId="478"/>
          <ac:picMkLst>
            <pc:docMk/>
            <pc:sldMk cId="203083597" sldId="524"/>
            <ac:picMk id="4" creationId="{68235BE4-8844-4FC8-BB3D-AC093968A61A}"/>
          </ac:picMkLst>
        </pc:picChg>
      </pc:sldChg>
      <pc:sldChg chg="addSp delSp modSp add">
        <pc:chgData name="Nathan Lucas" userId="5bc7d313-df65-4c00-b490-5e3b687898f3" providerId="ADAL" clId="{43FDC76A-0120-4947-A08B-CAE44C5FD7C3}" dt="2019-10-24T03:29:46.423" v="66698" actId="1037"/>
        <pc:sldMkLst>
          <pc:docMk/>
          <pc:sldMk cId="1543151730" sldId="525"/>
        </pc:sldMkLst>
        <pc:spChg chg="mod">
          <ac:chgData name="Nathan Lucas" userId="5bc7d313-df65-4c00-b490-5e3b687898f3" providerId="ADAL" clId="{43FDC76A-0120-4947-A08B-CAE44C5FD7C3}" dt="2019-10-14T03:11:50.540" v="18198" actId="20577"/>
          <ac:spMkLst>
            <pc:docMk/>
            <pc:sldMk cId="1543151730" sldId="525"/>
            <ac:spMk id="2" creationId="{7428BC87-0692-416F-8830-369C6786B1EA}"/>
          </ac:spMkLst>
        </pc:spChg>
        <pc:grpChg chg="add del">
          <ac:chgData name="Nathan Lucas" userId="5bc7d313-df65-4c00-b490-5e3b687898f3" providerId="ADAL" clId="{43FDC76A-0120-4947-A08B-CAE44C5FD7C3}" dt="2019-10-14T03:12:55.470" v="18217" actId="478"/>
          <ac:grpSpMkLst>
            <pc:docMk/>
            <pc:sldMk cId="1543151730" sldId="525"/>
            <ac:grpSpMk id="5" creationId="{3DF4882B-6DA1-4E7B-9620-625F5A4BA0B9}"/>
          </ac:grpSpMkLst>
        </pc:grpChg>
        <pc:picChg chg="add del mod">
          <ac:chgData name="Nathan Lucas" userId="5bc7d313-df65-4c00-b490-5e3b687898f3" providerId="ADAL" clId="{43FDC76A-0120-4947-A08B-CAE44C5FD7C3}" dt="2019-10-14T03:12:48.934" v="18215" actId="478"/>
          <ac:picMkLst>
            <pc:docMk/>
            <pc:sldMk cId="1543151730" sldId="525"/>
            <ac:picMk id="3" creationId="{8D11B192-E6F5-4CBA-8778-2E1E384E403A}"/>
          </ac:picMkLst>
        </pc:picChg>
        <pc:picChg chg="add del mod">
          <ac:chgData name="Nathan Lucas" userId="5bc7d313-df65-4c00-b490-5e3b687898f3" providerId="ADAL" clId="{43FDC76A-0120-4947-A08B-CAE44C5FD7C3}" dt="2019-10-23T22:24:24.968" v="66611" actId="478"/>
          <ac:picMkLst>
            <pc:docMk/>
            <pc:sldMk cId="1543151730" sldId="525"/>
            <ac:picMk id="4" creationId="{B3B7B510-83CA-4DD6-BA2C-763E94B49291}"/>
          </ac:picMkLst>
        </pc:picChg>
        <pc:picChg chg="add del">
          <ac:chgData name="Nathan Lucas" userId="5bc7d313-df65-4c00-b490-5e3b687898f3" providerId="ADAL" clId="{43FDC76A-0120-4947-A08B-CAE44C5FD7C3}" dt="2019-10-23T22:26:21.912" v="66613" actId="478"/>
          <ac:picMkLst>
            <pc:docMk/>
            <pc:sldMk cId="1543151730" sldId="525"/>
            <ac:picMk id="6" creationId="{FBD68507-E808-4332-99A8-B8E3354C9076}"/>
          </ac:picMkLst>
        </pc:picChg>
        <pc:picChg chg="add mod">
          <ac:chgData name="Nathan Lucas" userId="5bc7d313-df65-4c00-b490-5e3b687898f3" providerId="ADAL" clId="{43FDC76A-0120-4947-A08B-CAE44C5FD7C3}" dt="2019-10-24T03:29:46.423" v="66698" actId="1037"/>
          <ac:picMkLst>
            <pc:docMk/>
            <pc:sldMk cId="1543151730" sldId="525"/>
            <ac:picMk id="7" creationId="{9174E42E-366B-4940-AE28-6E51C0CB7F6A}"/>
          </ac:picMkLst>
        </pc:picChg>
        <pc:picChg chg="del mod">
          <ac:chgData name="Nathan Lucas" userId="5bc7d313-df65-4c00-b490-5e3b687898f3" providerId="ADAL" clId="{43FDC76A-0120-4947-A08B-CAE44C5FD7C3}" dt="2019-10-23T22:24:22.472" v="66609" actId="478"/>
          <ac:picMkLst>
            <pc:docMk/>
            <pc:sldMk cId="1543151730" sldId="525"/>
            <ac:picMk id="34" creationId="{55C7A561-F1D8-4CD5-A67B-9439054E28E6}"/>
          </ac:picMkLst>
        </pc:picChg>
      </pc:sldChg>
      <pc:sldChg chg="delSp modSp add del">
        <pc:chgData name="Nathan Lucas" userId="5bc7d313-df65-4c00-b490-5e3b687898f3" providerId="ADAL" clId="{43FDC76A-0120-4947-A08B-CAE44C5FD7C3}" dt="2019-10-14T02:58:01.263" v="17252" actId="47"/>
        <pc:sldMkLst>
          <pc:docMk/>
          <pc:sldMk cId="740721092" sldId="526"/>
        </pc:sldMkLst>
        <pc:picChg chg="mod">
          <ac:chgData name="Nathan Lucas" userId="5bc7d313-df65-4c00-b490-5e3b687898f3" providerId="ADAL" clId="{43FDC76A-0120-4947-A08B-CAE44C5FD7C3}" dt="2019-10-14T02:57:29.611" v="17224" actId="1035"/>
          <ac:picMkLst>
            <pc:docMk/>
            <pc:sldMk cId="740721092" sldId="526"/>
            <ac:picMk id="8" creationId="{2ACF50BC-92D7-4480-AC6F-887DDFDAFBE9}"/>
          </ac:picMkLst>
        </pc:picChg>
        <pc:picChg chg="del mod">
          <ac:chgData name="Nathan Lucas" userId="5bc7d313-df65-4c00-b490-5e3b687898f3" providerId="ADAL" clId="{43FDC76A-0120-4947-A08B-CAE44C5FD7C3}" dt="2019-10-14T02:57:58.549" v="17251" actId="478"/>
          <ac:picMkLst>
            <pc:docMk/>
            <pc:sldMk cId="740721092" sldId="526"/>
            <ac:picMk id="34" creationId="{ECB8314B-9E25-40CC-9049-7F6D6B67A5EB}"/>
          </ac:picMkLst>
        </pc:picChg>
        <pc:picChg chg="mod">
          <ac:chgData name="Nathan Lucas" userId="5bc7d313-df65-4c00-b490-5e3b687898f3" providerId="ADAL" clId="{43FDC76A-0120-4947-A08B-CAE44C5FD7C3}" dt="2019-10-14T02:57:53.369" v="17250" actId="1037"/>
          <ac:picMkLst>
            <pc:docMk/>
            <pc:sldMk cId="740721092" sldId="526"/>
            <ac:picMk id="35" creationId="{552D4B4A-0ABF-4FD3-861C-7195D36E680A}"/>
          </ac:picMkLst>
        </pc:picChg>
      </pc:sldChg>
      <pc:sldChg chg="add del ord">
        <pc:chgData name="Nathan Lucas" userId="5bc7d313-df65-4c00-b490-5e3b687898f3" providerId="ADAL" clId="{43FDC76A-0120-4947-A08B-CAE44C5FD7C3}" dt="2019-10-14T03:36:43.043" v="19345" actId="47"/>
        <pc:sldMkLst>
          <pc:docMk/>
          <pc:sldMk cId="3217020887" sldId="526"/>
        </pc:sldMkLst>
      </pc:sldChg>
      <pc:sldChg chg="addSp delSp modSp add modAnim">
        <pc:chgData name="Nathan Lucas" userId="5bc7d313-df65-4c00-b490-5e3b687898f3" providerId="ADAL" clId="{43FDC76A-0120-4947-A08B-CAE44C5FD7C3}" dt="2019-10-24T04:29:03.592" v="68390" actId="1038"/>
        <pc:sldMkLst>
          <pc:docMk/>
          <pc:sldMk cId="1893567251" sldId="527"/>
        </pc:sldMkLst>
        <pc:spChg chg="mod">
          <ac:chgData name="Nathan Lucas" userId="5bc7d313-df65-4c00-b490-5e3b687898f3" providerId="ADAL" clId="{43FDC76A-0120-4947-A08B-CAE44C5FD7C3}" dt="2019-10-17T15:26:16.820" v="54822" actId="20577"/>
          <ac:spMkLst>
            <pc:docMk/>
            <pc:sldMk cId="1893567251" sldId="527"/>
            <ac:spMk id="2" creationId="{6C3DF458-0A63-4873-9875-49CB6D5343B2}"/>
          </ac:spMkLst>
        </pc:spChg>
        <pc:spChg chg="mod">
          <ac:chgData name="Nathan Lucas" userId="5bc7d313-df65-4c00-b490-5e3b687898f3" providerId="ADAL" clId="{43FDC76A-0120-4947-A08B-CAE44C5FD7C3}" dt="2019-10-24T04:29:03.592" v="68390" actId="1038"/>
          <ac:spMkLst>
            <pc:docMk/>
            <pc:sldMk cId="1893567251" sldId="527"/>
            <ac:spMk id="6" creationId="{4DB8DDC7-FAE7-433B-897E-21FB7125981C}"/>
          </ac:spMkLst>
        </pc:spChg>
        <pc:picChg chg="del">
          <ac:chgData name="Nathan Lucas" userId="5bc7d313-df65-4c00-b490-5e3b687898f3" providerId="ADAL" clId="{43FDC76A-0120-4947-A08B-CAE44C5FD7C3}" dt="2019-10-17T01:48:17.278" v="51180" actId="478"/>
          <ac:picMkLst>
            <pc:docMk/>
            <pc:sldMk cId="1893567251" sldId="527"/>
            <ac:picMk id="5" creationId="{046B2334-FF6D-4BFB-AF68-EB1D1980C342}"/>
          </ac:picMkLst>
        </pc:picChg>
        <pc:picChg chg="add del mod">
          <ac:chgData name="Nathan Lucas" userId="5bc7d313-df65-4c00-b490-5e3b687898f3" providerId="ADAL" clId="{43FDC76A-0120-4947-A08B-CAE44C5FD7C3}" dt="2019-10-23T15:04:00.177" v="66561" actId="478"/>
          <ac:picMkLst>
            <pc:docMk/>
            <pc:sldMk cId="1893567251" sldId="527"/>
            <ac:picMk id="7" creationId="{19CF97A4-314A-4DAB-8BD7-2DDDEED1D1D0}"/>
          </ac:picMkLst>
        </pc:picChg>
        <pc:picChg chg="add mod">
          <ac:chgData name="Nathan Lucas" userId="5bc7d313-df65-4c00-b490-5e3b687898f3" providerId="ADAL" clId="{43FDC76A-0120-4947-A08B-CAE44C5FD7C3}" dt="2019-10-23T15:04:05.622" v="66567" actId="1035"/>
          <ac:picMkLst>
            <pc:docMk/>
            <pc:sldMk cId="1893567251" sldId="527"/>
            <ac:picMk id="8" creationId="{0552FC0D-B61B-4AAE-8A28-49CC4430FD9E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4T04:29:11.334" v="68398" actId="1037"/>
        <pc:sldMkLst>
          <pc:docMk/>
          <pc:sldMk cId="3625652372" sldId="528"/>
        </pc:sldMkLst>
        <pc:spChg chg="mod">
          <ac:chgData name="Nathan Lucas" userId="5bc7d313-df65-4c00-b490-5e3b687898f3" providerId="ADAL" clId="{43FDC76A-0120-4947-A08B-CAE44C5FD7C3}" dt="2019-10-14T03:36:57.676" v="19362" actId="20577"/>
          <ac:spMkLst>
            <pc:docMk/>
            <pc:sldMk cId="3625652372" sldId="528"/>
            <ac:spMk id="2" creationId="{6C3DF458-0A63-4873-9875-49CB6D5343B2}"/>
          </ac:spMkLst>
        </pc:spChg>
        <pc:spChg chg="mod">
          <ac:chgData name="Nathan Lucas" userId="5bc7d313-df65-4c00-b490-5e3b687898f3" providerId="ADAL" clId="{43FDC76A-0120-4947-A08B-CAE44C5FD7C3}" dt="2019-10-24T04:29:11.334" v="68398" actId="1037"/>
          <ac:spMkLst>
            <pc:docMk/>
            <pc:sldMk cId="3625652372" sldId="528"/>
            <ac:spMk id="6" creationId="{4DB8DDC7-FAE7-433B-897E-21FB7125981C}"/>
          </ac:spMkLst>
        </pc:spChg>
        <pc:spChg chg="add del">
          <ac:chgData name="Nathan Lucas" userId="5bc7d313-df65-4c00-b490-5e3b687898f3" providerId="ADAL" clId="{43FDC76A-0120-4947-A08B-CAE44C5FD7C3}" dt="2019-10-17T01:49:25.331" v="51205" actId="478"/>
          <ac:spMkLst>
            <pc:docMk/>
            <pc:sldMk cId="3625652372" sldId="528"/>
            <ac:spMk id="7" creationId="{174DE20B-674F-4CDB-8C3E-766FF9D883C4}"/>
          </ac:spMkLst>
        </pc:spChg>
        <pc:spChg chg="add del">
          <ac:chgData name="Nathan Lucas" userId="5bc7d313-df65-4c00-b490-5e3b687898f3" providerId="ADAL" clId="{43FDC76A-0120-4947-A08B-CAE44C5FD7C3}" dt="2019-10-14T17:11:46.581" v="27721"/>
          <ac:spMkLst>
            <pc:docMk/>
            <pc:sldMk cId="3625652372" sldId="528"/>
            <ac:spMk id="7" creationId="{ACC3C602-255F-4EFE-9575-32EAB7D18B38}"/>
          </ac:spMkLst>
        </pc:spChg>
        <pc:picChg chg="del">
          <ac:chgData name="Nathan Lucas" userId="5bc7d313-df65-4c00-b490-5e3b687898f3" providerId="ADAL" clId="{43FDC76A-0120-4947-A08B-CAE44C5FD7C3}" dt="2019-10-17T01:49:21.562" v="51203" actId="478"/>
          <ac:picMkLst>
            <pc:docMk/>
            <pc:sldMk cId="3625652372" sldId="528"/>
            <ac:picMk id="5" creationId="{046B2334-FF6D-4BFB-AF68-EB1D1980C342}"/>
          </ac:picMkLst>
        </pc:picChg>
        <pc:picChg chg="add">
          <ac:chgData name="Nathan Lucas" userId="5bc7d313-df65-4c00-b490-5e3b687898f3" providerId="ADAL" clId="{43FDC76A-0120-4947-A08B-CAE44C5FD7C3}" dt="2019-10-23T15:04:30.894" v="66571"/>
          <ac:picMkLst>
            <pc:docMk/>
            <pc:sldMk cId="3625652372" sldId="528"/>
            <ac:picMk id="7" creationId="{C25554F3-5F3E-44FB-A24F-FACC0D919B49}"/>
          </ac:picMkLst>
        </pc:picChg>
        <pc:picChg chg="add del">
          <ac:chgData name="Nathan Lucas" userId="5bc7d313-df65-4c00-b490-5e3b687898f3" providerId="ADAL" clId="{43FDC76A-0120-4947-A08B-CAE44C5FD7C3}" dt="2019-10-23T15:04:30.036" v="66570" actId="478"/>
          <ac:picMkLst>
            <pc:docMk/>
            <pc:sldMk cId="3625652372" sldId="528"/>
            <ac:picMk id="8" creationId="{5312D8D1-C079-4516-88DF-C1672000152A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4T04:15:41.421" v="68269" actId="1038"/>
        <pc:sldMkLst>
          <pc:docMk/>
          <pc:sldMk cId="4167957854" sldId="529"/>
        </pc:sldMkLst>
        <pc:spChg chg="mod">
          <ac:chgData name="Nathan Lucas" userId="5bc7d313-df65-4c00-b490-5e3b687898f3" providerId="ADAL" clId="{43FDC76A-0120-4947-A08B-CAE44C5FD7C3}" dt="2019-10-17T16:38:23.032" v="55849" actId="20577"/>
          <ac:spMkLst>
            <pc:docMk/>
            <pc:sldMk cId="4167957854" sldId="529"/>
            <ac:spMk id="2" creationId="{6C3DF458-0A63-4873-9875-49CB6D5343B2}"/>
          </ac:spMkLst>
        </pc:spChg>
        <pc:spChg chg="add mod">
          <ac:chgData name="Nathan Lucas" userId="5bc7d313-df65-4c00-b490-5e3b687898f3" providerId="ADAL" clId="{43FDC76A-0120-4947-A08B-CAE44C5FD7C3}" dt="2019-10-24T04:15:13.433" v="68255" actId="6549"/>
          <ac:spMkLst>
            <pc:docMk/>
            <pc:sldMk cId="4167957854" sldId="529"/>
            <ac:spMk id="3" creationId="{E8D58982-8B5F-42D4-B887-26C255384683}"/>
          </ac:spMkLst>
        </pc:spChg>
        <pc:spChg chg="del">
          <ac:chgData name="Nathan Lucas" userId="5bc7d313-df65-4c00-b490-5e3b687898f3" providerId="ADAL" clId="{43FDC76A-0120-4947-A08B-CAE44C5FD7C3}" dt="2019-10-14T03:37:08.004" v="19364" actId="478"/>
          <ac:spMkLst>
            <pc:docMk/>
            <pc:sldMk cId="4167957854" sldId="529"/>
            <ac:spMk id="6" creationId="{4DB8DDC7-FAE7-433B-897E-21FB7125981C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11" creationId="{AFA1C449-EDED-4F61-99CF-CDACD471D521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12" creationId="{C64F22AA-1D6C-4E74-BF74-D9327F7B7218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13" creationId="{F03C19B3-B759-4929-9D18-1B8E6BE1DE70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30" creationId="{55D40E33-8336-4536-86EF-F1B7CFE08950}"/>
          </ac:spMkLst>
        </pc:spChg>
        <pc:spChg chg="add del mod ord">
          <ac:chgData name="Nathan Lucas" userId="5bc7d313-df65-4c00-b490-5e3b687898f3" providerId="ADAL" clId="{43FDC76A-0120-4947-A08B-CAE44C5FD7C3}" dt="2019-10-24T04:14:03.606" v="68096" actId="478"/>
          <ac:spMkLst>
            <pc:docMk/>
            <pc:sldMk cId="4167957854" sldId="529"/>
            <ac:spMk id="31" creationId="{96B2A12B-AE26-4C72-ADC4-47DF42EC87A4}"/>
          </ac:spMkLst>
        </pc:spChg>
        <pc:picChg chg="del">
          <ac:chgData name="Nathan Lucas" userId="5bc7d313-df65-4c00-b490-5e3b687898f3" providerId="ADAL" clId="{43FDC76A-0120-4947-A08B-CAE44C5FD7C3}" dt="2019-10-14T03:37:08.566" v="19365" actId="478"/>
          <ac:picMkLst>
            <pc:docMk/>
            <pc:sldMk cId="4167957854" sldId="529"/>
            <ac:picMk id="5" creationId="{046B2334-FF6D-4BFB-AF68-EB1D1980C342}"/>
          </ac:picMkLst>
        </pc:picChg>
        <pc:picChg chg="add del mod modCrop">
          <ac:chgData name="Nathan Lucas" userId="5bc7d313-df65-4c00-b490-5e3b687898f3" providerId="ADAL" clId="{43FDC76A-0120-4947-A08B-CAE44C5FD7C3}" dt="2019-10-24T04:12:52.375" v="68066" actId="478"/>
          <ac:picMkLst>
            <pc:docMk/>
            <pc:sldMk cId="4167957854" sldId="529"/>
            <ac:picMk id="5" creationId="{CBDEBCE7-EA7A-4405-8CC0-0E15EB47C9F0}"/>
          </ac:picMkLst>
        </pc:picChg>
        <pc:picChg chg="mod">
          <ac:chgData name="Nathan Lucas" userId="5bc7d313-df65-4c00-b490-5e3b687898f3" providerId="ADAL" clId="{43FDC76A-0120-4947-A08B-CAE44C5FD7C3}" dt="2019-10-24T04:15:41.421" v="68269" actId="1038"/>
          <ac:picMkLst>
            <pc:docMk/>
            <pc:sldMk cId="4167957854" sldId="529"/>
            <ac:picMk id="6" creationId="{95394210-02DA-4067-A29B-CBFE8E61787C}"/>
          </ac:picMkLst>
        </pc:picChg>
        <pc:picChg chg="add del mod ord modCrop">
          <ac:chgData name="Nathan Lucas" userId="5bc7d313-df65-4c00-b490-5e3b687898f3" providerId="ADAL" clId="{43FDC76A-0120-4947-A08B-CAE44C5FD7C3}" dt="2019-10-24T04:14:03.606" v="68096" actId="478"/>
          <ac:picMkLst>
            <pc:docMk/>
            <pc:sldMk cId="4167957854" sldId="529"/>
            <ac:picMk id="7" creationId="{2BFE654C-57BF-43A9-A851-0BC5408E875F}"/>
          </ac:picMkLst>
        </pc:picChg>
        <pc:picChg chg="mod">
          <ac:chgData name="Nathan Lucas" userId="5bc7d313-df65-4c00-b490-5e3b687898f3" providerId="ADAL" clId="{43FDC76A-0120-4947-A08B-CAE44C5FD7C3}" dt="2019-10-24T04:15:33.839" v="68268" actId="1038"/>
          <ac:picMkLst>
            <pc:docMk/>
            <pc:sldMk cId="4167957854" sldId="529"/>
            <ac:picMk id="8" creationId="{7B8AECA2-2014-449F-A540-251653137EB1}"/>
          </ac:picMkLst>
        </pc:picChg>
        <pc:picChg chg="add del mod ord modCrop">
          <ac:chgData name="Nathan Lucas" userId="5bc7d313-df65-4c00-b490-5e3b687898f3" providerId="ADAL" clId="{43FDC76A-0120-4947-A08B-CAE44C5FD7C3}" dt="2019-10-24T04:14:05.431" v="68097" actId="478"/>
          <ac:picMkLst>
            <pc:docMk/>
            <pc:sldMk cId="4167957854" sldId="529"/>
            <ac:picMk id="9" creationId="{A9A75DEF-7FEA-49CC-A3C8-1137363D62BA}"/>
          </ac:picMkLst>
        </pc:picChg>
        <pc:picChg chg="add del mod modCrop">
          <ac:chgData name="Nathan Lucas" userId="5bc7d313-df65-4c00-b490-5e3b687898f3" providerId="ADAL" clId="{43FDC76A-0120-4947-A08B-CAE44C5FD7C3}" dt="2019-10-24T04:12:47.165" v="68065" actId="478"/>
          <ac:picMkLst>
            <pc:docMk/>
            <pc:sldMk cId="4167957854" sldId="529"/>
            <ac:picMk id="19" creationId="{9C9D7945-1B2F-46EE-8552-15AA303A7AD8}"/>
          </ac:picMkLst>
        </pc:pic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10" creationId="{C64FA8DE-749D-416C-B6BE-7264A7E1690B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16" creationId="{64CC46C1-3158-4DA5-AA77-4EEDA6585D0F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25" creationId="{9B0F4353-4DD5-481D-98A8-E9CD7A6DAB1D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35" creationId="{04A381FA-5873-4760-9689-FB847DB5912E}"/>
          </ac:cxnSpMkLst>
        </pc:cxnChg>
        <pc:cxnChg chg="add del mod or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37" creationId="{6A880C5B-2018-4EBC-9B37-5666705DD49E}"/>
          </ac:cxnSpMkLst>
        </pc:cxnChg>
        <pc:cxnChg chg="add del mod">
          <ac:chgData name="Nathan Lucas" userId="5bc7d313-df65-4c00-b490-5e3b687898f3" providerId="ADAL" clId="{43FDC76A-0120-4947-A08B-CAE44C5FD7C3}" dt="2019-10-24T04:14:03.606" v="68096" actId="478"/>
          <ac:cxnSpMkLst>
            <pc:docMk/>
            <pc:sldMk cId="4167957854" sldId="529"/>
            <ac:cxnSpMk id="49" creationId="{039F7400-6AD7-450C-9244-88C409381EB0}"/>
          </ac:cxnSpMkLst>
        </pc:cxnChg>
      </pc:sldChg>
      <pc:sldChg chg="modSp add del">
        <pc:chgData name="Nathan Lucas" userId="5bc7d313-df65-4c00-b490-5e3b687898f3" providerId="ADAL" clId="{43FDC76A-0120-4947-A08B-CAE44C5FD7C3}" dt="2019-10-14T03:57:31.700" v="20184" actId="47"/>
        <pc:sldMkLst>
          <pc:docMk/>
          <pc:sldMk cId="1709156027" sldId="530"/>
        </pc:sldMkLst>
        <pc:spChg chg="mod">
          <ac:chgData name="Nathan Lucas" userId="5bc7d313-df65-4c00-b490-5e3b687898f3" providerId="ADAL" clId="{43FDC76A-0120-4947-A08B-CAE44C5FD7C3}" dt="2019-10-14T03:54:10.749" v="20135" actId="20577"/>
          <ac:spMkLst>
            <pc:docMk/>
            <pc:sldMk cId="1709156027" sldId="530"/>
            <ac:spMk id="2" creationId="{EEACAA2F-697B-4A75-AA5B-E1F6F89863AC}"/>
          </ac:spMkLst>
        </pc:spChg>
      </pc:sldChg>
      <pc:sldChg chg="modSp add modNotesTx">
        <pc:chgData name="Nathan Lucas" userId="5bc7d313-df65-4c00-b490-5e3b687898f3" providerId="ADAL" clId="{43FDC76A-0120-4947-A08B-CAE44C5FD7C3}" dt="2019-10-24T04:20:39.075" v="68376" actId="20577"/>
        <pc:sldMkLst>
          <pc:docMk/>
          <pc:sldMk cId="3319626840" sldId="531"/>
        </pc:sldMkLst>
        <pc:spChg chg="mod">
          <ac:chgData name="Nathan Lucas" userId="5bc7d313-df65-4c00-b490-5e3b687898f3" providerId="ADAL" clId="{43FDC76A-0120-4947-A08B-CAE44C5FD7C3}" dt="2019-10-14T03:57:27.753" v="20183" actId="20577"/>
          <ac:spMkLst>
            <pc:docMk/>
            <pc:sldMk cId="3319626840" sldId="531"/>
            <ac:spMk id="2" creationId="{EEACAA2F-697B-4A75-AA5B-E1F6F89863AC}"/>
          </ac:spMkLst>
        </pc:spChg>
        <pc:spChg chg="mod">
          <ac:chgData name="Nathan Lucas" userId="5bc7d313-df65-4c00-b490-5e3b687898f3" providerId="ADAL" clId="{43FDC76A-0120-4947-A08B-CAE44C5FD7C3}" dt="2019-10-24T04:20:31.633" v="68344" actId="6549"/>
          <ac:spMkLst>
            <pc:docMk/>
            <pc:sldMk cId="3319626840" sldId="531"/>
            <ac:spMk id="3" creationId="{69869342-4392-4096-B552-EDECAD3CDFEF}"/>
          </ac:spMkLst>
        </pc:spChg>
      </pc:sldChg>
      <pc:sldChg chg="modSp add del">
        <pc:chgData name="Nathan Lucas" userId="5bc7d313-df65-4c00-b490-5e3b687898f3" providerId="ADAL" clId="{43FDC76A-0120-4947-A08B-CAE44C5FD7C3}" dt="2019-10-14T04:50:12.227" v="23310" actId="47"/>
        <pc:sldMkLst>
          <pc:docMk/>
          <pc:sldMk cId="651323623" sldId="532"/>
        </pc:sldMkLst>
        <pc:spChg chg="mod">
          <ac:chgData name="Nathan Lucas" userId="5bc7d313-df65-4c00-b490-5e3b687898f3" providerId="ADAL" clId="{43FDC76A-0120-4947-A08B-CAE44C5FD7C3}" dt="2019-10-14T03:56:24.602" v="20166" actId="20577"/>
          <ac:spMkLst>
            <pc:docMk/>
            <pc:sldMk cId="651323623" sldId="532"/>
            <ac:spMk id="2" creationId="{BD07AB53-B690-4062-B9F2-F17EABAA51DC}"/>
          </ac:spMkLst>
        </pc:spChg>
      </pc:sldChg>
      <pc:sldChg chg="addSp delSp modSp add del ord modTransition modAnim">
        <pc:chgData name="Nathan Lucas" userId="5bc7d313-df65-4c00-b490-5e3b687898f3" providerId="ADAL" clId="{43FDC76A-0120-4947-A08B-CAE44C5FD7C3}" dt="2019-10-24T04:44:48.535" v="68473" actId="2696"/>
        <pc:sldMkLst>
          <pc:docMk/>
          <pc:sldMk cId="3972963620" sldId="533"/>
        </pc:sldMkLst>
        <pc:spChg chg="mod">
          <ac:chgData name="Nathan Lucas" userId="5bc7d313-df65-4c00-b490-5e3b687898f3" providerId="ADAL" clId="{43FDC76A-0120-4947-A08B-CAE44C5FD7C3}" dt="2019-10-17T16:33:12.525" v="55728" actId="20577"/>
          <ac:spMkLst>
            <pc:docMk/>
            <pc:sldMk cId="3972963620" sldId="533"/>
            <ac:spMk id="2" creationId="{EEACAA2F-697B-4A75-AA5B-E1F6F89863AC}"/>
          </ac:spMkLst>
        </pc:spChg>
        <pc:spChg chg="mod">
          <ac:chgData name="Nathan Lucas" userId="5bc7d313-df65-4c00-b490-5e3b687898f3" providerId="ADAL" clId="{43FDC76A-0120-4947-A08B-CAE44C5FD7C3}" dt="2019-10-14T04:45:28.644" v="23251" actId="6549"/>
          <ac:spMkLst>
            <pc:docMk/>
            <pc:sldMk cId="3972963620" sldId="533"/>
            <ac:spMk id="3" creationId="{69869342-4392-4096-B552-EDECAD3CDFEF}"/>
          </ac:spMkLst>
        </pc:spChg>
        <pc:spChg chg="add mod">
          <ac:chgData name="Nathan Lucas" userId="5bc7d313-df65-4c00-b490-5e3b687898f3" providerId="ADAL" clId="{43FDC76A-0120-4947-A08B-CAE44C5FD7C3}" dt="2019-10-14T04:46:05.010" v="23255" actId="1035"/>
          <ac:spMkLst>
            <pc:docMk/>
            <pc:sldMk cId="3972963620" sldId="533"/>
            <ac:spMk id="4" creationId="{7E686DD8-5477-4C30-B787-0B910C4563B2}"/>
          </ac:spMkLst>
        </pc:spChg>
        <pc:spChg chg="add mod">
          <ac:chgData name="Nathan Lucas" userId="5bc7d313-df65-4c00-b490-5e3b687898f3" providerId="ADAL" clId="{43FDC76A-0120-4947-A08B-CAE44C5FD7C3}" dt="2019-10-14T04:46:07.584" v="23256" actId="1035"/>
          <ac:spMkLst>
            <pc:docMk/>
            <pc:sldMk cId="3972963620" sldId="533"/>
            <ac:spMk id="5" creationId="{C61C3E9A-C47F-430B-A4EB-285677CDBD88}"/>
          </ac:spMkLst>
        </pc:spChg>
        <pc:spChg chg="add mod">
          <ac:chgData name="Nathan Lucas" userId="5bc7d313-df65-4c00-b490-5e3b687898f3" providerId="ADAL" clId="{43FDC76A-0120-4947-A08B-CAE44C5FD7C3}" dt="2019-10-14T04:47:14.165" v="23266" actId="14100"/>
          <ac:spMkLst>
            <pc:docMk/>
            <pc:sldMk cId="3972963620" sldId="533"/>
            <ac:spMk id="6" creationId="{A6799057-4EBE-4BFE-86AA-5FB5C164CB63}"/>
          </ac:spMkLst>
        </pc:spChg>
        <pc:spChg chg="add mod">
          <ac:chgData name="Nathan Lucas" userId="5bc7d313-df65-4c00-b490-5e3b687898f3" providerId="ADAL" clId="{43FDC76A-0120-4947-A08B-CAE44C5FD7C3}" dt="2019-10-14T04:46:07.584" v="23256" actId="1035"/>
          <ac:spMkLst>
            <pc:docMk/>
            <pc:sldMk cId="3972963620" sldId="533"/>
            <ac:spMk id="7" creationId="{2B7F185F-9DC7-4B96-94FF-1052628E07EC}"/>
          </ac:spMkLst>
        </pc:spChg>
        <pc:spChg chg="add mod">
          <ac:chgData name="Nathan Lucas" userId="5bc7d313-df65-4c00-b490-5e3b687898f3" providerId="ADAL" clId="{43FDC76A-0120-4947-A08B-CAE44C5FD7C3}" dt="2019-10-14T04:48:12.603" v="23277" actId="1038"/>
          <ac:spMkLst>
            <pc:docMk/>
            <pc:sldMk cId="3972963620" sldId="533"/>
            <ac:spMk id="8" creationId="{0FF7C7EA-BFCE-45D4-B247-6267B66DFA82}"/>
          </ac:spMkLst>
        </pc:spChg>
        <pc:spChg chg="add mod">
          <ac:chgData name="Nathan Lucas" userId="5bc7d313-df65-4c00-b490-5e3b687898f3" providerId="ADAL" clId="{43FDC76A-0120-4947-A08B-CAE44C5FD7C3}" dt="2019-10-14T04:48:46.223" v="23295" actId="1037"/>
          <ac:spMkLst>
            <pc:docMk/>
            <pc:sldMk cId="3972963620" sldId="533"/>
            <ac:spMk id="9" creationId="{AE40D800-C6D4-48D7-B9DA-177269C78C6E}"/>
          </ac:spMkLst>
        </pc:spChg>
        <pc:spChg chg="add mod">
          <ac:chgData name="Nathan Lucas" userId="5bc7d313-df65-4c00-b490-5e3b687898f3" providerId="ADAL" clId="{43FDC76A-0120-4947-A08B-CAE44C5FD7C3}" dt="2019-10-14T04:48:13.289" v="23278" actId="1037"/>
          <ac:spMkLst>
            <pc:docMk/>
            <pc:sldMk cId="3972963620" sldId="533"/>
            <ac:spMk id="10" creationId="{022FEBF2-DB05-4456-ACF8-709B76983BE6}"/>
          </ac:spMkLst>
        </pc:spChg>
        <pc:spChg chg="add del mod">
          <ac:chgData name="Nathan Lucas" userId="5bc7d313-df65-4c00-b490-5e3b687898f3" providerId="ADAL" clId="{43FDC76A-0120-4947-A08B-CAE44C5FD7C3}" dt="2019-10-14T04:35:39.141" v="22859" actId="478"/>
          <ac:spMkLst>
            <pc:docMk/>
            <pc:sldMk cId="3972963620" sldId="533"/>
            <ac:spMk id="11" creationId="{6F842690-78D1-40F5-8364-ED3D3B2DFDF1}"/>
          </ac:spMkLst>
        </pc:spChg>
        <pc:spChg chg="add del mod">
          <ac:chgData name="Nathan Lucas" userId="5bc7d313-df65-4c00-b490-5e3b687898f3" providerId="ADAL" clId="{43FDC76A-0120-4947-A08B-CAE44C5FD7C3}" dt="2019-10-14T04:35:33.744" v="22858" actId="478"/>
          <ac:spMkLst>
            <pc:docMk/>
            <pc:sldMk cId="3972963620" sldId="533"/>
            <ac:spMk id="12" creationId="{3A1CA683-E6C2-40DC-82CC-67E3A6F4DBAA}"/>
          </ac:spMkLst>
        </pc:spChg>
        <pc:spChg chg="add mod">
          <ac:chgData name="Nathan Lucas" userId="5bc7d313-df65-4c00-b490-5e3b687898f3" providerId="ADAL" clId="{43FDC76A-0120-4947-A08B-CAE44C5FD7C3}" dt="2019-10-14T04:47:08.674" v="23265" actId="14100"/>
          <ac:spMkLst>
            <pc:docMk/>
            <pc:sldMk cId="3972963620" sldId="533"/>
            <ac:spMk id="13" creationId="{C4A30A8F-CAB5-4DDD-918F-76F65FBE251B}"/>
          </ac:spMkLst>
        </pc:spChg>
        <pc:spChg chg="add mod">
          <ac:chgData name="Nathan Lucas" userId="5bc7d313-df65-4c00-b490-5e3b687898f3" providerId="ADAL" clId="{43FDC76A-0120-4947-A08B-CAE44C5FD7C3}" dt="2019-10-14T04:46:41.998" v="23262" actId="1037"/>
          <ac:spMkLst>
            <pc:docMk/>
            <pc:sldMk cId="3972963620" sldId="533"/>
            <ac:spMk id="14" creationId="{F2A2B4F3-26FB-4C45-B40E-680B373B574C}"/>
          </ac:spMkLst>
        </pc:spChg>
        <pc:spChg chg="add mod">
          <ac:chgData name="Nathan Lucas" userId="5bc7d313-df65-4c00-b490-5e3b687898f3" providerId="ADAL" clId="{43FDC76A-0120-4947-A08B-CAE44C5FD7C3}" dt="2019-10-14T04:46:07.584" v="23256" actId="1035"/>
          <ac:spMkLst>
            <pc:docMk/>
            <pc:sldMk cId="3972963620" sldId="533"/>
            <ac:spMk id="15" creationId="{ABC9552E-990A-4FEB-A2F1-9D685183B3C3}"/>
          </ac:spMkLst>
        </pc:spChg>
      </pc:sldChg>
      <pc:sldChg chg="addSp delSp modSp add delAnim modAnim">
        <pc:chgData name="Nathan Lucas" userId="5bc7d313-df65-4c00-b490-5e3b687898f3" providerId="ADAL" clId="{43FDC76A-0120-4947-A08B-CAE44C5FD7C3}" dt="2019-10-19T04:34:36.544" v="66276" actId="1037"/>
        <pc:sldMkLst>
          <pc:docMk/>
          <pc:sldMk cId="1192893002" sldId="534"/>
        </pc:sldMkLst>
        <pc:spChg chg="mod">
          <ac:chgData name="Nathan Lucas" userId="5bc7d313-df65-4c00-b490-5e3b687898f3" providerId="ADAL" clId="{43FDC76A-0120-4947-A08B-CAE44C5FD7C3}" dt="2019-10-17T03:03:10.575" v="52631" actId="6549"/>
          <ac:spMkLst>
            <pc:docMk/>
            <pc:sldMk cId="1192893002" sldId="534"/>
            <ac:spMk id="2" creationId="{2E96C50F-5754-4C5B-9424-619554411489}"/>
          </ac:spMkLst>
        </pc:spChg>
        <pc:spChg chg="mod">
          <ac:chgData name="Nathan Lucas" userId="5bc7d313-df65-4c00-b490-5e3b687898f3" providerId="ADAL" clId="{43FDC76A-0120-4947-A08B-CAE44C5FD7C3}" dt="2019-10-19T04:33:11.473" v="66253" actId="14100"/>
          <ac:spMkLst>
            <pc:docMk/>
            <pc:sldMk cId="1192893002" sldId="534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19T04:33:33.126" v="66267" actId="478"/>
          <ac:spMkLst>
            <pc:docMk/>
            <pc:sldMk cId="1192893002" sldId="534"/>
            <ac:spMk id="12" creationId="{0454986E-18A0-44FE-80BE-85F19EC561EF}"/>
          </ac:spMkLst>
        </pc:spChg>
        <pc:picChg chg="add del mod">
          <ac:chgData name="Nathan Lucas" userId="5bc7d313-df65-4c00-b490-5e3b687898f3" providerId="ADAL" clId="{43FDC76A-0120-4947-A08B-CAE44C5FD7C3}" dt="2019-10-19T04:27:40.190" v="66019" actId="478"/>
          <ac:picMkLst>
            <pc:docMk/>
            <pc:sldMk cId="1192893002" sldId="534"/>
            <ac:picMk id="5" creationId="{7663BA88-3007-4787-B6D0-24F3F88A7BBB}"/>
          </ac:picMkLst>
        </pc:picChg>
        <pc:picChg chg="del">
          <ac:chgData name="Nathan Lucas" userId="5bc7d313-df65-4c00-b490-5e3b687898f3" providerId="ADAL" clId="{43FDC76A-0120-4947-A08B-CAE44C5FD7C3}" dt="2019-10-14T04:49:23.742" v="23299" actId="478"/>
          <ac:picMkLst>
            <pc:docMk/>
            <pc:sldMk cId="1192893002" sldId="534"/>
            <ac:picMk id="5" creationId="{AB1C1220-90EF-425F-96C9-E4B062CB0847}"/>
          </ac:picMkLst>
        </pc:picChg>
        <pc:picChg chg="add mod modCrop">
          <ac:chgData name="Nathan Lucas" userId="5bc7d313-df65-4c00-b490-5e3b687898f3" providerId="ADAL" clId="{43FDC76A-0120-4947-A08B-CAE44C5FD7C3}" dt="2019-10-19T04:34:34.764" v="66274" actId="1038"/>
          <ac:picMkLst>
            <pc:docMk/>
            <pc:sldMk cId="1192893002" sldId="534"/>
            <ac:picMk id="6" creationId="{214BEAE0-9FD9-4C67-A311-34665661197B}"/>
          </ac:picMkLst>
        </pc:picChg>
        <pc:picChg chg="add del">
          <ac:chgData name="Nathan Lucas" userId="5bc7d313-df65-4c00-b490-5e3b687898f3" providerId="ADAL" clId="{43FDC76A-0120-4947-A08B-CAE44C5FD7C3}" dt="2019-10-19T04:26:55.821" v="65984" actId="478"/>
          <ac:picMkLst>
            <pc:docMk/>
            <pc:sldMk cId="1192893002" sldId="534"/>
            <ac:picMk id="7" creationId="{E20D42BC-37AC-4040-9646-A087925BD0BB}"/>
          </ac:picMkLst>
        </pc:picChg>
        <pc:picChg chg="add del">
          <ac:chgData name="Nathan Lucas" userId="5bc7d313-df65-4c00-b490-5e3b687898f3" providerId="ADAL" clId="{43FDC76A-0120-4947-A08B-CAE44C5FD7C3}" dt="2019-10-19T04:26:55.041" v="65983" actId="478"/>
          <ac:picMkLst>
            <pc:docMk/>
            <pc:sldMk cId="1192893002" sldId="534"/>
            <ac:picMk id="8" creationId="{C1094F0B-73BD-424E-AF12-7B489073C668}"/>
          </ac:picMkLst>
        </pc:picChg>
        <pc:picChg chg="add mod">
          <ac:chgData name="Nathan Lucas" userId="5bc7d313-df65-4c00-b490-5e3b687898f3" providerId="ADAL" clId="{43FDC76A-0120-4947-A08B-CAE44C5FD7C3}" dt="2019-10-19T04:34:21.797" v="66272" actId="1035"/>
          <ac:picMkLst>
            <pc:docMk/>
            <pc:sldMk cId="1192893002" sldId="534"/>
            <ac:picMk id="9" creationId="{9A507246-B222-403F-989B-58B8FE2B55A8}"/>
          </ac:picMkLst>
        </pc:picChg>
        <pc:picChg chg="add mod">
          <ac:chgData name="Nathan Lucas" userId="5bc7d313-df65-4c00-b490-5e3b687898f3" providerId="ADAL" clId="{43FDC76A-0120-4947-A08B-CAE44C5FD7C3}" dt="2019-10-19T04:34:17.766" v="66270" actId="1036"/>
          <ac:picMkLst>
            <pc:docMk/>
            <pc:sldMk cId="1192893002" sldId="534"/>
            <ac:picMk id="10" creationId="{A520DA7B-8B38-4846-92A3-C0200C94CB77}"/>
          </ac:picMkLst>
        </pc:picChg>
        <pc:picChg chg="add mod">
          <ac:chgData name="Nathan Lucas" userId="5bc7d313-df65-4c00-b490-5e3b687898f3" providerId="ADAL" clId="{43FDC76A-0120-4947-A08B-CAE44C5FD7C3}" dt="2019-10-19T04:34:36.544" v="66276" actId="1037"/>
          <ac:picMkLst>
            <pc:docMk/>
            <pc:sldMk cId="1192893002" sldId="534"/>
            <ac:picMk id="11" creationId="{31C2A53E-5E78-40B1-9282-8ADE5B324810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9T04:34:58.937" v="66279" actId="1035"/>
        <pc:sldMkLst>
          <pc:docMk/>
          <pc:sldMk cId="2807508222" sldId="535"/>
        </pc:sldMkLst>
        <pc:spChg chg="mod">
          <ac:chgData name="Nathan Lucas" userId="5bc7d313-df65-4c00-b490-5e3b687898f3" providerId="ADAL" clId="{43FDC76A-0120-4947-A08B-CAE44C5FD7C3}" dt="2019-10-17T03:04:15.625" v="52670" actId="6549"/>
          <ac:spMkLst>
            <pc:docMk/>
            <pc:sldMk cId="2807508222" sldId="535"/>
            <ac:spMk id="2" creationId="{2E96C50F-5754-4C5B-9424-619554411489}"/>
          </ac:spMkLst>
        </pc:spChg>
        <pc:spChg chg="mod">
          <ac:chgData name="Nathan Lucas" userId="5bc7d313-df65-4c00-b490-5e3b687898f3" providerId="ADAL" clId="{43FDC76A-0120-4947-A08B-CAE44C5FD7C3}" dt="2019-10-19T03:42:19.927" v="64308" actId="20577"/>
          <ac:spMkLst>
            <pc:docMk/>
            <pc:sldMk cId="2807508222" sldId="535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19T03:39:34.199" v="64282" actId="478"/>
          <ac:spMkLst>
            <pc:docMk/>
            <pc:sldMk cId="2807508222" sldId="535"/>
            <ac:spMk id="4" creationId="{6C2A0842-2A0C-419C-A862-C92308C21F71}"/>
          </ac:spMkLst>
        </pc:spChg>
        <pc:spChg chg="add del mod">
          <ac:chgData name="Nathan Lucas" userId="5bc7d313-df65-4c00-b490-5e3b687898f3" providerId="ADAL" clId="{43FDC76A-0120-4947-A08B-CAE44C5FD7C3}" dt="2019-10-18T14:19:09.381" v="56963" actId="478"/>
          <ac:spMkLst>
            <pc:docMk/>
            <pc:sldMk cId="2807508222" sldId="535"/>
            <ac:spMk id="6" creationId="{19B56529-EFEB-471A-8A9A-B0E3DECF9CA9}"/>
          </ac:spMkLst>
        </pc:spChg>
        <pc:spChg chg="add del mod">
          <ac:chgData name="Nathan Lucas" userId="5bc7d313-df65-4c00-b490-5e3b687898f3" providerId="ADAL" clId="{43FDC76A-0120-4947-A08B-CAE44C5FD7C3}" dt="2019-10-14T16:52:01.368" v="26729" actId="478"/>
          <ac:spMkLst>
            <pc:docMk/>
            <pc:sldMk cId="2807508222" sldId="535"/>
            <ac:spMk id="7" creationId="{060E17DF-C286-42F7-94A1-E5CB28F3FAF9}"/>
          </ac:spMkLst>
        </pc:spChg>
        <pc:spChg chg="add del mod">
          <ac:chgData name="Nathan Lucas" userId="5bc7d313-df65-4c00-b490-5e3b687898f3" providerId="ADAL" clId="{43FDC76A-0120-4947-A08B-CAE44C5FD7C3}" dt="2019-10-14T16:51:59.248" v="26728" actId="478"/>
          <ac:spMkLst>
            <pc:docMk/>
            <pc:sldMk cId="2807508222" sldId="535"/>
            <ac:spMk id="8" creationId="{14476003-2EF7-4BDA-AD17-E01CB7AE7731}"/>
          </ac:spMkLst>
        </pc:spChg>
        <pc:picChg chg="del mod">
          <ac:chgData name="Nathan Lucas" userId="5bc7d313-df65-4c00-b490-5e3b687898f3" providerId="ADAL" clId="{43FDC76A-0120-4947-A08B-CAE44C5FD7C3}" dt="2019-10-14T05:13:23.854" v="24969"/>
          <ac:picMkLst>
            <pc:docMk/>
            <pc:sldMk cId="2807508222" sldId="535"/>
            <ac:picMk id="4" creationId="{02D5582A-0F96-4928-A38A-ACDAA923EA61}"/>
          </ac:picMkLst>
        </pc:picChg>
        <pc:picChg chg="add del mod">
          <ac:chgData name="Nathan Lucas" userId="5bc7d313-df65-4c00-b490-5e3b687898f3" providerId="ADAL" clId="{43FDC76A-0120-4947-A08B-CAE44C5FD7C3}" dt="2019-10-18T14:19:09.799" v="56964" actId="478"/>
          <ac:picMkLst>
            <pc:docMk/>
            <pc:sldMk cId="2807508222" sldId="535"/>
            <ac:picMk id="5" creationId="{243D1796-081A-46AC-A437-5481B2429BBF}"/>
          </ac:picMkLst>
        </pc:picChg>
        <pc:picChg chg="add mod">
          <ac:chgData name="Nathan Lucas" userId="5bc7d313-df65-4c00-b490-5e3b687898f3" providerId="ADAL" clId="{43FDC76A-0120-4947-A08B-CAE44C5FD7C3}" dt="2019-10-19T04:34:58.937" v="66279" actId="1035"/>
          <ac:picMkLst>
            <pc:docMk/>
            <pc:sldMk cId="2807508222" sldId="535"/>
            <ac:picMk id="6" creationId="{4442345F-1DC4-4829-9CF3-BC9C2B1E0685}"/>
          </ac:picMkLst>
        </pc:picChg>
        <pc:picChg chg="add mod">
          <ac:chgData name="Nathan Lucas" userId="5bc7d313-df65-4c00-b490-5e3b687898f3" providerId="ADAL" clId="{43FDC76A-0120-4947-A08B-CAE44C5FD7C3}" dt="2019-10-19T04:34:54.270" v="66277" actId="1035"/>
          <ac:picMkLst>
            <pc:docMk/>
            <pc:sldMk cId="2807508222" sldId="535"/>
            <ac:picMk id="8" creationId="{6DB7D9FE-40AA-4179-858A-2D5484CE2D06}"/>
          </ac:picMkLst>
        </pc:picChg>
      </pc:sldChg>
      <pc:sldChg chg="addSp delSp modSp add">
        <pc:chgData name="Nathan Lucas" userId="5bc7d313-df65-4c00-b490-5e3b687898f3" providerId="ADAL" clId="{43FDC76A-0120-4947-A08B-CAE44C5FD7C3}" dt="2019-10-24T04:19:12.540" v="68305" actId="12788"/>
        <pc:sldMkLst>
          <pc:docMk/>
          <pc:sldMk cId="1803237658" sldId="536"/>
        </pc:sldMkLst>
        <pc:spChg chg="mod">
          <ac:chgData name="Nathan Lucas" userId="5bc7d313-df65-4c00-b490-5e3b687898f3" providerId="ADAL" clId="{43FDC76A-0120-4947-A08B-CAE44C5FD7C3}" dt="2019-10-19T04:13:29.512" v="65675" actId="20577"/>
          <ac:spMkLst>
            <pc:docMk/>
            <pc:sldMk cId="1803237658" sldId="536"/>
            <ac:spMk id="2" creationId="{2E96C50F-5754-4C5B-9424-619554411489}"/>
          </ac:spMkLst>
        </pc:spChg>
        <pc:spChg chg="del mod">
          <ac:chgData name="Nathan Lucas" userId="5bc7d313-df65-4c00-b490-5e3b687898f3" providerId="ADAL" clId="{43FDC76A-0120-4947-A08B-CAE44C5FD7C3}" dt="2019-10-18T14:52:27.920" v="57125"/>
          <ac:spMkLst>
            <pc:docMk/>
            <pc:sldMk cId="1803237658" sldId="536"/>
            <ac:spMk id="3" creationId="{147630FA-06BF-4F4C-85F8-D8FEEF24723D}"/>
          </ac:spMkLst>
        </pc:spChg>
        <pc:spChg chg="add del mod">
          <ac:chgData name="Nathan Lucas" userId="5bc7d313-df65-4c00-b490-5e3b687898f3" providerId="ADAL" clId="{43FDC76A-0120-4947-A08B-CAE44C5FD7C3}" dt="2019-10-24T04:18:24.351" v="68293" actId="478"/>
          <ac:spMkLst>
            <pc:docMk/>
            <pc:sldMk cId="1803237658" sldId="536"/>
            <ac:spMk id="6" creationId="{93FE4336-CB66-4D05-AC98-32E10BB5AB59}"/>
          </ac:spMkLst>
        </pc:spChg>
        <pc:picChg chg="add del">
          <ac:chgData name="Nathan Lucas" userId="5bc7d313-df65-4c00-b490-5e3b687898f3" providerId="ADAL" clId="{43FDC76A-0120-4947-A08B-CAE44C5FD7C3}" dt="2019-10-14T05:18:13.582" v="25133"/>
          <ac:picMkLst>
            <pc:docMk/>
            <pc:sldMk cId="1803237658" sldId="536"/>
            <ac:picMk id="4" creationId="{8A4159A2-B501-41BE-A180-A7743E9348C2}"/>
          </ac:picMkLst>
        </pc:picChg>
        <pc:picChg chg="del mod modCrop">
          <ac:chgData name="Nathan Lucas" userId="5bc7d313-df65-4c00-b490-5e3b687898f3" providerId="ADAL" clId="{43FDC76A-0120-4947-A08B-CAE44C5FD7C3}" dt="2019-10-24T04:18:20.373" v="68291" actId="478"/>
          <ac:picMkLst>
            <pc:docMk/>
            <pc:sldMk cId="1803237658" sldId="536"/>
            <ac:picMk id="5" creationId="{27A43AC1-B247-45AF-B3F4-54A2AC58D4B3}"/>
          </ac:picMkLst>
        </pc:picChg>
        <pc:picChg chg="add mod modCrop">
          <ac:chgData name="Nathan Lucas" userId="5bc7d313-df65-4c00-b490-5e3b687898f3" providerId="ADAL" clId="{43FDC76A-0120-4947-A08B-CAE44C5FD7C3}" dt="2019-10-24T04:19:12.540" v="68305" actId="12788"/>
          <ac:picMkLst>
            <pc:docMk/>
            <pc:sldMk cId="1803237658" sldId="536"/>
            <ac:picMk id="7" creationId="{9729B81D-FC2A-4209-BC34-230AD79DA50B}"/>
          </ac:picMkLst>
        </pc:picChg>
      </pc:sldChg>
      <pc:sldChg chg="modSp add">
        <pc:chgData name="Nathan Lucas" userId="5bc7d313-df65-4c00-b490-5e3b687898f3" providerId="ADAL" clId="{43FDC76A-0120-4947-A08B-CAE44C5FD7C3}" dt="2019-10-17T16:38:26.386" v="55851" actId="20577"/>
        <pc:sldMkLst>
          <pc:docMk/>
          <pc:sldMk cId="3238388163" sldId="537"/>
        </pc:sldMkLst>
        <pc:spChg chg="mod">
          <ac:chgData name="Nathan Lucas" userId="5bc7d313-df65-4c00-b490-5e3b687898f3" providerId="ADAL" clId="{43FDC76A-0120-4947-A08B-CAE44C5FD7C3}" dt="2019-10-17T16:38:26.386" v="55851" actId="20577"/>
          <ac:spMkLst>
            <pc:docMk/>
            <pc:sldMk cId="3238388163" sldId="537"/>
            <ac:spMk id="2" creationId="{AFFD5F6A-E1A2-4C1D-8A75-909B602766A5}"/>
          </ac:spMkLst>
        </pc:spChg>
        <pc:spChg chg="mod">
          <ac:chgData name="Nathan Lucas" userId="5bc7d313-df65-4c00-b490-5e3b687898f3" providerId="ADAL" clId="{43FDC76A-0120-4947-A08B-CAE44C5FD7C3}" dt="2019-10-14T04:58:08.199" v="24001" actId="20577"/>
          <ac:spMkLst>
            <pc:docMk/>
            <pc:sldMk cId="3238388163" sldId="537"/>
            <ac:spMk id="3" creationId="{92EE26AB-7D8E-4BC3-A879-1CBA6DB6FA30}"/>
          </ac:spMkLst>
        </pc:spChg>
      </pc:sldChg>
      <pc:sldChg chg="addSp delSp modSp add del">
        <pc:chgData name="Nathan Lucas" userId="5bc7d313-df65-4c00-b490-5e3b687898f3" providerId="ADAL" clId="{43FDC76A-0120-4947-A08B-CAE44C5FD7C3}" dt="2019-10-14T05:12:44.870" v="24942" actId="47"/>
        <pc:sldMkLst>
          <pc:docMk/>
          <pc:sldMk cId="2995385967" sldId="538"/>
        </pc:sldMkLst>
        <pc:spChg chg="mod">
          <ac:chgData name="Nathan Lucas" userId="5bc7d313-df65-4c00-b490-5e3b687898f3" providerId="ADAL" clId="{43FDC76A-0120-4947-A08B-CAE44C5FD7C3}" dt="2019-10-14T05:08:34.330" v="24900"/>
          <ac:spMkLst>
            <pc:docMk/>
            <pc:sldMk cId="2995385967" sldId="538"/>
            <ac:spMk id="2" creationId="{27FBC322-1E3A-4C0F-9B9E-D45BAD45DA0F}"/>
          </ac:spMkLst>
        </pc:spChg>
        <pc:spChg chg="mod">
          <ac:chgData name="Nathan Lucas" userId="5bc7d313-df65-4c00-b490-5e3b687898f3" providerId="ADAL" clId="{43FDC76A-0120-4947-A08B-CAE44C5FD7C3}" dt="2019-10-14T05:11:33.842" v="24901" actId="20577"/>
          <ac:spMkLst>
            <pc:docMk/>
            <pc:sldMk cId="2995385967" sldId="538"/>
            <ac:spMk id="3" creationId="{6D2F31BB-3770-4F31-AD49-FC7DCF2190CB}"/>
          </ac:spMkLst>
        </pc:spChg>
        <pc:picChg chg="add mod">
          <ac:chgData name="Nathan Lucas" userId="5bc7d313-df65-4c00-b490-5e3b687898f3" providerId="ADAL" clId="{43FDC76A-0120-4947-A08B-CAE44C5FD7C3}" dt="2019-10-14T05:11:41.439" v="24921" actId="1036"/>
          <ac:picMkLst>
            <pc:docMk/>
            <pc:sldMk cId="2995385967" sldId="538"/>
            <ac:picMk id="5" creationId="{B8C87884-11AF-4C62-A99A-6C0CC5437C9C}"/>
          </ac:picMkLst>
        </pc:picChg>
        <pc:picChg chg="add del mod">
          <ac:chgData name="Nathan Lucas" userId="5bc7d313-df65-4c00-b490-5e3b687898f3" providerId="ADAL" clId="{43FDC76A-0120-4947-A08B-CAE44C5FD7C3}" dt="2019-10-14T05:12:06.009" v="24926"/>
          <ac:picMkLst>
            <pc:docMk/>
            <pc:sldMk cId="2995385967" sldId="538"/>
            <ac:picMk id="7" creationId="{0067812A-8626-406F-9F9D-A8A26DB6367A}"/>
          </ac:picMkLst>
        </pc:picChg>
      </pc:sldChg>
      <pc:sldChg chg="addSp delSp modSp add delAnim modAnim">
        <pc:chgData name="Nathan Lucas" userId="5bc7d313-df65-4c00-b490-5e3b687898f3" providerId="ADAL" clId="{43FDC76A-0120-4947-A08B-CAE44C5FD7C3}" dt="2019-10-19T04:21:21.613" v="65840" actId="1035"/>
        <pc:sldMkLst>
          <pc:docMk/>
          <pc:sldMk cId="3350602351" sldId="539"/>
        </pc:sldMkLst>
        <pc:spChg chg="mod">
          <ac:chgData name="Nathan Lucas" userId="5bc7d313-df65-4c00-b490-5e3b687898f3" providerId="ADAL" clId="{43FDC76A-0120-4947-A08B-CAE44C5FD7C3}" dt="2019-10-19T04:13:22.851" v="65660" actId="20577"/>
          <ac:spMkLst>
            <pc:docMk/>
            <pc:sldMk cId="3350602351" sldId="539"/>
            <ac:spMk id="2" creationId="{4C0F79F0-40CA-446A-B8A0-CB26C5499A8D}"/>
          </ac:spMkLst>
        </pc:spChg>
        <pc:spChg chg="mod">
          <ac:chgData name="Nathan Lucas" userId="5bc7d313-df65-4c00-b490-5e3b687898f3" providerId="ADAL" clId="{43FDC76A-0120-4947-A08B-CAE44C5FD7C3}" dt="2019-10-19T04:19:03.471" v="65817" actId="1035"/>
          <ac:spMkLst>
            <pc:docMk/>
            <pc:sldMk cId="3350602351" sldId="539"/>
            <ac:spMk id="3" creationId="{A41E47DE-1598-4059-A3C6-8F4F98E33566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4" creationId="{C9B83494-5166-4CB5-B046-5C41D23AB569}"/>
          </ac:spMkLst>
        </pc:spChg>
        <pc:spChg chg="add del mod">
          <ac:chgData name="Nathan Lucas" userId="5bc7d313-df65-4c00-b490-5e3b687898f3" providerId="ADAL" clId="{43FDC76A-0120-4947-A08B-CAE44C5FD7C3}" dt="2019-10-16T23:05:22.976" v="46881" actId="478"/>
          <ac:spMkLst>
            <pc:docMk/>
            <pc:sldMk cId="3350602351" sldId="539"/>
            <ac:spMk id="6" creationId="{2A8A7975-09C6-4FC2-AE85-5F06C9D9133B}"/>
          </ac:spMkLst>
        </pc:spChg>
        <pc:spChg chg="add del mod">
          <ac:chgData name="Nathan Lucas" userId="5bc7d313-df65-4c00-b490-5e3b687898f3" providerId="ADAL" clId="{43FDC76A-0120-4947-A08B-CAE44C5FD7C3}" dt="2019-10-14T16:38:28.041" v="26299" actId="478"/>
          <ac:spMkLst>
            <pc:docMk/>
            <pc:sldMk cId="3350602351" sldId="539"/>
            <ac:spMk id="6" creationId="{B8A40322-251D-4624-9272-84053957D92B}"/>
          </ac:spMkLst>
        </pc:spChg>
        <pc:spChg chg="add del mod">
          <ac:chgData name="Nathan Lucas" userId="5bc7d313-df65-4c00-b490-5e3b687898f3" providerId="ADAL" clId="{43FDC76A-0120-4947-A08B-CAE44C5FD7C3}" dt="2019-10-14T16:38:35.362" v="26300" actId="478"/>
          <ac:spMkLst>
            <pc:docMk/>
            <pc:sldMk cId="3350602351" sldId="539"/>
            <ac:spMk id="7" creationId="{452B90DA-6CA8-4F87-98C9-C2C37ECD77B7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7" creationId="{B605223C-0FFC-4E2F-B797-0FF3E12ED6BD}"/>
          </ac:spMkLst>
        </pc:spChg>
        <pc:spChg chg="add del mod">
          <ac:chgData name="Nathan Lucas" userId="5bc7d313-df65-4c00-b490-5e3b687898f3" providerId="ADAL" clId="{43FDC76A-0120-4947-A08B-CAE44C5FD7C3}" dt="2019-10-14T16:38:26.676" v="26298" actId="478"/>
          <ac:spMkLst>
            <pc:docMk/>
            <pc:sldMk cId="3350602351" sldId="539"/>
            <ac:spMk id="8" creationId="{07A33739-7452-4BA8-BF5D-68ACDBCAA328}"/>
          </ac:spMkLst>
        </pc:spChg>
        <pc:spChg chg="add del mod">
          <ac:chgData name="Nathan Lucas" userId="5bc7d313-df65-4c00-b490-5e3b687898f3" providerId="ADAL" clId="{43FDC76A-0120-4947-A08B-CAE44C5FD7C3}" dt="2019-10-16T23:06:05.710" v="46899" actId="478"/>
          <ac:spMkLst>
            <pc:docMk/>
            <pc:sldMk cId="3350602351" sldId="539"/>
            <ac:spMk id="8" creationId="{B4D7BB0B-DD6B-4F46-A5E1-94ACFD0AAAB8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9" creationId="{A6109938-BCEE-4649-8D1A-F9E0F114D278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10" creationId="{617A99E3-3345-4018-BA8F-2CDB616A46BE}"/>
          </ac:spMkLst>
        </pc:spChg>
        <pc:spChg chg="add del mod">
          <ac:chgData name="Nathan Lucas" userId="5bc7d313-df65-4c00-b490-5e3b687898f3" providerId="ADAL" clId="{43FDC76A-0120-4947-A08B-CAE44C5FD7C3}" dt="2019-10-14T16:43:32.196" v="26442"/>
          <ac:spMkLst>
            <pc:docMk/>
            <pc:sldMk cId="3350602351" sldId="539"/>
            <ac:spMk id="11" creationId="{C0EF06ED-9383-41EE-B86C-8001E865A245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11" creationId="{F7024B40-9563-407B-BCD9-2FA22EA0133E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12" creationId="{11CEB867-3132-4EA9-ABBA-1826294B7353}"/>
          </ac:spMkLst>
        </pc:spChg>
        <pc:spChg chg="add del mod">
          <ac:chgData name="Nathan Lucas" userId="5bc7d313-df65-4c00-b490-5e3b687898f3" providerId="ADAL" clId="{43FDC76A-0120-4947-A08B-CAE44C5FD7C3}" dt="2019-10-14T16:48:16.608" v="26547" actId="478"/>
          <ac:spMkLst>
            <pc:docMk/>
            <pc:sldMk cId="3350602351" sldId="539"/>
            <ac:spMk id="12" creationId="{AC13F686-6AF8-453C-B92C-395732808B76}"/>
          </ac:spMkLst>
        </pc:spChg>
        <pc:spChg chg="add mod">
          <ac:chgData name="Nathan Lucas" userId="5bc7d313-df65-4c00-b490-5e3b687898f3" providerId="ADAL" clId="{43FDC76A-0120-4947-A08B-CAE44C5FD7C3}" dt="2019-10-19T04:21:21.613" v="65840" actId="1035"/>
          <ac:spMkLst>
            <pc:docMk/>
            <pc:sldMk cId="3350602351" sldId="539"/>
            <ac:spMk id="13" creationId="{1E9679A6-C7CB-4A14-9D52-CAA36AC5691F}"/>
          </ac:spMkLst>
        </pc:spChg>
        <pc:spChg chg="add del mod">
          <ac:chgData name="Nathan Lucas" userId="5bc7d313-df65-4c00-b490-5e3b687898f3" providerId="ADAL" clId="{43FDC76A-0120-4947-A08B-CAE44C5FD7C3}" dt="2019-10-14T16:48:36.385" v="26555" actId="478"/>
          <ac:spMkLst>
            <pc:docMk/>
            <pc:sldMk cId="3350602351" sldId="539"/>
            <ac:spMk id="13" creationId="{D14C099F-F2CA-4782-82B3-7231D200AE10}"/>
          </ac:spMkLst>
        </pc:spChg>
        <pc:spChg chg="add del mod">
          <ac:chgData name="Nathan Lucas" userId="5bc7d313-df65-4c00-b490-5e3b687898f3" providerId="ADAL" clId="{43FDC76A-0120-4947-A08B-CAE44C5FD7C3}" dt="2019-10-14T16:48:35.540" v="26554" actId="478"/>
          <ac:spMkLst>
            <pc:docMk/>
            <pc:sldMk cId="3350602351" sldId="539"/>
            <ac:spMk id="14" creationId="{8F958BB5-421E-4B82-8DF4-AE8F39A3246D}"/>
          </ac:spMkLst>
        </pc:spChg>
        <pc:spChg chg="add mod">
          <ac:chgData name="Nathan Lucas" userId="5bc7d313-df65-4c00-b490-5e3b687898f3" providerId="ADAL" clId="{43FDC76A-0120-4947-A08B-CAE44C5FD7C3}" dt="2019-10-19T04:21:13.952" v="65834" actId="1035"/>
          <ac:spMkLst>
            <pc:docMk/>
            <pc:sldMk cId="3350602351" sldId="539"/>
            <ac:spMk id="14" creationId="{FF856C25-882E-4B64-A1A8-7A178966A891}"/>
          </ac:spMkLst>
        </pc:spChg>
        <pc:picChg chg="add del">
          <ac:chgData name="Nathan Lucas" userId="5bc7d313-df65-4c00-b490-5e3b687898f3" providerId="ADAL" clId="{43FDC76A-0120-4947-A08B-CAE44C5FD7C3}" dt="2019-10-14T05:20:00.148" v="25215" actId="478"/>
          <ac:picMkLst>
            <pc:docMk/>
            <pc:sldMk cId="3350602351" sldId="539"/>
            <ac:picMk id="4" creationId="{A7D03D6F-C9C7-4208-96AB-BE1977923F88}"/>
          </ac:picMkLst>
        </pc:picChg>
        <pc:picChg chg="add del mod modCrop">
          <ac:chgData name="Nathan Lucas" userId="5bc7d313-df65-4c00-b490-5e3b687898f3" providerId="ADAL" clId="{43FDC76A-0120-4947-A08B-CAE44C5FD7C3}" dt="2019-10-19T03:44:07.187" v="64331"/>
          <ac:picMkLst>
            <pc:docMk/>
            <pc:sldMk cId="3350602351" sldId="539"/>
            <ac:picMk id="5" creationId="{D77E2C30-54A8-41E3-B037-F2640EA00EF8}"/>
          </ac:picMkLst>
        </pc:picChg>
        <pc:picChg chg="add del mod modCrop">
          <ac:chgData name="Nathan Lucas" userId="5bc7d313-df65-4c00-b490-5e3b687898f3" providerId="ADAL" clId="{43FDC76A-0120-4947-A08B-CAE44C5FD7C3}" dt="2019-10-19T04:08:08.266" v="65476" actId="478"/>
          <ac:picMkLst>
            <pc:docMk/>
            <pc:sldMk cId="3350602351" sldId="539"/>
            <ac:picMk id="16" creationId="{9A694981-4317-412A-BDC8-689344EB8DE7}"/>
          </ac:picMkLst>
        </pc:picChg>
        <pc:picChg chg="add mod ord">
          <ac:chgData name="Nathan Lucas" userId="5bc7d313-df65-4c00-b490-5e3b687898f3" providerId="ADAL" clId="{43FDC76A-0120-4947-A08B-CAE44C5FD7C3}" dt="2019-10-19T04:18:56.760" v="65816" actId="1035"/>
          <ac:picMkLst>
            <pc:docMk/>
            <pc:sldMk cId="3350602351" sldId="539"/>
            <ac:picMk id="17" creationId="{A21ACB6C-39C4-4CDC-A364-D2FB2E89E0CA}"/>
          </ac:picMkLst>
        </pc:picChg>
        <pc:picChg chg="add mod">
          <ac:chgData name="Nathan Lucas" userId="5bc7d313-df65-4c00-b490-5e3b687898f3" providerId="ADAL" clId="{43FDC76A-0120-4947-A08B-CAE44C5FD7C3}" dt="2019-10-19T04:16:38.247" v="65787" actId="1036"/>
          <ac:picMkLst>
            <pc:docMk/>
            <pc:sldMk cId="3350602351" sldId="539"/>
            <ac:picMk id="18" creationId="{CF203148-FF89-447C-AC07-C00BA64E618F}"/>
          </ac:picMkLst>
        </pc:picChg>
        <pc:cxnChg chg="add del mod">
          <ac:chgData name="Nathan Lucas" userId="5bc7d313-df65-4c00-b490-5e3b687898f3" providerId="ADAL" clId="{43FDC76A-0120-4947-A08B-CAE44C5FD7C3}" dt="2019-10-14T16:43:32.196" v="26442"/>
          <ac:cxnSpMkLst>
            <pc:docMk/>
            <pc:sldMk cId="3350602351" sldId="539"/>
            <ac:cxnSpMk id="9" creationId="{3AF75B26-14C6-401E-97A4-B7A71AA258A7}"/>
          </ac:cxnSpMkLst>
        </pc:cxnChg>
        <pc:cxnChg chg="add del mod">
          <ac:chgData name="Nathan Lucas" userId="5bc7d313-df65-4c00-b490-5e3b687898f3" providerId="ADAL" clId="{43FDC76A-0120-4947-A08B-CAE44C5FD7C3}" dt="2019-10-14T16:43:32.196" v="26442"/>
          <ac:cxnSpMkLst>
            <pc:docMk/>
            <pc:sldMk cId="3350602351" sldId="539"/>
            <ac:cxnSpMk id="10" creationId="{781C6101-CD43-40AD-8AA5-31137AD17C08}"/>
          </ac:cxnSpMkLst>
        </pc:cxnChg>
      </pc:sldChg>
      <pc:sldChg chg="addSp delSp modSp add del modAnim">
        <pc:chgData name="Nathan Lucas" userId="5bc7d313-df65-4c00-b490-5e3b687898f3" providerId="ADAL" clId="{43FDC76A-0120-4947-A08B-CAE44C5FD7C3}" dt="2019-10-19T04:22:17.399" v="65841" actId="47"/>
        <pc:sldMkLst>
          <pc:docMk/>
          <pc:sldMk cId="3767871675" sldId="540"/>
        </pc:sldMkLst>
        <pc:spChg chg="mod">
          <ac:chgData name="Nathan Lucas" userId="5bc7d313-df65-4c00-b490-5e3b687898f3" providerId="ADAL" clId="{43FDC76A-0120-4947-A08B-CAE44C5FD7C3}" dt="2019-10-14T05:22:06.407" v="25297" actId="20577"/>
          <ac:spMkLst>
            <pc:docMk/>
            <pc:sldMk cId="3767871675" sldId="540"/>
            <ac:spMk id="2" creationId="{3D73FDE8-3E07-4D27-9869-955DD50C0827}"/>
          </ac:spMkLst>
        </pc:spChg>
        <pc:spChg chg="mod">
          <ac:chgData name="Nathan Lucas" userId="5bc7d313-df65-4c00-b490-5e3b687898f3" providerId="ADAL" clId="{43FDC76A-0120-4947-A08B-CAE44C5FD7C3}" dt="2019-10-19T04:14:21.585" v="65682"/>
          <ac:spMkLst>
            <pc:docMk/>
            <pc:sldMk cId="3767871675" sldId="540"/>
            <ac:spMk id="3" creationId="{97174CDB-5D81-41DF-8813-D1FD21FAE32C}"/>
          </ac:spMkLst>
        </pc:spChg>
        <pc:spChg chg="add del">
          <ac:chgData name="Nathan Lucas" userId="5bc7d313-df65-4c00-b490-5e3b687898f3" providerId="ADAL" clId="{43FDC76A-0120-4947-A08B-CAE44C5FD7C3}" dt="2019-10-14T16:50:06.913" v="26571"/>
          <ac:spMkLst>
            <pc:docMk/>
            <pc:sldMk cId="3767871675" sldId="540"/>
            <ac:spMk id="6" creationId="{1070879D-A9E1-4878-A9C4-FCF4FAA6132D}"/>
          </ac:spMkLst>
        </pc:spChg>
        <pc:picChg chg="del">
          <ac:chgData name="Nathan Lucas" userId="5bc7d313-df65-4c00-b490-5e3b687898f3" providerId="ADAL" clId="{43FDC76A-0120-4947-A08B-CAE44C5FD7C3}" dt="2019-10-14T05:20:05.888" v="25216"/>
          <ac:picMkLst>
            <pc:docMk/>
            <pc:sldMk cId="3767871675" sldId="540"/>
            <ac:picMk id="5" creationId="{D8CF5999-A7D8-4836-861C-F983BAE3AA39}"/>
          </ac:picMkLst>
        </pc:picChg>
        <pc:picChg chg="add del mod">
          <ac:chgData name="Nathan Lucas" userId="5bc7d313-df65-4c00-b490-5e3b687898f3" providerId="ADAL" clId="{43FDC76A-0120-4947-A08B-CAE44C5FD7C3}" dt="2019-10-19T04:16:10.570" v="65726"/>
          <ac:picMkLst>
            <pc:docMk/>
            <pc:sldMk cId="3767871675" sldId="540"/>
            <ac:picMk id="6" creationId="{D74AA4E2-329C-452B-9E4E-A049B5C2070B}"/>
          </ac:picMkLst>
        </pc:picChg>
        <pc:picChg chg="add del mod">
          <ac:chgData name="Nathan Lucas" userId="5bc7d313-df65-4c00-b490-5e3b687898f3" providerId="ADAL" clId="{43FDC76A-0120-4947-A08B-CAE44C5FD7C3}" dt="2019-10-19T00:06:01.469" v="60613" actId="478"/>
          <ac:picMkLst>
            <pc:docMk/>
            <pc:sldMk cId="3767871675" sldId="540"/>
            <ac:picMk id="7" creationId="{BEA5A128-4104-4776-96B6-CE9E756FF455}"/>
          </ac:picMkLst>
        </pc:picChg>
        <pc:picChg chg="add del">
          <ac:chgData name="Nathan Lucas" userId="5bc7d313-df65-4c00-b490-5e3b687898f3" providerId="ADAL" clId="{43FDC76A-0120-4947-A08B-CAE44C5FD7C3}" dt="2019-10-19T04:13:57.046" v="65676" actId="478"/>
          <ac:picMkLst>
            <pc:docMk/>
            <pc:sldMk cId="3767871675" sldId="540"/>
            <ac:picMk id="8" creationId="{F9986789-7EA1-439E-8B69-B26485AD6A92}"/>
          </ac:picMkLst>
        </pc:picChg>
        <pc:cxnChg chg="add del">
          <ac:chgData name="Nathan Lucas" userId="5bc7d313-df65-4c00-b490-5e3b687898f3" providerId="ADAL" clId="{43FDC76A-0120-4947-A08B-CAE44C5FD7C3}" dt="2019-10-14T17:01:41.220" v="27122" actId="478"/>
          <ac:cxnSpMkLst>
            <pc:docMk/>
            <pc:sldMk cId="3767871675" sldId="540"/>
            <ac:cxnSpMk id="4" creationId="{8C5F72F1-2C43-4A69-BA94-87AA3725DB3F}"/>
          </ac:cxnSpMkLst>
        </pc:cxnChg>
        <pc:cxnChg chg="add del">
          <ac:chgData name="Nathan Lucas" userId="5bc7d313-df65-4c00-b490-5e3b687898f3" providerId="ADAL" clId="{43FDC76A-0120-4947-A08B-CAE44C5FD7C3}" dt="2019-10-14T17:01:41.220" v="27122" actId="478"/>
          <ac:cxnSpMkLst>
            <pc:docMk/>
            <pc:sldMk cId="3767871675" sldId="540"/>
            <ac:cxnSpMk id="5" creationId="{6EE22FC5-FBD2-47E4-B3AE-4B2EE1BD0814}"/>
          </ac:cxnSpMkLst>
        </pc:cxnChg>
      </pc:sldChg>
      <pc:sldChg chg="modSp add del">
        <pc:chgData name="Nathan Lucas" userId="5bc7d313-df65-4c00-b490-5e3b687898f3" providerId="ADAL" clId="{43FDC76A-0120-4947-A08B-CAE44C5FD7C3}" dt="2019-10-18T14:20:35.932" v="57001" actId="47"/>
        <pc:sldMkLst>
          <pc:docMk/>
          <pc:sldMk cId="1711554836" sldId="541"/>
        </pc:sldMkLst>
        <pc:spChg chg="mod">
          <ac:chgData name="Nathan Lucas" userId="5bc7d313-df65-4c00-b490-5e3b687898f3" providerId="ADAL" clId="{43FDC76A-0120-4947-A08B-CAE44C5FD7C3}" dt="2019-10-17T03:04:22.248" v="52683" actId="6549"/>
          <ac:spMkLst>
            <pc:docMk/>
            <pc:sldMk cId="1711554836" sldId="541"/>
            <ac:spMk id="2" creationId="{2E96C50F-5754-4C5B-9424-619554411489}"/>
          </ac:spMkLst>
        </pc:spChg>
        <pc:spChg chg="mod">
          <ac:chgData name="Nathan Lucas" userId="5bc7d313-df65-4c00-b490-5e3b687898f3" providerId="ADAL" clId="{43FDC76A-0120-4947-A08B-CAE44C5FD7C3}" dt="2019-10-17T16:34:42.272" v="55736" actId="20577"/>
          <ac:spMkLst>
            <pc:docMk/>
            <pc:sldMk cId="1711554836" sldId="541"/>
            <ac:spMk id="3" creationId="{147630FA-06BF-4F4C-85F8-D8FEEF24723D}"/>
          </ac:spMkLst>
        </pc:spChg>
      </pc:sldChg>
      <pc:sldChg chg="add del">
        <pc:chgData name="Nathan Lucas" userId="5bc7d313-df65-4c00-b490-5e3b687898f3" providerId="ADAL" clId="{43FDC76A-0120-4947-A08B-CAE44C5FD7C3}" dt="2019-10-17T03:18:47.238" v="53255" actId="47"/>
        <pc:sldMkLst>
          <pc:docMk/>
          <pc:sldMk cId="1857430677" sldId="542"/>
        </pc:sldMkLst>
      </pc:sldChg>
      <pc:sldChg chg="addSp delSp modSp add del ord modAnim">
        <pc:chgData name="Nathan Lucas" userId="5bc7d313-df65-4c00-b490-5e3b687898f3" providerId="ADAL" clId="{43FDC76A-0120-4947-A08B-CAE44C5FD7C3}" dt="2019-10-14T18:49:33.723" v="31379" actId="2696"/>
        <pc:sldMkLst>
          <pc:docMk/>
          <pc:sldMk cId="2774124277" sldId="542"/>
        </pc:sldMkLst>
        <pc:spChg chg="del">
          <ac:chgData name="Nathan Lucas" userId="5bc7d313-df65-4c00-b490-5e3b687898f3" providerId="ADAL" clId="{43FDC76A-0120-4947-A08B-CAE44C5FD7C3}" dt="2019-10-14T05:21:08.900" v="25273"/>
          <ac:spMkLst>
            <pc:docMk/>
            <pc:sldMk cId="2774124277" sldId="542"/>
            <ac:spMk id="2" creationId="{B517CB99-FB5B-45A9-8730-AC204B945162}"/>
          </ac:spMkLst>
        </pc:spChg>
        <pc:spChg chg="del">
          <ac:chgData name="Nathan Lucas" userId="5bc7d313-df65-4c00-b490-5e3b687898f3" providerId="ADAL" clId="{43FDC76A-0120-4947-A08B-CAE44C5FD7C3}" dt="2019-10-14T05:21:08.900" v="25273"/>
          <ac:spMkLst>
            <pc:docMk/>
            <pc:sldMk cId="2774124277" sldId="542"/>
            <ac:spMk id="3" creationId="{CDDBEF3C-BC05-4981-B5EE-ED129208D3FB}"/>
          </ac:spMkLst>
        </pc:spChg>
        <pc:spChg chg="add mod">
          <ac:chgData name="Nathan Lucas" userId="5bc7d313-df65-4c00-b490-5e3b687898f3" providerId="ADAL" clId="{43FDC76A-0120-4947-A08B-CAE44C5FD7C3}" dt="2019-10-14T17:55:47.659" v="30398"/>
          <ac:spMkLst>
            <pc:docMk/>
            <pc:sldMk cId="2774124277" sldId="542"/>
            <ac:spMk id="4" creationId="{713EC4C4-FCDA-4EFF-8CD2-4FA0E9730208}"/>
          </ac:spMkLst>
        </pc:spChg>
        <pc:picChg chg="mod">
          <ac:chgData name="Nathan Lucas" userId="5bc7d313-df65-4c00-b490-5e3b687898f3" providerId="ADAL" clId="{43FDC76A-0120-4947-A08B-CAE44C5FD7C3}" dt="2019-10-14T18:48:15.485" v="31372" actId="1035"/>
          <ac:picMkLst>
            <pc:docMk/>
            <pc:sldMk cId="2774124277" sldId="542"/>
            <ac:picMk id="2" creationId="{F233CC26-3506-421E-B828-ED76C75D202C}"/>
          </ac:picMkLst>
        </pc:picChg>
        <pc:picChg chg="mod">
          <ac:chgData name="Nathan Lucas" userId="5bc7d313-df65-4c00-b490-5e3b687898f3" providerId="ADAL" clId="{43FDC76A-0120-4947-A08B-CAE44C5FD7C3}" dt="2019-10-14T18:48:16.453" v="31373" actId="1035"/>
          <ac:picMkLst>
            <pc:docMk/>
            <pc:sldMk cId="2774124277" sldId="542"/>
            <ac:picMk id="3" creationId="{A0B10FD0-7B07-47BC-A814-E854CAA2D8A5}"/>
          </ac:picMkLst>
        </pc:picChg>
        <pc:picChg chg="add del">
          <ac:chgData name="Nathan Lucas" userId="5bc7d313-df65-4c00-b490-5e3b687898f3" providerId="ADAL" clId="{43FDC76A-0120-4947-A08B-CAE44C5FD7C3}" dt="2019-10-14T18:47:34.411" v="31303" actId="478"/>
          <ac:picMkLst>
            <pc:docMk/>
            <pc:sldMk cId="2774124277" sldId="542"/>
            <ac:picMk id="5" creationId="{3C14A820-FAC5-4029-98F4-7B8E18731892}"/>
          </ac:picMkLst>
        </pc:picChg>
        <pc:picChg chg="mod">
          <ac:chgData name="Nathan Lucas" userId="5bc7d313-df65-4c00-b490-5e3b687898f3" providerId="ADAL" clId="{43FDC76A-0120-4947-A08B-CAE44C5FD7C3}" dt="2019-10-14T18:48:17.654" v="31374" actId="1035"/>
          <ac:picMkLst>
            <pc:docMk/>
            <pc:sldMk cId="2774124277" sldId="542"/>
            <ac:picMk id="6" creationId="{34080825-AB86-4778-BD08-F93A096BB8B3}"/>
          </ac:picMkLst>
        </pc:picChg>
        <pc:cxnChg chg="add mod">
          <ac:chgData name="Nathan Lucas" userId="5bc7d313-df65-4c00-b490-5e3b687898f3" providerId="ADAL" clId="{43FDC76A-0120-4947-A08B-CAE44C5FD7C3}" dt="2019-10-14T18:48:10.415" v="31366" actId="1038"/>
          <ac:cxnSpMkLst>
            <pc:docMk/>
            <pc:sldMk cId="2774124277" sldId="542"/>
            <ac:cxnSpMk id="7" creationId="{AF21CA29-5425-4F27-891C-7A6EDAF86B72}"/>
          </ac:cxnSpMkLst>
        </pc:cxnChg>
        <pc:cxnChg chg="add mod">
          <ac:chgData name="Nathan Lucas" userId="5bc7d313-df65-4c00-b490-5e3b687898f3" providerId="ADAL" clId="{43FDC76A-0120-4947-A08B-CAE44C5FD7C3}" dt="2019-10-14T18:48:12.631" v="31371" actId="1038"/>
          <ac:cxnSpMkLst>
            <pc:docMk/>
            <pc:sldMk cId="2774124277" sldId="542"/>
            <ac:cxnSpMk id="8" creationId="{DFC4C69D-9BDE-4DF9-9656-57483648547A}"/>
          </ac:cxnSpMkLst>
        </pc:cxnChg>
      </pc:sldChg>
      <pc:sldChg chg="add del modTransition">
        <pc:chgData name="Nathan Lucas" userId="5bc7d313-df65-4c00-b490-5e3b687898f3" providerId="ADAL" clId="{43FDC76A-0120-4947-A08B-CAE44C5FD7C3}" dt="2019-10-17T01:50:31.163" v="51214" actId="2696"/>
        <pc:sldMkLst>
          <pc:docMk/>
          <pc:sldMk cId="3671625150" sldId="542"/>
        </pc:sldMkLst>
      </pc:sldChg>
      <pc:sldChg chg="add del">
        <pc:chgData name="Nathan Lucas" userId="5bc7d313-df65-4c00-b490-5e3b687898f3" providerId="ADAL" clId="{43FDC76A-0120-4947-A08B-CAE44C5FD7C3}" dt="2019-10-14T18:49:59.088" v="31381" actId="2696"/>
        <pc:sldMkLst>
          <pc:docMk/>
          <pc:sldMk cId="3899956060" sldId="542"/>
        </pc:sldMkLst>
      </pc:sldChg>
      <pc:sldChg chg="addSp delSp modSp add del modAnim">
        <pc:chgData name="Nathan Lucas" userId="5bc7d313-df65-4c00-b490-5e3b687898f3" providerId="ADAL" clId="{43FDC76A-0120-4947-A08B-CAE44C5FD7C3}" dt="2019-10-18T16:08:14.332" v="60037" actId="47"/>
        <pc:sldMkLst>
          <pc:docMk/>
          <pc:sldMk cId="2726784134" sldId="543"/>
        </pc:sldMkLst>
        <pc:spChg chg="mod">
          <ac:chgData name="Nathan Lucas" userId="5bc7d313-df65-4c00-b490-5e3b687898f3" providerId="ADAL" clId="{43FDC76A-0120-4947-A08B-CAE44C5FD7C3}" dt="2019-10-16T02:01:23.403" v="33895" actId="313"/>
          <ac:spMkLst>
            <pc:docMk/>
            <pc:sldMk cId="2726784134" sldId="543"/>
            <ac:spMk id="2" creationId="{944F92A5-F92E-4667-AF13-4B8EEE232DFE}"/>
          </ac:spMkLst>
        </pc:spChg>
        <pc:spChg chg="del">
          <ac:chgData name="Nathan Lucas" userId="5bc7d313-df65-4c00-b490-5e3b687898f3" providerId="ADAL" clId="{43FDC76A-0120-4947-A08B-CAE44C5FD7C3}" dt="2019-10-14T18:11:20.551" v="30449"/>
          <ac:spMkLst>
            <pc:docMk/>
            <pc:sldMk cId="2726784134" sldId="543"/>
            <ac:spMk id="3" creationId="{184D0F72-67E4-40EC-AA06-91497861FF54}"/>
          </ac:spMkLst>
        </pc:spChg>
        <pc:picChg chg="add mod">
          <ac:chgData name="Nathan Lucas" userId="5bc7d313-df65-4c00-b490-5e3b687898f3" providerId="ADAL" clId="{43FDC76A-0120-4947-A08B-CAE44C5FD7C3}" dt="2019-10-14T18:11:20.551" v="30449"/>
          <ac:picMkLst>
            <pc:docMk/>
            <pc:sldMk cId="2726784134" sldId="543"/>
            <ac:picMk id="4" creationId="{EC91459E-18AB-4D13-B118-2FB7DE3273DF}"/>
          </ac:picMkLst>
        </pc:picChg>
      </pc:sldChg>
      <pc:sldChg chg="addSp delSp modSp add del modTransition delAnim modAnim modNotesTx">
        <pc:chgData name="Nathan Lucas" userId="5bc7d313-df65-4c00-b490-5e3b687898f3" providerId="ADAL" clId="{43FDC76A-0120-4947-A08B-CAE44C5FD7C3}" dt="2019-10-17T02:03:33.775" v="51587" actId="2696"/>
        <pc:sldMkLst>
          <pc:docMk/>
          <pc:sldMk cId="2928191353" sldId="544"/>
        </pc:sldMkLst>
        <pc:spChg chg="mod">
          <ac:chgData name="Nathan Lucas" userId="5bc7d313-df65-4c00-b490-5e3b687898f3" providerId="ADAL" clId="{43FDC76A-0120-4947-A08B-CAE44C5FD7C3}" dt="2019-10-16T02:01:25.861" v="33897" actId="313"/>
          <ac:spMkLst>
            <pc:docMk/>
            <pc:sldMk cId="2928191353" sldId="544"/>
            <ac:spMk id="2" creationId="{91E52D66-6E3C-4291-BB08-49BA2C5BE368}"/>
          </ac:spMkLst>
        </pc:spChg>
        <pc:spChg chg="add del mod">
          <ac:chgData name="Nathan Lucas" userId="5bc7d313-df65-4c00-b490-5e3b687898f3" providerId="ADAL" clId="{43FDC76A-0120-4947-A08B-CAE44C5FD7C3}" dt="2019-10-14T18:13:59.680" v="30630"/>
          <ac:spMkLst>
            <pc:docMk/>
            <pc:sldMk cId="2928191353" sldId="544"/>
            <ac:spMk id="3" creationId="{0A7AFF4E-5EAB-49AB-8245-1C9343430D39}"/>
          </ac:spMkLst>
        </pc:spChg>
        <pc:spChg chg="add del mod">
          <ac:chgData name="Nathan Lucas" userId="5bc7d313-df65-4c00-b490-5e3b687898f3" providerId="ADAL" clId="{43FDC76A-0120-4947-A08B-CAE44C5FD7C3}" dt="2019-10-14T18:14:12.387" v="30632"/>
          <ac:spMkLst>
            <pc:docMk/>
            <pc:sldMk cId="2928191353" sldId="544"/>
            <ac:spMk id="6" creationId="{E4AAF817-BA79-412E-853D-47CF643DA638}"/>
          </ac:spMkLst>
        </pc:spChg>
        <pc:picChg chg="add del mod">
          <ac:chgData name="Nathan Lucas" userId="5bc7d313-df65-4c00-b490-5e3b687898f3" providerId="ADAL" clId="{43FDC76A-0120-4947-A08B-CAE44C5FD7C3}" dt="2019-10-14T18:14:03.231" v="30631" actId="478"/>
          <ac:picMkLst>
            <pc:docMk/>
            <pc:sldMk cId="2928191353" sldId="544"/>
            <ac:picMk id="4" creationId="{BE1270DA-F0B2-41B2-B380-D0161C8584F6}"/>
          </ac:picMkLst>
        </pc:picChg>
        <pc:picChg chg="add mod">
          <ac:chgData name="Nathan Lucas" userId="5bc7d313-df65-4c00-b490-5e3b687898f3" providerId="ADAL" clId="{43FDC76A-0120-4947-A08B-CAE44C5FD7C3}" dt="2019-10-14T18:14:12.387" v="30632"/>
          <ac:picMkLst>
            <pc:docMk/>
            <pc:sldMk cId="2928191353" sldId="544"/>
            <ac:picMk id="7" creationId="{F02BEEBC-D43C-452A-A39C-66F54B3F9E3C}"/>
          </ac:picMkLst>
        </pc:picChg>
      </pc:sldChg>
      <pc:sldChg chg="add del">
        <pc:chgData name="Nathan Lucas" userId="5bc7d313-df65-4c00-b490-5e3b687898f3" providerId="ADAL" clId="{43FDC76A-0120-4947-A08B-CAE44C5FD7C3}" dt="2019-10-18T13:41:02.026" v="56789" actId="47"/>
        <pc:sldMkLst>
          <pc:docMk/>
          <pc:sldMk cId="4089217706" sldId="544"/>
        </pc:sldMkLst>
      </pc:sldChg>
      <pc:sldChg chg="addSp delSp modSp add ord delAnim modAnim">
        <pc:chgData name="Nathan Lucas" userId="5bc7d313-df65-4c00-b490-5e3b687898f3" providerId="ADAL" clId="{43FDC76A-0120-4947-A08B-CAE44C5FD7C3}" dt="2019-10-19T02:54:56.191" v="64225" actId="478"/>
        <pc:sldMkLst>
          <pc:docMk/>
          <pc:sldMk cId="2870333978" sldId="545"/>
        </pc:sldMkLst>
        <pc:spChg chg="mod">
          <ac:chgData name="Nathan Lucas" userId="5bc7d313-df65-4c00-b490-5e3b687898f3" providerId="ADAL" clId="{43FDC76A-0120-4947-A08B-CAE44C5FD7C3}" dt="2019-10-17T16:30:13.105" v="55612" actId="20577"/>
          <ac:spMkLst>
            <pc:docMk/>
            <pc:sldMk cId="2870333978" sldId="545"/>
            <ac:spMk id="2" creationId="{C158B716-271E-49BA-82C3-567317E72877}"/>
          </ac:spMkLst>
        </pc:spChg>
        <pc:spChg chg="add del ord">
          <ac:chgData name="Nathan Lucas" userId="5bc7d313-df65-4c00-b490-5e3b687898f3" providerId="ADAL" clId="{43FDC76A-0120-4947-A08B-CAE44C5FD7C3}" dt="2019-10-19T02:54:56.191" v="64225" actId="478"/>
          <ac:spMkLst>
            <pc:docMk/>
            <pc:sldMk cId="2870333978" sldId="545"/>
            <ac:spMk id="6" creationId="{BD2FC84F-5801-400C-BC0E-62EDE86C4FC0}"/>
          </ac:spMkLst>
        </pc:spChg>
        <pc:picChg chg="add del mod">
          <ac:chgData name="Nathan Lucas" userId="5bc7d313-df65-4c00-b490-5e3b687898f3" providerId="ADAL" clId="{43FDC76A-0120-4947-A08B-CAE44C5FD7C3}" dt="2019-10-18T21:13:35.317" v="60574" actId="478"/>
          <ac:picMkLst>
            <pc:docMk/>
            <pc:sldMk cId="2870333978" sldId="545"/>
            <ac:picMk id="3" creationId="{D675C755-073E-459D-8438-2B210CA190C6}"/>
          </ac:picMkLst>
        </pc:picChg>
        <pc:picChg chg="add mod">
          <ac:chgData name="Nathan Lucas" userId="5bc7d313-df65-4c00-b490-5e3b687898f3" providerId="ADAL" clId="{43FDC76A-0120-4947-A08B-CAE44C5FD7C3}" dt="2019-10-18T21:14:36.214" v="60593" actId="12788"/>
          <ac:picMkLst>
            <pc:docMk/>
            <pc:sldMk cId="2870333978" sldId="545"/>
            <ac:picMk id="5" creationId="{6210B828-5B5A-4C5F-A8CF-127C7DDE54FF}"/>
          </ac:picMkLst>
        </pc:picChg>
      </pc:sldChg>
      <pc:sldChg chg="addSp modSp add del ord modAnim">
        <pc:chgData name="Nathan Lucas" userId="5bc7d313-df65-4c00-b490-5e3b687898f3" providerId="ADAL" clId="{43FDC76A-0120-4947-A08B-CAE44C5FD7C3}" dt="2019-10-18T21:32:41.898" v="60596" actId="47"/>
        <pc:sldMkLst>
          <pc:docMk/>
          <pc:sldMk cId="2914714737" sldId="546"/>
        </pc:sldMkLst>
        <pc:spChg chg="mod">
          <ac:chgData name="Nathan Lucas" userId="5bc7d313-df65-4c00-b490-5e3b687898f3" providerId="ADAL" clId="{43FDC76A-0120-4947-A08B-CAE44C5FD7C3}" dt="2019-10-17T16:26:46.529" v="55433" actId="20577"/>
          <ac:spMkLst>
            <pc:docMk/>
            <pc:sldMk cId="2914714737" sldId="546"/>
            <ac:spMk id="2" creationId="{C158B716-271E-49BA-82C3-567317E72877}"/>
          </ac:spMkLst>
        </pc:spChg>
        <pc:picChg chg="mod">
          <ac:chgData name="Nathan Lucas" userId="5bc7d313-df65-4c00-b490-5e3b687898f3" providerId="ADAL" clId="{43FDC76A-0120-4947-A08B-CAE44C5FD7C3}" dt="2019-10-14T18:31:19.889" v="31134" actId="1036"/>
          <ac:picMkLst>
            <pc:docMk/>
            <pc:sldMk cId="2914714737" sldId="546"/>
            <ac:picMk id="3" creationId="{D675C755-073E-459D-8438-2B210CA190C6}"/>
          </ac:picMkLst>
        </pc:picChg>
        <pc:picChg chg="add mod">
          <ac:chgData name="Nathan Lucas" userId="5bc7d313-df65-4c00-b490-5e3b687898f3" providerId="ADAL" clId="{43FDC76A-0120-4947-A08B-CAE44C5FD7C3}" dt="2019-10-14T18:31:33.380" v="31137" actId="1036"/>
          <ac:picMkLst>
            <pc:docMk/>
            <pc:sldMk cId="2914714737" sldId="546"/>
            <ac:picMk id="4" creationId="{035934E6-6D84-4DD8-B098-90C5D651184E}"/>
          </ac:picMkLst>
        </pc:picChg>
      </pc:sldChg>
      <pc:sldChg chg="add del">
        <pc:chgData name="Nathan Lucas" userId="5bc7d313-df65-4c00-b490-5e3b687898f3" providerId="ADAL" clId="{43FDC76A-0120-4947-A08B-CAE44C5FD7C3}" dt="2019-10-14T18:31:50.636" v="31138" actId="47"/>
        <pc:sldMkLst>
          <pc:docMk/>
          <pc:sldMk cId="2432088305" sldId="547"/>
        </pc:sldMkLst>
      </pc:sldChg>
      <pc:sldChg chg="addSp delSp modSp add del delAnim modAnim">
        <pc:chgData name="Nathan Lucas" userId="5bc7d313-df65-4c00-b490-5e3b687898f3" providerId="ADAL" clId="{43FDC76A-0120-4947-A08B-CAE44C5FD7C3}" dt="2019-10-19T00:59:44.488" v="61352" actId="47"/>
        <pc:sldMkLst>
          <pc:docMk/>
          <pc:sldMk cId="2669754478" sldId="547"/>
        </pc:sldMkLst>
        <pc:spChg chg="mod">
          <ac:chgData name="Nathan Lucas" userId="5bc7d313-df65-4c00-b490-5e3b687898f3" providerId="ADAL" clId="{43FDC76A-0120-4947-A08B-CAE44C5FD7C3}" dt="2019-10-14T18:50:40.678" v="31384"/>
          <ac:spMkLst>
            <pc:docMk/>
            <pc:sldMk cId="2669754478" sldId="547"/>
            <ac:spMk id="2" creationId="{D4AEB2F5-A074-4F12-8EF1-19098ED9B17A}"/>
          </ac:spMkLst>
        </pc:spChg>
        <pc:spChg chg="del">
          <ac:chgData name="Nathan Lucas" userId="5bc7d313-df65-4c00-b490-5e3b687898f3" providerId="ADAL" clId="{43FDC76A-0120-4947-A08B-CAE44C5FD7C3}" dt="2019-10-14T18:51:20.237" v="31385"/>
          <ac:spMkLst>
            <pc:docMk/>
            <pc:sldMk cId="2669754478" sldId="547"/>
            <ac:spMk id="3" creationId="{4DC01B06-E280-40B2-B34F-3CDC8D2EA4BD}"/>
          </ac:spMkLst>
        </pc:spChg>
        <pc:spChg chg="add mod">
          <ac:chgData name="Nathan Lucas" userId="5bc7d313-df65-4c00-b490-5e3b687898f3" providerId="ADAL" clId="{43FDC76A-0120-4947-A08B-CAE44C5FD7C3}" dt="2019-10-19T00:59:41.108" v="61350" actId="478"/>
          <ac:spMkLst>
            <pc:docMk/>
            <pc:sldMk cId="2669754478" sldId="547"/>
            <ac:spMk id="6" creationId="{7F3A0C03-EEBD-4F04-9F52-A7538E548270}"/>
          </ac:spMkLst>
        </pc:spChg>
        <pc:picChg chg="add del mod">
          <ac:chgData name="Nathan Lucas" userId="5bc7d313-df65-4c00-b490-5e3b687898f3" providerId="ADAL" clId="{43FDC76A-0120-4947-A08B-CAE44C5FD7C3}" dt="2019-10-19T00:59:41.108" v="61350" actId="478"/>
          <ac:picMkLst>
            <pc:docMk/>
            <pc:sldMk cId="2669754478" sldId="547"/>
            <ac:picMk id="4" creationId="{AFC4F57F-130C-4D3E-81F0-0F41DBB144B2}"/>
          </ac:picMkLst>
        </pc:picChg>
        <pc:picChg chg="add del mod">
          <ac:chgData name="Nathan Lucas" userId="5bc7d313-df65-4c00-b490-5e3b687898f3" providerId="ADAL" clId="{43FDC76A-0120-4947-A08B-CAE44C5FD7C3}" dt="2019-10-14T18:55:01.506" v="31421" actId="478"/>
          <ac:picMkLst>
            <pc:docMk/>
            <pc:sldMk cId="2669754478" sldId="547"/>
            <ac:picMk id="6" creationId="{36E59060-17C2-4EB5-B74F-5328E200A94D}"/>
          </ac:picMkLst>
        </pc:picChg>
      </pc:sldChg>
      <pc:sldChg chg="addSp delSp modSp add ord delAnim modAnim">
        <pc:chgData name="Nathan Lucas" userId="5bc7d313-df65-4c00-b490-5e3b687898f3" providerId="ADAL" clId="{43FDC76A-0120-4947-A08B-CAE44C5FD7C3}" dt="2019-10-24T04:37:54.951" v="68426"/>
        <pc:sldMkLst>
          <pc:docMk/>
          <pc:sldMk cId="2614393778" sldId="548"/>
        </pc:sldMkLst>
        <pc:spChg chg="mod">
          <ac:chgData name="Nathan Lucas" userId="5bc7d313-df65-4c00-b490-5e3b687898f3" providerId="ADAL" clId="{43FDC76A-0120-4947-A08B-CAE44C5FD7C3}" dt="2019-10-14T18:56:34.124" v="31423"/>
          <ac:spMkLst>
            <pc:docMk/>
            <pc:sldMk cId="2614393778" sldId="548"/>
            <ac:spMk id="2" creationId="{EA045A3B-2DBD-46A1-9130-48351637921F}"/>
          </ac:spMkLst>
        </pc:spChg>
        <pc:spChg chg="del">
          <ac:chgData name="Nathan Lucas" userId="5bc7d313-df65-4c00-b490-5e3b687898f3" providerId="ADAL" clId="{43FDC76A-0120-4947-A08B-CAE44C5FD7C3}" dt="2019-10-14T18:56:47.355" v="31424"/>
          <ac:spMkLst>
            <pc:docMk/>
            <pc:sldMk cId="2614393778" sldId="548"/>
            <ac:spMk id="3" creationId="{2DDD22A8-962F-476F-8CE5-E246A63F6884}"/>
          </ac:spMkLst>
        </pc:spChg>
        <pc:spChg chg="add del mod">
          <ac:chgData name="Nathan Lucas" userId="5bc7d313-df65-4c00-b490-5e3b687898f3" providerId="ADAL" clId="{43FDC76A-0120-4947-A08B-CAE44C5FD7C3}" dt="2019-10-19T00:59:49.104" v="61354"/>
          <ac:spMkLst>
            <pc:docMk/>
            <pc:sldMk cId="2614393778" sldId="548"/>
            <ac:spMk id="6" creationId="{110045F1-5F1D-4AC6-8192-8FE78C5174C4}"/>
          </ac:spMkLst>
        </pc:spChg>
        <pc:picChg chg="add del mod">
          <ac:chgData name="Nathan Lucas" userId="5bc7d313-df65-4c00-b490-5e3b687898f3" providerId="ADAL" clId="{43FDC76A-0120-4947-A08B-CAE44C5FD7C3}" dt="2019-10-19T00:59:46.458" v="61353" actId="478"/>
          <ac:picMkLst>
            <pc:docMk/>
            <pc:sldMk cId="2614393778" sldId="548"/>
            <ac:picMk id="4" creationId="{3BE15A99-12B8-4F9C-917C-729AE63AA1C3}"/>
          </ac:picMkLst>
        </pc:picChg>
        <pc:picChg chg="add mod ord">
          <ac:chgData name="Nathan Lucas" userId="5bc7d313-df65-4c00-b490-5e3b687898f3" providerId="ADAL" clId="{43FDC76A-0120-4947-A08B-CAE44C5FD7C3}" dt="2019-10-19T01:18:41.033" v="61676"/>
          <ac:picMkLst>
            <pc:docMk/>
            <pc:sldMk cId="2614393778" sldId="548"/>
            <ac:picMk id="7" creationId="{58DF2C02-F5D6-4C17-9ACC-293C4A94ED73}"/>
          </ac:picMkLst>
        </pc:picChg>
        <pc:picChg chg="add mod ord">
          <ac:chgData name="Nathan Lucas" userId="5bc7d313-df65-4c00-b490-5e3b687898f3" providerId="ADAL" clId="{43FDC76A-0120-4947-A08B-CAE44C5FD7C3}" dt="2019-10-19T01:16:48.933" v="61671"/>
          <ac:picMkLst>
            <pc:docMk/>
            <pc:sldMk cId="2614393778" sldId="548"/>
            <ac:picMk id="8" creationId="{8836186D-4CDD-4CCF-9817-BA9EE2F5FB8C}"/>
          </ac:picMkLst>
        </pc:picChg>
        <pc:picChg chg="add mod ord">
          <ac:chgData name="Nathan Lucas" userId="5bc7d313-df65-4c00-b490-5e3b687898f3" providerId="ADAL" clId="{43FDC76A-0120-4947-A08B-CAE44C5FD7C3}" dt="2019-10-19T01:16:57.917" v="61672"/>
          <ac:picMkLst>
            <pc:docMk/>
            <pc:sldMk cId="2614393778" sldId="548"/>
            <ac:picMk id="9" creationId="{FFA32215-2E1E-4AD7-9C73-B738C3153AE9}"/>
          </ac:picMkLst>
        </pc:picChg>
      </pc:sldChg>
      <pc:sldChg chg="addSp delSp modSp add del modAnim">
        <pc:chgData name="Nathan Lucas" userId="5bc7d313-df65-4c00-b490-5e3b687898f3" providerId="ADAL" clId="{43FDC76A-0120-4947-A08B-CAE44C5FD7C3}" dt="2019-10-19T00:59:42.638" v="61351" actId="47"/>
        <pc:sldMkLst>
          <pc:docMk/>
          <pc:sldMk cId="647375109" sldId="549"/>
        </pc:sldMkLst>
        <pc:spChg chg="mod">
          <ac:chgData name="Nathan Lucas" userId="5bc7d313-df65-4c00-b490-5e3b687898f3" providerId="ADAL" clId="{43FDC76A-0120-4947-A08B-CAE44C5FD7C3}" dt="2019-10-14T18:58:30.046" v="31426"/>
          <ac:spMkLst>
            <pc:docMk/>
            <pc:sldMk cId="647375109" sldId="549"/>
            <ac:spMk id="2" creationId="{667ED036-AF3D-472E-90B1-8CDF571D1F65}"/>
          </ac:spMkLst>
        </pc:spChg>
        <pc:spChg chg="del">
          <ac:chgData name="Nathan Lucas" userId="5bc7d313-df65-4c00-b490-5e3b687898f3" providerId="ADAL" clId="{43FDC76A-0120-4947-A08B-CAE44C5FD7C3}" dt="2019-10-14T18:58:40.338" v="31427"/>
          <ac:spMkLst>
            <pc:docMk/>
            <pc:sldMk cId="647375109" sldId="549"/>
            <ac:spMk id="3" creationId="{636898F7-7D03-413C-964D-91B3C9A58CFF}"/>
          </ac:spMkLst>
        </pc:spChg>
        <pc:picChg chg="add mod">
          <ac:chgData name="Nathan Lucas" userId="5bc7d313-df65-4c00-b490-5e3b687898f3" providerId="ADAL" clId="{43FDC76A-0120-4947-A08B-CAE44C5FD7C3}" dt="2019-10-17T16:46:17.573" v="56128" actId="1036"/>
          <ac:picMkLst>
            <pc:docMk/>
            <pc:sldMk cId="647375109" sldId="549"/>
            <ac:picMk id="4" creationId="{79F92476-3EEE-4984-B8EE-4143E8708DE3}"/>
          </ac:picMkLst>
        </pc:picChg>
      </pc:sldChg>
      <pc:sldChg chg="addSp delSp modSp add ord">
        <pc:chgData name="Nathan Lucas" userId="5bc7d313-df65-4c00-b490-5e3b687898f3" providerId="ADAL" clId="{43FDC76A-0120-4947-A08B-CAE44C5FD7C3}" dt="2019-10-19T02:19:46.297" v="63219" actId="1035"/>
        <pc:sldMkLst>
          <pc:docMk/>
          <pc:sldMk cId="567489392" sldId="550"/>
        </pc:sldMkLst>
        <pc:spChg chg="mod">
          <ac:chgData name="Nathan Lucas" userId="5bc7d313-df65-4c00-b490-5e3b687898f3" providerId="ADAL" clId="{43FDC76A-0120-4947-A08B-CAE44C5FD7C3}" dt="2019-10-19T01:50:43.783" v="62533" actId="20577"/>
          <ac:spMkLst>
            <pc:docMk/>
            <pc:sldMk cId="567489392" sldId="550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2:19:38.555" v="63195" actId="20577"/>
          <ac:spMkLst>
            <pc:docMk/>
            <pc:sldMk cId="567489392" sldId="550"/>
            <ac:spMk id="3" creationId="{68EB0AED-6FA6-41C0-A893-1C1E0E897FF9}"/>
          </ac:spMkLst>
        </pc:spChg>
        <pc:spChg chg="add del">
          <ac:chgData name="Nathan Lucas" userId="5bc7d313-df65-4c00-b490-5e3b687898f3" providerId="ADAL" clId="{43FDC76A-0120-4947-A08B-CAE44C5FD7C3}" dt="2019-10-17T03:27:42.814" v="53438" actId="478"/>
          <ac:spMkLst>
            <pc:docMk/>
            <pc:sldMk cId="567489392" sldId="550"/>
            <ac:spMk id="4" creationId="{BEA87624-ECDB-456A-BA33-22250E7678DB}"/>
          </ac:spMkLst>
        </pc:spChg>
        <pc:spChg chg="add mod">
          <ac:chgData name="Nathan Lucas" userId="5bc7d313-df65-4c00-b490-5e3b687898f3" providerId="ADAL" clId="{43FDC76A-0120-4947-A08B-CAE44C5FD7C3}" dt="2019-10-19T02:19:46.297" v="63219" actId="1035"/>
          <ac:spMkLst>
            <pc:docMk/>
            <pc:sldMk cId="567489392" sldId="550"/>
            <ac:spMk id="9" creationId="{3ACACF32-DFF5-4A6C-B058-731F20DC9319}"/>
          </ac:spMkLst>
        </pc:spChg>
        <pc:spChg chg="add del mod">
          <ac:chgData name="Nathan Lucas" userId="5bc7d313-df65-4c00-b490-5e3b687898f3" providerId="ADAL" clId="{43FDC76A-0120-4947-A08B-CAE44C5FD7C3}" dt="2019-10-19T02:10:15.971" v="62859"/>
          <ac:spMkLst>
            <pc:docMk/>
            <pc:sldMk cId="567489392" sldId="550"/>
            <ac:spMk id="10" creationId="{D1F279F9-ECE5-4C24-BDC9-4B5A91036715}"/>
          </ac:spMkLst>
        </pc:spChg>
        <pc:spChg chg="add del mod">
          <ac:chgData name="Nathan Lucas" userId="5bc7d313-df65-4c00-b490-5e3b687898f3" providerId="ADAL" clId="{43FDC76A-0120-4947-A08B-CAE44C5FD7C3}" dt="2019-10-19T02:10:15.971" v="62859"/>
          <ac:spMkLst>
            <pc:docMk/>
            <pc:sldMk cId="567489392" sldId="550"/>
            <ac:spMk id="11" creationId="{5A04B771-DE56-49AF-BD7D-A64165D2EA5B}"/>
          </ac:spMkLst>
        </pc:spChg>
        <pc:spChg chg="add del mod">
          <ac:chgData name="Nathan Lucas" userId="5bc7d313-df65-4c00-b490-5e3b687898f3" providerId="ADAL" clId="{43FDC76A-0120-4947-A08B-CAE44C5FD7C3}" dt="2019-10-19T02:10:15.971" v="62859"/>
          <ac:spMkLst>
            <pc:docMk/>
            <pc:sldMk cId="567489392" sldId="550"/>
            <ac:spMk id="12" creationId="{6638D5DC-FD99-429E-8217-C02A2E2C319A}"/>
          </ac:spMkLst>
        </pc:spChg>
        <pc:picChg chg="add del mod">
          <ac:chgData name="Nathan Lucas" userId="5bc7d313-df65-4c00-b490-5e3b687898f3" providerId="ADAL" clId="{43FDC76A-0120-4947-A08B-CAE44C5FD7C3}" dt="2019-10-19T02:11:26.344" v="62917"/>
          <ac:picMkLst>
            <pc:docMk/>
            <pc:sldMk cId="567489392" sldId="550"/>
            <ac:picMk id="6" creationId="{636B5ABA-7287-40FB-993E-B999EF0CF8F5}"/>
          </ac:picMkLst>
        </pc:picChg>
        <pc:picChg chg="add del mod">
          <ac:chgData name="Nathan Lucas" userId="5bc7d313-df65-4c00-b490-5e3b687898f3" providerId="ADAL" clId="{43FDC76A-0120-4947-A08B-CAE44C5FD7C3}" dt="2019-10-19T02:07:33.694" v="62769" actId="478"/>
          <ac:picMkLst>
            <pc:docMk/>
            <pc:sldMk cId="567489392" sldId="550"/>
            <ac:picMk id="7" creationId="{0E685E15-CDA6-4562-A825-05B332B4C47A}"/>
          </ac:picMkLst>
        </pc:picChg>
        <pc:picChg chg="mod">
          <ac:chgData name="Nathan Lucas" userId="5bc7d313-df65-4c00-b490-5e3b687898f3" providerId="ADAL" clId="{43FDC76A-0120-4947-A08B-CAE44C5FD7C3}" dt="2019-10-19T02:19:43.907" v="63212" actId="1036"/>
          <ac:picMkLst>
            <pc:docMk/>
            <pc:sldMk cId="567489392" sldId="550"/>
            <ac:picMk id="8" creationId="{6A57177C-721B-45F9-BFD2-BF6D91E71B6F}"/>
          </ac:picMkLst>
        </pc:picChg>
      </pc:sldChg>
      <pc:sldChg chg="addSp modSp add del">
        <pc:chgData name="Nathan Lucas" userId="5bc7d313-df65-4c00-b490-5e3b687898f3" providerId="ADAL" clId="{43FDC76A-0120-4947-A08B-CAE44C5FD7C3}" dt="2019-10-16T02:27:58.518" v="34721" actId="2696"/>
        <pc:sldMkLst>
          <pc:docMk/>
          <pc:sldMk cId="990311145" sldId="551"/>
        </pc:sldMkLst>
        <pc:spChg chg="mod">
          <ac:chgData name="Nathan Lucas" userId="5bc7d313-df65-4c00-b490-5e3b687898f3" providerId="ADAL" clId="{43FDC76A-0120-4947-A08B-CAE44C5FD7C3}" dt="2019-10-14T19:18:13.184" v="32903" actId="20577"/>
          <ac:spMkLst>
            <pc:docMk/>
            <pc:sldMk cId="990311145" sldId="551"/>
            <ac:spMk id="2" creationId="{D2D7EDD1-CD0A-45C2-A3F0-083A3304033D}"/>
          </ac:spMkLst>
        </pc:spChg>
        <pc:spChg chg="mod">
          <ac:chgData name="Nathan Lucas" userId="5bc7d313-df65-4c00-b490-5e3b687898f3" providerId="ADAL" clId="{43FDC76A-0120-4947-A08B-CAE44C5FD7C3}" dt="2019-10-14T19:51:09.912" v="33682" actId="15"/>
          <ac:spMkLst>
            <pc:docMk/>
            <pc:sldMk cId="990311145" sldId="551"/>
            <ac:spMk id="3" creationId="{CFCC8D24-C308-498D-94A7-7B2F68EFE524}"/>
          </ac:spMkLst>
        </pc:spChg>
        <pc:spChg chg="add">
          <ac:chgData name="Nathan Lucas" userId="5bc7d313-df65-4c00-b490-5e3b687898f3" providerId="ADAL" clId="{43FDC76A-0120-4947-A08B-CAE44C5FD7C3}" dt="2019-10-16T02:26:42.467" v="34677"/>
          <ac:spMkLst>
            <pc:docMk/>
            <pc:sldMk cId="990311145" sldId="551"/>
            <ac:spMk id="4" creationId="{45C50689-8C31-48BD-A565-A0B2A4C79DCB}"/>
          </ac:spMkLst>
        </pc:spChg>
        <pc:spChg chg="add mod">
          <ac:chgData name="Nathan Lucas" userId="5bc7d313-df65-4c00-b490-5e3b687898f3" providerId="ADAL" clId="{43FDC76A-0120-4947-A08B-CAE44C5FD7C3}" dt="2019-10-16T02:27:55.487" v="34720" actId="20577"/>
          <ac:spMkLst>
            <pc:docMk/>
            <pc:sldMk cId="990311145" sldId="551"/>
            <ac:spMk id="5" creationId="{B4C56485-84E7-4688-9C01-515613E0AA15}"/>
          </ac:spMkLst>
        </pc:spChg>
      </pc:sldChg>
      <pc:sldChg chg="add del">
        <pc:chgData name="Nathan Lucas" userId="5bc7d313-df65-4c00-b490-5e3b687898f3" providerId="ADAL" clId="{43FDC76A-0120-4947-A08B-CAE44C5FD7C3}" dt="2019-10-17T00:23:45.710" v="48721" actId="47"/>
        <pc:sldMkLst>
          <pc:docMk/>
          <pc:sldMk cId="1094777157" sldId="551"/>
        </pc:sldMkLst>
      </pc:sldChg>
      <pc:sldChg chg="modSp add del">
        <pc:chgData name="Nathan Lucas" userId="5bc7d313-df65-4c00-b490-5e3b687898f3" providerId="ADAL" clId="{43FDC76A-0120-4947-A08B-CAE44C5FD7C3}" dt="2019-10-14T19:21:54.394" v="33054" actId="47"/>
        <pc:sldMkLst>
          <pc:docMk/>
          <pc:sldMk cId="851169661" sldId="552"/>
        </pc:sldMkLst>
        <pc:spChg chg="mod">
          <ac:chgData name="Nathan Lucas" userId="5bc7d313-df65-4c00-b490-5e3b687898f3" providerId="ADAL" clId="{43FDC76A-0120-4947-A08B-CAE44C5FD7C3}" dt="2019-10-14T19:20:06.315" v="33040" actId="20577"/>
          <ac:spMkLst>
            <pc:docMk/>
            <pc:sldMk cId="851169661" sldId="552"/>
            <ac:spMk id="2" creationId="{2FF03B6C-919D-4E75-9A38-32EF2156878D}"/>
          </ac:spMkLst>
        </pc:spChg>
      </pc:sldChg>
      <pc:sldChg chg="delSp modSp add del delAnim modAnim">
        <pc:chgData name="Nathan Lucas" userId="5bc7d313-df65-4c00-b490-5e3b687898f3" providerId="ADAL" clId="{43FDC76A-0120-4947-A08B-CAE44C5FD7C3}" dt="2019-10-19T03:04:57.980" v="64232" actId="47"/>
        <pc:sldMkLst>
          <pc:docMk/>
          <pc:sldMk cId="2504603817" sldId="553"/>
        </pc:sldMkLst>
        <pc:spChg chg="mod">
          <ac:chgData name="Nathan Lucas" userId="5bc7d313-df65-4c00-b490-5e3b687898f3" providerId="ADAL" clId="{43FDC76A-0120-4947-A08B-CAE44C5FD7C3}" dt="2019-10-14T19:21:03.118" v="33051" actId="20577"/>
          <ac:spMkLst>
            <pc:docMk/>
            <pc:sldMk cId="2504603817" sldId="553"/>
            <ac:spMk id="2" creationId="{C158B716-271E-49BA-82C3-567317E72877}"/>
          </ac:spMkLst>
        </pc:spChg>
        <pc:picChg chg="del">
          <ac:chgData name="Nathan Lucas" userId="5bc7d313-df65-4c00-b490-5e3b687898f3" providerId="ADAL" clId="{43FDC76A-0120-4947-A08B-CAE44C5FD7C3}" dt="2019-10-17T16:47:38.002" v="56146" actId="478"/>
          <ac:picMkLst>
            <pc:docMk/>
            <pc:sldMk cId="2504603817" sldId="553"/>
            <ac:picMk id="3" creationId="{D675C755-073E-459D-8438-2B210CA190C6}"/>
          </ac:picMkLst>
        </pc:picChg>
        <pc:picChg chg="mod">
          <ac:chgData name="Nathan Lucas" userId="5bc7d313-df65-4c00-b490-5e3b687898f3" providerId="ADAL" clId="{43FDC76A-0120-4947-A08B-CAE44C5FD7C3}" dt="2019-10-19T00:35:05.234" v="61349" actId="1582"/>
          <ac:picMkLst>
            <pc:docMk/>
            <pc:sldMk cId="2504603817" sldId="553"/>
            <ac:picMk id="4" creationId="{035934E6-6D84-4DD8-B098-90C5D651184E}"/>
          </ac:picMkLst>
        </pc:picChg>
      </pc:sldChg>
      <pc:sldChg chg="modSp add del">
        <pc:chgData name="Nathan Lucas" userId="5bc7d313-df65-4c00-b490-5e3b687898f3" providerId="ADAL" clId="{43FDC76A-0120-4947-A08B-CAE44C5FD7C3}" dt="2019-10-14T19:43:16.262" v="33521" actId="47"/>
        <pc:sldMkLst>
          <pc:docMk/>
          <pc:sldMk cId="748115572" sldId="554"/>
        </pc:sldMkLst>
        <pc:spChg chg="mod">
          <ac:chgData name="Nathan Lucas" userId="5bc7d313-df65-4c00-b490-5e3b687898f3" providerId="ADAL" clId="{43FDC76A-0120-4947-A08B-CAE44C5FD7C3}" dt="2019-10-14T19:41:15.611" v="33449"/>
          <ac:spMkLst>
            <pc:docMk/>
            <pc:sldMk cId="748115572" sldId="554"/>
            <ac:spMk id="2" creationId="{1066F5BD-686F-4422-A597-CBC2C4700DFC}"/>
          </ac:spMkLst>
        </pc:spChg>
        <pc:spChg chg="mod">
          <ac:chgData name="Nathan Lucas" userId="5bc7d313-df65-4c00-b490-5e3b687898f3" providerId="ADAL" clId="{43FDC76A-0120-4947-A08B-CAE44C5FD7C3}" dt="2019-10-14T19:42:44.048" v="33501"/>
          <ac:spMkLst>
            <pc:docMk/>
            <pc:sldMk cId="748115572" sldId="554"/>
            <ac:spMk id="3" creationId="{441F681B-390B-457F-80B4-B2D62EAA9087}"/>
          </ac:spMkLst>
        </pc:spChg>
      </pc:sldChg>
      <pc:sldChg chg="addSp delSp modSp add ord">
        <pc:chgData name="Nathan Lucas" userId="5bc7d313-df65-4c00-b490-5e3b687898f3" providerId="ADAL" clId="{43FDC76A-0120-4947-A08B-CAE44C5FD7C3}" dt="2019-10-19T02:22:15.565" v="63241" actId="692"/>
        <pc:sldMkLst>
          <pc:docMk/>
          <pc:sldMk cId="1329411679" sldId="554"/>
        </pc:sldMkLst>
        <pc:spChg chg="mod">
          <ac:chgData name="Nathan Lucas" userId="5bc7d313-df65-4c00-b490-5e3b687898f3" providerId="ADAL" clId="{43FDC76A-0120-4947-A08B-CAE44C5FD7C3}" dt="2019-10-16T02:04:24.735" v="34063" actId="20577"/>
          <ac:spMkLst>
            <pc:docMk/>
            <pc:sldMk cId="1329411679" sldId="554"/>
            <ac:spMk id="2" creationId="{823A32E7-73A5-49AC-A727-F1654B86F313}"/>
          </ac:spMkLst>
        </pc:spChg>
        <pc:spChg chg="mod">
          <ac:chgData name="Nathan Lucas" userId="5bc7d313-df65-4c00-b490-5e3b687898f3" providerId="ADAL" clId="{43FDC76A-0120-4947-A08B-CAE44C5FD7C3}" dt="2019-10-17T01:38:27.658" v="51052" actId="20577"/>
          <ac:spMkLst>
            <pc:docMk/>
            <pc:sldMk cId="1329411679" sldId="554"/>
            <ac:spMk id="3" creationId="{86A90F38-F3F5-4119-BCAA-864AEFFF294A}"/>
          </ac:spMkLst>
        </pc:spChg>
        <pc:grpChg chg="add del mod">
          <ac:chgData name="Nathan Lucas" userId="5bc7d313-df65-4c00-b490-5e3b687898f3" providerId="ADAL" clId="{43FDC76A-0120-4947-A08B-CAE44C5FD7C3}" dt="2019-10-17T00:40:07.756" v="49372" actId="478"/>
          <ac:grpSpMkLst>
            <pc:docMk/>
            <pc:sldMk cId="1329411679" sldId="554"/>
            <ac:grpSpMk id="21" creationId="{1FC6F2A1-B77E-4BF2-8852-F47DD9DC6E07}"/>
          </ac:grpSpMkLst>
        </pc:grpChg>
        <pc:picChg chg="add del mod">
          <ac:chgData name="Nathan Lucas" userId="5bc7d313-df65-4c00-b490-5e3b687898f3" providerId="ADAL" clId="{43FDC76A-0120-4947-A08B-CAE44C5FD7C3}" dt="2019-10-17T00:36:40.678" v="49261" actId="478"/>
          <ac:picMkLst>
            <pc:docMk/>
            <pc:sldMk cId="1329411679" sldId="554"/>
            <ac:picMk id="6" creationId="{00C5AD20-D167-432B-AF87-6854B091D434}"/>
          </ac:picMkLst>
        </pc:picChg>
        <pc:picChg chg="add del mod">
          <ac:chgData name="Nathan Lucas" userId="5bc7d313-df65-4c00-b490-5e3b687898f3" providerId="ADAL" clId="{43FDC76A-0120-4947-A08B-CAE44C5FD7C3}" dt="2019-10-17T00:34:10.547" v="49203" actId="478"/>
          <ac:picMkLst>
            <pc:docMk/>
            <pc:sldMk cId="1329411679" sldId="554"/>
            <ac:picMk id="8" creationId="{140C1DEA-4B1D-4BEF-BC1E-041F10968D31}"/>
          </ac:picMkLst>
        </pc:picChg>
        <pc:picChg chg="add del mod">
          <ac:chgData name="Nathan Lucas" userId="5bc7d313-df65-4c00-b490-5e3b687898f3" providerId="ADAL" clId="{43FDC76A-0120-4947-A08B-CAE44C5FD7C3}" dt="2019-10-17T00:36:40.678" v="49261" actId="478"/>
          <ac:picMkLst>
            <pc:docMk/>
            <pc:sldMk cId="1329411679" sldId="554"/>
            <ac:picMk id="10" creationId="{890B9B2F-5649-4160-832D-781115FF272B}"/>
          </ac:picMkLst>
        </pc:picChg>
        <pc:picChg chg="add del mod">
          <ac:chgData name="Nathan Lucas" userId="5bc7d313-df65-4c00-b490-5e3b687898f3" providerId="ADAL" clId="{43FDC76A-0120-4947-A08B-CAE44C5FD7C3}" dt="2019-10-17T00:34:27.242" v="49222" actId="478"/>
          <ac:picMkLst>
            <pc:docMk/>
            <pc:sldMk cId="1329411679" sldId="554"/>
            <ac:picMk id="12" creationId="{202A208A-CD86-4A28-A2D2-3BD443AB9256}"/>
          </ac:picMkLst>
        </pc:picChg>
        <pc:picChg chg="add del mod modCrop">
          <ac:chgData name="Nathan Lucas" userId="5bc7d313-df65-4c00-b490-5e3b687898f3" providerId="ADAL" clId="{43FDC76A-0120-4947-A08B-CAE44C5FD7C3}" dt="2019-10-17T03:21:40.314" v="53337" actId="478"/>
          <ac:picMkLst>
            <pc:docMk/>
            <pc:sldMk cId="1329411679" sldId="554"/>
            <ac:picMk id="14" creationId="{E9D77CB8-55F6-44E3-94F2-25ABAB4E5AA0}"/>
          </ac:picMkLst>
        </pc:picChg>
        <pc:picChg chg="add del mod">
          <ac:chgData name="Nathan Lucas" userId="5bc7d313-df65-4c00-b490-5e3b687898f3" providerId="ADAL" clId="{43FDC76A-0120-4947-A08B-CAE44C5FD7C3}" dt="2019-10-17T00:39:26.562" v="49368" actId="478"/>
          <ac:picMkLst>
            <pc:docMk/>
            <pc:sldMk cId="1329411679" sldId="554"/>
            <ac:picMk id="16" creationId="{A6DC81B4-B759-4873-AA65-D4A6873365C9}"/>
          </ac:picMkLst>
        </pc:picChg>
        <pc:picChg chg="add del mod">
          <ac:chgData name="Nathan Lucas" userId="5bc7d313-df65-4c00-b490-5e3b687898f3" providerId="ADAL" clId="{43FDC76A-0120-4947-A08B-CAE44C5FD7C3}" dt="2019-10-17T00:39:26.562" v="49368" actId="478"/>
          <ac:picMkLst>
            <pc:docMk/>
            <pc:sldMk cId="1329411679" sldId="554"/>
            <ac:picMk id="18" creationId="{339D97D4-1557-4CF7-8390-EB84731838B4}"/>
          </ac:picMkLst>
        </pc:picChg>
        <pc:picChg chg="add del mod">
          <ac:chgData name="Nathan Lucas" userId="5bc7d313-df65-4c00-b490-5e3b687898f3" providerId="ADAL" clId="{43FDC76A-0120-4947-A08B-CAE44C5FD7C3}" dt="2019-10-17T00:39:26.562" v="49368" actId="478"/>
          <ac:picMkLst>
            <pc:docMk/>
            <pc:sldMk cId="1329411679" sldId="554"/>
            <ac:picMk id="20" creationId="{7EC27DE8-74A0-4A3B-A7C1-57A4D08E7440}"/>
          </ac:picMkLst>
        </pc:picChg>
        <pc:picChg chg="add mod">
          <ac:chgData name="Nathan Lucas" userId="5bc7d313-df65-4c00-b490-5e3b687898f3" providerId="ADAL" clId="{43FDC76A-0120-4947-A08B-CAE44C5FD7C3}" dt="2019-10-19T02:22:15.565" v="63241" actId="692"/>
          <ac:picMkLst>
            <pc:docMk/>
            <pc:sldMk cId="1329411679" sldId="554"/>
            <ac:picMk id="29" creationId="{8A1EA760-E64F-4E88-9368-78012D6DB25A}"/>
          </ac:picMkLst>
        </pc:picChg>
      </pc:sldChg>
      <pc:sldChg chg="addSp delSp modSp add">
        <pc:chgData name="Nathan Lucas" userId="5bc7d313-df65-4c00-b490-5e3b687898f3" providerId="ADAL" clId="{43FDC76A-0120-4947-A08B-CAE44C5FD7C3}" dt="2019-10-17T17:20:16.227" v="56615" actId="1036"/>
        <pc:sldMkLst>
          <pc:docMk/>
          <pc:sldMk cId="2416129545" sldId="555"/>
        </pc:sldMkLst>
        <pc:spChg chg="mod">
          <ac:chgData name="Nathan Lucas" userId="5bc7d313-df65-4c00-b490-5e3b687898f3" providerId="ADAL" clId="{43FDC76A-0120-4947-A08B-CAE44C5FD7C3}" dt="2019-10-16T22:46:03.627" v="46545" actId="20577"/>
          <ac:spMkLst>
            <pc:docMk/>
            <pc:sldMk cId="2416129545" sldId="555"/>
            <ac:spMk id="2" creationId="{9FFA1ABD-4006-46A3-9C0C-6D48A03B386F}"/>
          </ac:spMkLst>
        </pc:spChg>
        <pc:spChg chg="del">
          <ac:chgData name="Nathan Lucas" userId="5bc7d313-df65-4c00-b490-5e3b687898f3" providerId="ADAL" clId="{43FDC76A-0120-4947-A08B-CAE44C5FD7C3}" dt="2019-10-16T01:44:37.807" v="33749"/>
          <ac:spMkLst>
            <pc:docMk/>
            <pc:sldMk cId="2416129545" sldId="555"/>
            <ac:spMk id="3" creationId="{34197B60-417F-40CE-B9EC-682F83ABA82D}"/>
          </ac:spMkLst>
        </pc:spChg>
        <pc:spChg chg="add del">
          <ac:chgData name="Nathan Lucas" userId="5bc7d313-df65-4c00-b490-5e3b687898f3" providerId="ADAL" clId="{43FDC76A-0120-4947-A08B-CAE44C5FD7C3}" dt="2019-10-16T20:49:11.603" v="41957" actId="478"/>
          <ac:spMkLst>
            <pc:docMk/>
            <pc:sldMk cId="2416129545" sldId="555"/>
            <ac:spMk id="9" creationId="{DE34140F-70E6-443C-98C2-1490700FF4D0}"/>
          </ac:spMkLst>
        </pc:spChg>
        <pc:spChg chg="add del">
          <ac:chgData name="Nathan Lucas" userId="5bc7d313-df65-4c00-b490-5e3b687898f3" providerId="ADAL" clId="{43FDC76A-0120-4947-A08B-CAE44C5FD7C3}" dt="2019-10-16T20:49:11.603" v="41957" actId="478"/>
          <ac:spMkLst>
            <pc:docMk/>
            <pc:sldMk cId="2416129545" sldId="555"/>
            <ac:spMk id="10" creationId="{010850EE-1C11-4375-A431-1143B5F70642}"/>
          </ac:spMkLst>
        </pc:spChg>
        <pc:spChg chg="add mod">
          <ac:chgData name="Nathan Lucas" userId="5bc7d313-df65-4c00-b490-5e3b687898f3" providerId="ADAL" clId="{43FDC76A-0120-4947-A08B-CAE44C5FD7C3}" dt="2019-10-17T17:20:04.465" v="56609" actId="404"/>
          <ac:spMkLst>
            <pc:docMk/>
            <pc:sldMk cId="2416129545" sldId="555"/>
            <ac:spMk id="12" creationId="{D6EDF476-4489-45CF-838F-164C4E8FA53F}"/>
          </ac:spMkLst>
        </pc:spChg>
        <pc:spChg chg="add del mod">
          <ac:chgData name="Nathan Lucas" userId="5bc7d313-df65-4c00-b490-5e3b687898f3" providerId="ADAL" clId="{43FDC76A-0120-4947-A08B-CAE44C5FD7C3}" dt="2019-10-16T20:52:46.890" v="42037"/>
          <ac:spMkLst>
            <pc:docMk/>
            <pc:sldMk cId="2416129545" sldId="555"/>
            <ac:spMk id="13" creationId="{F7BAB6B2-BE6F-42AB-9802-2148D6C2498C}"/>
          </ac:spMkLst>
        </pc:spChg>
        <pc:spChg chg="add mod">
          <ac:chgData name="Nathan Lucas" userId="5bc7d313-df65-4c00-b490-5e3b687898f3" providerId="ADAL" clId="{43FDC76A-0120-4947-A08B-CAE44C5FD7C3}" dt="2019-10-17T17:20:14.836" v="56613" actId="1036"/>
          <ac:spMkLst>
            <pc:docMk/>
            <pc:sldMk cId="2416129545" sldId="555"/>
            <ac:spMk id="15" creationId="{2FBA4626-0C85-4339-BC15-C77C9349CD56}"/>
          </ac:spMkLst>
        </pc:spChg>
        <pc:picChg chg="mod">
          <ac:chgData name="Nathan Lucas" userId="5bc7d313-df65-4c00-b490-5e3b687898f3" providerId="ADAL" clId="{43FDC76A-0120-4947-A08B-CAE44C5FD7C3}" dt="2019-10-16T22:45:50.640" v="46534" actId="1037"/>
          <ac:picMkLst>
            <pc:docMk/>
            <pc:sldMk cId="2416129545" sldId="555"/>
            <ac:picMk id="3" creationId="{FCBB2AAE-6E31-4CA2-B9CB-874240A43449}"/>
          </ac:picMkLst>
        </pc:picChg>
        <pc:picChg chg="del mod">
          <ac:chgData name="Nathan Lucas" userId="5bc7d313-df65-4c00-b490-5e3b687898f3" providerId="ADAL" clId="{43FDC76A-0120-4947-A08B-CAE44C5FD7C3}" dt="2019-10-16T01:45:39.713" v="33776" actId="478"/>
          <ac:picMkLst>
            <pc:docMk/>
            <pc:sldMk cId="2416129545" sldId="555"/>
            <ac:picMk id="4" creationId="{2240FF39-9114-411E-B9C3-5D3CE174FC8C}"/>
          </ac:picMkLst>
        </pc:picChg>
        <pc:picChg chg="del">
          <ac:chgData name="Nathan Lucas" userId="5bc7d313-df65-4c00-b490-5e3b687898f3" providerId="ADAL" clId="{43FDC76A-0120-4947-A08B-CAE44C5FD7C3}" dt="2019-10-16T20:18:57.110" v="40800" actId="478"/>
          <ac:picMkLst>
            <pc:docMk/>
            <pc:sldMk cId="2416129545" sldId="555"/>
            <ac:picMk id="4" creationId="{FED99D58-86B4-4EB3-8EE6-5D3BC132DB2B}"/>
          </ac:picMkLst>
        </pc:picChg>
        <pc:picChg chg="del mod">
          <ac:chgData name="Nathan Lucas" userId="5bc7d313-df65-4c00-b490-5e3b687898f3" providerId="ADAL" clId="{43FDC76A-0120-4947-A08B-CAE44C5FD7C3}" dt="2019-10-16T01:57:56.946" v="33800" actId="478"/>
          <ac:picMkLst>
            <pc:docMk/>
            <pc:sldMk cId="2416129545" sldId="555"/>
            <ac:picMk id="5" creationId="{2DB84A2B-91A3-4F21-8279-067D803737F1}"/>
          </ac:picMkLst>
        </pc:picChg>
        <pc:picChg chg="del mod">
          <ac:chgData name="Nathan Lucas" userId="5bc7d313-df65-4c00-b490-5e3b687898f3" providerId="ADAL" clId="{43FDC76A-0120-4947-A08B-CAE44C5FD7C3}" dt="2019-10-16T20:18:56.457" v="40799" actId="478"/>
          <ac:picMkLst>
            <pc:docMk/>
            <pc:sldMk cId="2416129545" sldId="555"/>
            <ac:picMk id="5" creationId="{DF682446-14E2-4399-AE59-0203EC7B16FD}"/>
          </ac:picMkLst>
        </pc:picChg>
        <pc:picChg chg="del">
          <ac:chgData name="Nathan Lucas" userId="5bc7d313-df65-4c00-b490-5e3b687898f3" providerId="ADAL" clId="{43FDC76A-0120-4947-A08B-CAE44C5FD7C3}" dt="2019-10-16T14:03:19.970" v="35693" actId="478"/>
          <ac:picMkLst>
            <pc:docMk/>
            <pc:sldMk cId="2416129545" sldId="555"/>
            <ac:picMk id="6" creationId="{2887B26A-A07E-4CBF-BE8E-8AC4528D5331}"/>
          </ac:picMkLst>
        </pc:picChg>
        <pc:picChg chg="add del">
          <ac:chgData name="Nathan Lucas" userId="5bc7d313-df65-4c00-b490-5e3b687898f3" providerId="ADAL" clId="{43FDC76A-0120-4947-A08B-CAE44C5FD7C3}" dt="2019-10-16T20:49:11.603" v="41957" actId="478"/>
          <ac:picMkLst>
            <pc:docMk/>
            <pc:sldMk cId="2416129545" sldId="555"/>
            <ac:picMk id="7" creationId="{02F4ED14-D6FF-4AAC-9C7F-811CE4C529A9}"/>
          </ac:picMkLst>
        </pc:picChg>
        <pc:picChg chg="add del">
          <ac:chgData name="Nathan Lucas" userId="5bc7d313-df65-4c00-b490-5e3b687898f3" providerId="ADAL" clId="{43FDC76A-0120-4947-A08B-CAE44C5FD7C3}" dt="2019-10-16T20:49:11.603" v="41957" actId="478"/>
          <ac:picMkLst>
            <pc:docMk/>
            <pc:sldMk cId="2416129545" sldId="555"/>
            <ac:picMk id="8" creationId="{DED2B508-DEA3-41B8-9500-D71213435E56}"/>
          </ac:picMkLst>
        </pc:picChg>
        <pc:picChg chg="add mod">
          <ac:chgData name="Nathan Lucas" userId="5bc7d313-df65-4c00-b490-5e3b687898f3" providerId="ADAL" clId="{43FDC76A-0120-4947-A08B-CAE44C5FD7C3}" dt="2019-10-16T22:45:47.339" v="46528" actId="1036"/>
          <ac:picMkLst>
            <pc:docMk/>
            <pc:sldMk cId="2416129545" sldId="555"/>
            <ac:picMk id="11" creationId="{8B13FA20-11F0-4664-8417-8BD2F1A39DCD}"/>
          </ac:picMkLst>
        </pc:picChg>
        <pc:picChg chg="add del mod">
          <ac:chgData name="Nathan Lucas" userId="5bc7d313-df65-4c00-b490-5e3b687898f3" providerId="ADAL" clId="{43FDC76A-0120-4947-A08B-CAE44C5FD7C3}" dt="2019-10-16T22:44:53.969" v="46417" actId="478"/>
          <ac:picMkLst>
            <pc:docMk/>
            <pc:sldMk cId="2416129545" sldId="555"/>
            <ac:picMk id="14" creationId="{93B6494A-7714-4CFE-9CA9-34BA1D5A6C4E}"/>
          </ac:picMkLst>
        </pc:picChg>
        <pc:picChg chg="add mod">
          <ac:chgData name="Nathan Lucas" userId="5bc7d313-df65-4c00-b490-5e3b687898f3" providerId="ADAL" clId="{43FDC76A-0120-4947-A08B-CAE44C5FD7C3}" dt="2019-10-17T17:20:16.227" v="56615" actId="1036"/>
          <ac:picMkLst>
            <pc:docMk/>
            <pc:sldMk cId="2416129545" sldId="555"/>
            <ac:picMk id="16" creationId="{47F73439-9342-4E16-8985-1BA7E9B0893C}"/>
          </ac:picMkLst>
        </pc:picChg>
      </pc:sldChg>
      <pc:sldChg chg="modSp add">
        <pc:chgData name="Nathan Lucas" userId="5bc7d313-df65-4c00-b490-5e3b687898f3" providerId="ADAL" clId="{43FDC76A-0120-4947-A08B-CAE44C5FD7C3}" dt="2019-10-16T01:43:55.308" v="33731" actId="20577"/>
        <pc:sldMkLst>
          <pc:docMk/>
          <pc:sldMk cId="691562982" sldId="556"/>
        </pc:sldMkLst>
        <pc:spChg chg="mod">
          <ac:chgData name="Nathan Lucas" userId="5bc7d313-df65-4c00-b490-5e3b687898f3" providerId="ADAL" clId="{43FDC76A-0120-4947-A08B-CAE44C5FD7C3}" dt="2019-10-16T01:43:55.308" v="33731" actId="20577"/>
          <ac:spMkLst>
            <pc:docMk/>
            <pc:sldMk cId="691562982" sldId="556"/>
            <ac:spMk id="4" creationId="{8B4239B5-68BD-46C0-AF2E-026FC15D0497}"/>
          </ac:spMkLst>
        </pc:spChg>
      </pc:sldChg>
      <pc:sldChg chg="addSp delSp modSp add delAnim modAnim modNotesTx">
        <pc:chgData name="Nathan Lucas" userId="5bc7d313-df65-4c00-b490-5e3b687898f3" providerId="ADAL" clId="{43FDC76A-0120-4947-A08B-CAE44C5FD7C3}" dt="2019-10-24T04:24:33.960" v="68377"/>
        <pc:sldMkLst>
          <pc:docMk/>
          <pc:sldMk cId="655846830" sldId="557"/>
        </pc:sldMkLst>
        <pc:spChg chg="mod">
          <ac:chgData name="Nathan Lucas" userId="5bc7d313-df65-4c00-b490-5e3b687898f3" providerId="ADAL" clId="{43FDC76A-0120-4947-A08B-CAE44C5FD7C3}" dt="2019-10-16T20:58:26.371" v="42163" actId="20577"/>
          <ac:spMkLst>
            <pc:docMk/>
            <pc:sldMk cId="655846830" sldId="557"/>
            <ac:spMk id="2" creationId="{9FFA1ABD-4006-46A3-9C0C-6D48A03B386F}"/>
          </ac:spMkLst>
        </pc:spChg>
        <pc:spChg chg="del mod">
          <ac:chgData name="Nathan Lucas" userId="5bc7d313-df65-4c00-b490-5e3b687898f3" providerId="ADAL" clId="{43FDC76A-0120-4947-A08B-CAE44C5FD7C3}" dt="2019-10-16T21:36:40.788" v="43135"/>
          <ac:spMkLst>
            <pc:docMk/>
            <pc:sldMk cId="655846830" sldId="557"/>
            <ac:spMk id="3" creationId="{34197B60-417F-40CE-B9EC-682F83ABA82D}"/>
          </ac:spMkLst>
        </pc:spChg>
        <pc:spChg chg="mod topLvl">
          <ac:chgData name="Nathan Lucas" userId="5bc7d313-df65-4c00-b490-5e3b687898f3" providerId="ADAL" clId="{43FDC76A-0120-4947-A08B-CAE44C5FD7C3}" dt="2019-10-16T21:21:01.971" v="42647" actId="165"/>
          <ac:spMkLst>
            <pc:docMk/>
            <pc:sldMk cId="655846830" sldId="557"/>
            <ac:spMk id="10" creationId="{7C3311C2-53CB-4C1C-88D9-EB1E4A5F0953}"/>
          </ac:spMkLst>
        </pc:spChg>
        <pc:spChg chg="mod topLvl">
          <ac:chgData name="Nathan Lucas" userId="5bc7d313-df65-4c00-b490-5e3b687898f3" providerId="ADAL" clId="{43FDC76A-0120-4947-A08B-CAE44C5FD7C3}" dt="2019-10-16T21:21:01.971" v="42647" actId="165"/>
          <ac:spMkLst>
            <pc:docMk/>
            <pc:sldMk cId="655846830" sldId="557"/>
            <ac:spMk id="11" creationId="{2FA340C4-7CAA-4067-BE5F-F7EBDC41C707}"/>
          </ac:spMkLst>
        </pc:spChg>
        <pc:spChg chg="mod topLvl">
          <ac:chgData name="Nathan Lucas" userId="5bc7d313-df65-4c00-b490-5e3b687898f3" providerId="ADAL" clId="{43FDC76A-0120-4947-A08B-CAE44C5FD7C3}" dt="2019-10-16T21:21:01.971" v="42647" actId="165"/>
          <ac:spMkLst>
            <pc:docMk/>
            <pc:sldMk cId="655846830" sldId="557"/>
            <ac:spMk id="12" creationId="{06AC541D-95C1-469A-B93C-CDD7F3450357}"/>
          </ac:spMkLst>
        </pc:spChg>
        <pc:spChg chg="mod topLvl">
          <ac:chgData name="Nathan Lucas" userId="5bc7d313-df65-4c00-b490-5e3b687898f3" providerId="ADAL" clId="{43FDC76A-0120-4947-A08B-CAE44C5FD7C3}" dt="2019-10-16T21:56:32.748" v="43890" actId="1036"/>
          <ac:spMkLst>
            <pc:docMk/>
            <pc:sldMk cId="655846830" sldId="557"/>
            <ac:spMk id="13" creationId="{7423B429-6D24-4558-9D41-E2D50C287793}"/>
          </ac:spMkLst>
        </pc:spChg>
        <pc:spChg chg="add mod ord">
          <ac:chgData name="Nathan Lucas" userId="5bc7d313-df65-4c00-b490-5e3b687898f3" providerId="ADAL" clId="{43FDC76A-0120-4947-A08B-CAE44C5FD7C3}" dt="2019-10-19T02:21:27.723" v="63234" actId="692"/>
          <ac:spMkLst>
            <pc:docMk/>
            <pc:sldMk cId="655846830" sldId="557"/>
            <ac:spMk id="14" creationId="{6F59E083-6030-4CB4-888D-5BE1610BB305}"/>
          </ac:spMkLst>
        </pc:spChg>
        <pc:spChg chg="add mod">
          <ac:chgData name="Nathan Lucas" userId="5bc7d313-df65-4c00-b490-5e3b687898f3" providerId="ADAL" clId="{43FDC76A-0120-4947-A08B-CAE44C5FD7C3}" dt="2019-10-19T02:21:23.422" v="63232" actId="692"/>
          <ac:spMkLst>
            <pc:docMk/>
            <pc:sldMk cId="655846830" sldId="557"/>
            <ac:spMk id="25" creationId="{C22E1FF5-1A2B-4DE2-90E9-3C09FBC00763}"/>
          </ac:spMkLst>
        </pc:spChg>
        <pc:spChg chg="add del mod">
          <ac:chgData name="Nathan Lucas" userId="5bc7d313-df65-4c00-b490-5e3b687898f3" providerId="ADAL" clId="{43FDC76A-0120-4947-A08B-CAE44C5FD7C3}" dt="2019-10-16T21:38:00.398" v="43152" actId="478"/>
          <ac:spMkLst>
            <pc:docMk/>
            <pc:sldMk cId="655846830" sldId="557"/>
            <ac:spMk id="26" creationId="{C5EF2A7E-8114-4FF6-8F59-33D53D3918A0}"/>
          </ac:spMkLst>
        </pc:spChg>
        <pc:grpChg chg="add del mod">
          <ac:chgData name="Nathan Lucas" userId="5bc7d313-df65-4c00-b490-5e3b687898f3" providerId="ADAL" clId="{43FDC76A-0120-4947-A08B-CAE44C5FD7C3}" dt="2019-10-16T21:56:24.217" v="43882" actId="1035"/>
          <ac:grpSpMkLst>
            <pc:docMk/>
            <pc:sldMk cId="655846830" sldId="557"/>
            <ac:grpSpMk id="4" creationId="{2D16490E-F539-4EC2-A640-39A473451BD0}"/>
          </ac:grpSpMkLst>
        </pc:grpChg>
        <pc:grpChg chg="add del mod">
          <ac:chgData name="Nathan Lucas" userId="5bc7d313-df65-4c00-b490-5e3b687898f3" providerId="ADAL" clId="{43FDC76A-0120-4947-A08B-CAE44C5FD7C3}" dt="2019-10-16T21:35:01.248" v="43095" actId="478"/>
          <ac:grpSpMkLst>
            <pc:docMk/>
            <pc:sldMk cId="655846830" sldId="557"/>
            <ac:grpSpMk id="15" creationId="{A9ADBBB9-5056-4579-840A-E5EC0BDF1186}"/>
          </ac:grpSpMkLst>
        </pc:grpChg>
        <pc:picChg chg="mod topLvl">
          <ac:chgData name="Nathan Lucas" userId="5bc7d313-df65-4c00-b490-5e3b687898f3" providerId="ADAL" clId="{43FDC76A-0120-4947-A08B-CAE44C5FD7C3}" dt="2019-10-16T21:21:01.971" v="42647" actId="165"/>
          <ac:picMkLst>
            <pc:docMk/>
            <pc:sldMk cId="655846830" sldId="557"/>
            <ac:picMk id="5" creationId="{477A8DFD-66AC-45CA-B3C1-BE9B16E64FF9}"/>
          </ac:picMkLst>
        </pc:picChg>
        <pc:picChg chg="add del mod">
          <ac:chgData name="Nathan Lucas" userId="5bc7d313-df65-4c00-b490-5e3b687898f3" providerId="ADAL" clId="{43FDC76A-0120-4947-A08B-CAE44C5FD7C3}" dt="2019-10-18T19:37:48.612" v="60485" actId="478"/>
          <ac:picMkLst>
            <pc:docMk/>
            <pc:sldMk cId="655846830" sldId="557"/>
            <ac:picMk id="17" creationId="{32D75C12-4B66-4C0F-BA5A-FFF2F47E2272}"/>
          </ac:picMkLst>
        </pc:picChg>
        <pc:picChg chg="add del mod">
          <ac:chgData name="Nathan Lucas" userId="5bc7d313-df65-4c00-b490-5e3b687898f3" providerId="ADAL" clId="{43FDC76A-0120-4947-A08B-CAE44C5FD7C3}" dt="2019-10-18T19:38:43.788" v="60553" actId="478"/>
          <ac:picMkLst>
            <pc:docMk/>
            <pc:sldMk cId="655846830" sldId="557"/>
            <ac:picMk id="18" creationId="{A8A1FCAC-C25F-4326-804C-CEABE22D8BEB}"/>
          </ac:picMkLst>
        </pc:picChg>
        <pc:picChg chg="add mod">
          <ac:chgData name="Nathan Lucas" userId="5bc7d313-df65-4c00-b490-5e3b687898f3" providerId="ADAL" clId="{43FDC76A-0120-4947-A08B-CAE44C5FD7C3}" dt="2019-10-19T02:21:41.390" v="63239" actId="692"/>
          <ac:picMkLst>
            <pc:docMk/>
            <pc:sldMk cId="655846830" sldId="557"/>
            <ac:picMk id="19" creationId="{F133589F-5A4D-4421-A6D9-CEFB605B3161}"/>
          </ac:picMkLst>
        </pc:picChg>
        <pc:picChg chg="add del mod">
          <ac:chgData name="Nathan Lucas" userId="5bc7d313-df65-4c00-b490-5e3b687898f3" providerId="ADAL" clId="{43FDC76A-0120-4947-A08B-CAE44C5FD7C3}" dt="2019-10-18T19:36:42.714" v="60417" actId="478"/>
          <ac:picMkLst>
            <pc:docMk/>
            <pc:sldMk cId="655846830" sldId="557"/>
            <ac:picMk id="27" creationId="{BB2797D2-4765-4152-91F7-D43D25D7E2DE}"/>
          </ac:picMkLst>
        </pc:picChg>
        <pc:cxnChg chg="mod topLvl">
          <ac:chgData name="Nathan Lucas" userId="5bc7d313-df65-4c00-b490-5e3b687898f3" providerId="ADAL" clId="{43FDC76A-0120-4947-A08B-CAE44C5FD7C3}" dt="2019-10-16T21:21:01.971" v="42647" actId="165"/>
          <ac:cxnSpMkLst>
            <pc:docMk/>
            <pc:sldMk cId="655846830" sldId="557"/>
            <ac:cxnSpMk id="6" creationId="{1B854ECD-3308-4420-854C-4F7E8DA6CA46}"/>
          </ac:cxnSpMkLst>
        </pc:cxnChg>
        <pc:cxnChg chg="mod topLvl">
          <ac:chgData name="Nathan Lucas" userId="5bc7d313-df65-4c00-b490-5e3b687898f3" providerId="ADAL" clId="{43FDC76A-0120-4947-A08B-CAE44C5FD7C3}" dt="2019-10-16T21:21:01.971" v="42647" actId="165"/>
          <ac:cxnSpMkLst>
            <pc:docMk/>
            <pc:sldMk cId="655846830" sldId="557"/>
            <ac:cxnSpMk id="7" creationId="{FFD3C769-00D5-42D0-BA3A-5FAEDD57ED5E}"/>
          </ac:cxnSpMkLst>
        </pc:cxnChg>
        <pc:cxnChg chg="mod topLvl">
          <ac:chgData name="Nathan Lucas" userId="5bc7d313-df65-4c00-b490-5e3b687898f3" providerId="ADAL" clId="{43FDC76A-0120-4947-A08B-CAE44C5FD7C3}" dt="2019-10-16T21:21:01.971" v="42647" actId="165"/>
          <ac:cxnSpMkLst>
            <pc:docMk/>
            <pc:sldMk cId="655846830" sldId="557"/>
            <ac:cxnSpMk id="8" creationId="{A010EEB8-70D7-4A46-B0D4-71FD91C9B62B}"/>
          </ac:cxnSpMkLst>
        </pc:cxnChg>
        <pc:cxnChg chg="mod topLvl">
          <ac:chgData name="Nathan Lucas" userId="5bc7d313-df65-4c00-b490-5e3b687898f3" providerId="ADAL" clId="{43FDC76A-0120-4947-A08B-CAE44C5FD7C3}" dt="2019-10-16T21:56:45.385" v="43898" actId="1037"/>
          <ac:cxnSpMkLst>
            <pc:docMk/>
            <pc:sldMk cId="655846830" sldId="557"/>
            <ac:cxnSpMk id="9" creationId="{8E7ED49B-468D-46A6-A1D8-6F47C95C8D39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17" creationId="{D60B710D-28F0-44D1-B259-8A13794EDB5E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18" creationId="{E0D8A11A-19DA-4966-AE33-D66A70F0EB6A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19" creationId="{0E616F06-95F1-4616-8B77-74695611F944}"/>
          </ac:cxnSpMkLst>
        </pc:cxnChg>
        <pc:cxnChg chg="mod">
          <ac:chgData name="Nathan Lucas" userId="5bc7d313-df65-4c00-b490-5e3b687898f3" providerId="ADAL" clId="{43FDC76A-0120-4947-A08B-CAE44C5FD7C3}" dt="2019-10-16T21:35:01.248" v="43095" actId="478"/>
          <ac:cxnSpMkLst>
            <pc:docMk/>
            <pc:sldMk cId="655846830" sldId="557"/>
            <ac:cxnSpMk id="20" creationId="{229F7328-00DE-4C29-BB1D-70BA453F186F}"/>
          </ac:cxnSpMkLst>
        </pc:cxnChg>
      </pc:sldChg>
      <pc:sldChg chg="modSp add del">
        <pc:chgData name="Nathan Lucas" userId="5bc7d313-df65-4c00-b490-5e3b687898f3" providerId="ADAL" clId="{43FDC76A-0120-4947-A08B-CAE44C5FD7C3}" dt="2019-10-16T20:51:53.959" v="42033" actId="47"/>
        <pc:sldMkLst>
          <pc:docMk/>
          <pc:sldMk cId="1330511067" sldId="558"/>
        </pc:sldMkLst>
        <pc:spChg chg="mod">
          <ac:chgData name="Nathan Lucas" userId="5bc7d313-df65-4c00-b490-5e3b687898f3" providerId="ADAL" clId="{43FDC76A-0120-4947-A08B-CAE44C5FD7C3}" dt="2019-10-16T14:09:06.571" v="35753" actId="20577"/>
          <ac:spMkLst>
            <pc:docMk/>
            <pc:sldMk cId="1330511067" sldId="558"/>
            <ac:spMk id="2" creationId="{9FFA1ABD-4006-46A3-9C0C-6D48A03B386F}"/>
          </ac:spMkLst>
        </pc:spChg>
      </pc:sldChg>
      <pc:sldChg chg="add del">
        <pc:chgData name="Nathan Lucas" userId="5bc7d313-df65-4c00-b490-5e3b687898f3" providerId="ADAL" clId="{43FDC76A-0120-4947-A08B-CAE44C5FD7C3}" dt="2019-10-16T01:44:26.162" v="33747" actId="47"/>
        <pc:sldMkLst>
          <pc:docMk/>
          <pc:sldMk cId="813430765" sldId="559"/>
        </pc:sldMkLst>
      </pc:sldChg>
      <pc:sldChg chg="addSp delSp modSp add del modNotesTx">
        <pc:chgData name="Nathan Lucas" userId="5bc7d313-df65-4c00-b490-5e3b687898f3" providerId="ADAL" clId="{43FDC76A-0120-4947-A08B-CAE44C5FD7C3}" dt="2019-10-16T20:21:04.591" v="40844" actId="47"/>
        <pc:sldMkLst>
          <pc:docMk/>
          <pc:sldMk cId="1327664534" sldId="559"/>
        </pc:sldMkLst>
        <pc:spChg chg="mod">
          <ac:chgData name="Nathan Lucas" userId="5bc7d313-df65-4c00-b490-5e3b687898f3" providerId="ADAL" clId="{43FDC76A-0120-4947-A08B-CAE44C5FD7C3}" dt="2019-10-16T14:08:35.761" v="35735" actId="20577"/>
          <ac:spMkLst>
            <pc:docMk/>
            <pc:sldMk cId="1327664534" sldId="559"/>
            <ac:spMk id="2" creationId="{9FFA1ABD-4006-46A3-9C0C-6D48A03B386F}"/>
          </ac:spMkLst>
        </pc:spChg>
        <pc:spChg chg="mod">
          <ac:chgData name="Nathan Lucas" userId="5bc7d313-df65-4c00-b490-5e3b687898f3" providerId="ADAL" clId="{43FDC76A-0120-4947-A08B-CAE44C5FD7C3}" dt="2019-10-16T20:20:45.584" v="40839"/>
          <ac:spMkLst>
            <pc:docMk/>
            <pc:sldMk cId="1327664534" sldId="559"/>
            <ac:spMk id="3" creationId="{34197B60-417F-40CE-B9EC-682F83ABA82D}"/>
          </ac:spMkLst>
        </pc:spChg>
        <pc:spChg chg="add del mod">
          <ac:chgData name="Nathan Lucas" userId="5bc7d313-df65-4c00-b490-5e3b687898f3" providerId="ADAL" clId="{43FDC76A-0120-4947-A08B-CAE44C5FD7C3}" dt="2019-10-16T18:36:55.011" v="37174"/>
          <ac:spMkLst>
            <pc:docMk/>
            <pc:sldMk cId="1327664534" sldId="559"/>
            <ac:spMk id="4" creationId="{CE4CD373-2B61-4B09-901F-20C6E09CAC17}"/>
          </ac:spMkLst>
        </pc:spChg>
        <pc:spChg chg="add del mod">
          <ac:chgData name="Nathan Lucas" userId="5bc7d313-df65-4c00-b490-5e3b687898f3" providerId="ADAL" clId="{43FDC76A-0120-4947-A08B-CAE44C5FD7C3}" dt="2019-10-16T19:21:36.620" v="38475"/>
          <ac:spMkLst>
            <pc:docMk/>
            <pc:sldMk cId="1327664534" sldId="559"/>
            <ac:spMk id="5" creationId="{04B429F6-796D-46F0-8F78-28F2F42E2554}"/>
          </ac:spMkLst>
        </pc:spChg>
        <pc:spChg chg="add del mod">
          <ac:chgData name="Nathan Lucas" userId="5bc7d313-df65-4c00-b490-5e3b687898f3" providerId="ADAL" clId="{43FDC76A-0120-4947-A08B-CAE44C5FD7C3}" dt="2019-10-16T19:36:08.427" v="39190"/>
          <ac:spMkLst>
            <pc:docMk/>
            <pc:sldMk cId="1327664534" sldId="559"/>
            <ac:spMk id="6" creationId="{93779D9E-9DF6-4E30-8FF2-039A7791EEC4}"/>
          </ac:spMkLst>
        </pc:spChg>
        <pc:picChg chg="add del">
          <ac:chgData name="Nathan Lucas" userId="5bc7d313-df65-4c00-b490-5e3b687898f3" providerId="ADAL" clId="{43FDC76A-0120-4947-A08B-CAE44C5FD7C3}" dt="2019-10-16T19:39:16.050" v="39333" actId="478"/>
          <ac:picMkLst>
            <pc:docMk/>
            <pc:sldMk cId="1327664534" sldId="559"/>
            <ac:picMk id="7" creationId="{BCF38D9A-7667-461A-B913-3C4DA2525613}"/>
          </ac:picMkLst>
        </pc:picChg>
        <pc:picChg chg="add del mod">
          <ac:chgData name="Nathan Lucas" userId="5bc7d313-df65-4c00-b490-5e3b687898f3" providerId="ADAL" clId="{43FDC76A-0120-4947-A08B-CAE44C5FD7C3}" dt="2019-10-16T19:42:25.959" v="39367"/>
          <ac:picMkLst>
            <pc:docMk/>
            <pc:sldMk cId="1327664534" sldId="559"/>
            <ac:picMk id="9" creationId="{25978202-08C9-4E6A-A0A2-3B6A63096119}"/>
          </ac:picMkLst>
        </pc:picChg>
        <pc:picChg chg="add del mod">
          <ac:chgData name="Nathan Lucas" userId="5bc7d313-df65-4c00-b490-5e3b687898f3" providerId="ADAL" clId="{43FDC76A-0120-4947-A08B-CAE44C5FD7C3}" dt="2019-10-16T19:49:10.395" v="39513"/>
          <ac:picMkLst>
            <pc:docMk/>
            <pc:sldMk cId="1327664534" sldId="559"/>
            <ac:picMk id="11" creationId="{539A8C0E-312C-4445-9DD3-029B4282BC23}"/>
          </ac:picMkLst>
        </pc:picChg>
      </pc:sldChg>
      <pc:sldChg chg="addSp delSp modSp add del modAnim modNotesTx">
        <pc:chgData name="Nathan Lucas" userId="5bc7d313-df65-4c00-b490-5e3b687898f3" providerId="ADAL" clId="{43FDC76A-0120-4947-A08B-CAE44C5FD7C3}" dt="2019-10-19T02:21:15.085" v="63230" actId="692"/>
        <pc:sldMkLst>
          <pc:docMk/>
          <pc:sldMk cId="326048309" sldId="560"/>
        </pc:sldMkLst>
        <pc:spChg chg="mod">
          <ac:chgData name="Nathan Lucas" userId="5bc7d313-df65-4c00-b490-5e3b687898f3" providerId="ADAL" clId="{43FDC76A-0120-4947-A08B-CAE44C5FD7C3}" dt="2019-10-18T15:19:03.518" v="57894" actId="6549"/>
          <ac:spMkLst>
            <pc:docMk/>
            <pc:sldMk cId="326048309" sldId="560"/>
            <ac:spMk id="2" creationId="{E8F5B13C-86CD-4B3F-ABFE-A65EEDADC028}"/>
          </ac:spMkLst>
        </pc:spChg>
        <pc:spChg chg="mod">
          <ac:chgData name="Nathan Lucas" userId="5bc7d313-df65-4c00-b490-5e3b687898f3" providerId="ADAL" clId="{43FDC76A-0120-4947-A08B-CAE44C5FD7C3}" dt="2019-10-18T15:45:55.944" v="59170" actId="1035"/>
          <ac:spMkLst>
            <pc:docMk/>
            <pc:sldMk cId="326048309" sldId="560"/>
            <ac:spMk id="3" creationId="{B2B0ED78-CFF9-49BA-A34E-9F40899359E2}"/>
          </ac:spMkLst>
        </pc:spChg>
        <pc:spChg chg="add mod">
          <ac:chgData name="Nathan Lucas" userId="5bc7d313-df65-4c00-b490-5e3b687898f3" providerId="ADAL" clId="{43FDC76A-0120-4947-A08B-CAE44C5FD7C3}" dt="2019-10-18T15:48:20.611" v="59267" actId="1038"/>
          <ac:spMkLst>
            <pc:docMk/>
            <pc:sldMk cId="326048309" sldId="560"/>
            <ac:spMk id="10" creationId="{A8EE5ACC-D752-4B7B-996F-B658B14B7928}"/>
          </ac:spMkLst>
        </pc:spChg>
        <pc:spChg chg="add del mod">
          <ac:chgData name="Nathan Lucas" userId="5bc7d313-df65-4c00-b490-5e3b687898f3" providerId="ADAL" clId="{43FDC76A-0120-4947-A08B-CAE44C5FD7C3}" dt="2019-10-18T15:38:29.324" v="58489" actId="478"/>
          <ac:spMkLst>
            <pc:docMk/>
            <pc:sldMk cId="326048309" sldId="560"/>
            <ac:spMk id="11" creationId="{17C49CF8-40AE-4C00-B6CA-E022E15CFB87}"/>
          </ac:spMkLst>
        </pc:spChg>
        <pc:spChg chg="add del mod">
          <ac:chgData name="Nathan Lucas" userId="5bc7d313-df65-4c00-b490-5e3b687898f3" providerId="ADAL" clId="{43FDC76A-0120-4947-A08B-CAE44C5FD7C3}" dt="2019-10-18T15:32:30.248" v="58203" actId="478"/>
          <ac:spMkLst>
            <pc:docMk/>
            <pc:sldMk cId="326048309" sldId="560"/>
            <ac:spMk id="19" creationId="{9DA1F77E-7B90-4FEC-87F4-06ED5CE1FFDC}"/>
          </ac:spMkLst>
        </pc:spChg>
        <pc:spChg chg="add mod">
          <ac:chgData name="Nathan Lucas" userId="5bc7d313-df65-4c00-b490-5e3b687898f3" providerId="ADAL" clId="{43FDC76A-0120-4947-A08B-CAE44C5FD7C3}" dt="2019-10-18T15:33:58.382" v="58223" actId="164"/>
          <ac:spMkLst>
            <pc:docMk/>
            <pc:sldMk cId="326048309" sldId="560"/>
            <ac:spMk id="20" creationId="{01F873C8-9860-4376-A2BC-AD43C7D3A00D}"/>
          </ac:spMkLst>
        </pc:spChg>
        <pc:spChg chg="add mod">
          <ac:chgData name="Nathan Lucas" userId="5bc7d313-df65-4c00-b490-5e3b687898f3" providerId="ADAL" clId="{43FDC76A-0120-4947-A08B-CAE44C5FD7C3}" dt="2019-10-18T15:45:42.499" v="59161" actId="1035"/>
          <ac:spMkLst>
            <pc:docMk/>
            <pc:sldMk cId="326048309" sldId="560"/>
            <ac:spMk id="31" creationId="{76CA1FC4-5FDA-43C8-AE95-54AD9ACCD938}"/>
          </ac:spMkLst>
        </pc:spChg>
        <pc:spChg chg="add mod">
          <ac:chgData name="Nathan Lucas" userId="5bc7d313-df65-4c00-b490-5e3b687898f3" providerId="ADAL" clId="{43FDC76A-0120-4947-A08B-CAE44C5FD7C3}" dt="2019-10-18T15:45:51.319" v="59165" actId="14100"/>
          <ac:spMkLst>
            <pc:docMk/>
            <pc:sldMk cId="326048309" sldId="560"/>
            <ac:spMk id="32" creationId="{70E979DB-B0F3-4E64-8425-ADDFF2F796C3}"/>
          </ac:spMkLst>
        </pc:spChg>
        <pc:spChg chg="add del mod">
          <ac:chgData name="Nathan Lucas" userId="5bc7d313-df65-4c00-b490-5e3b687898f3" providerId="ADAL" clId="{43FDC76A-0120-4947-A08B-CAE44C5FD7C3}" dt="2019-10-18T15:48:42.026" v="59269" actId="478"/>
          <ac:spMkLst>
            <pc:docMk/>
            <pc:sldMk cId="326048309" sldId="560"/>
            <ac:spMk id="37" creationId="{33A196E2-7C0B-47E2-9DD1-C9A88985A58C}"/>
          </ac:spMkLst>
        </pc:spChg>
        <pc:spChg chg="add del mod">
          <ac:chgData name="Nathan Lucas" userId="5bc7d313-df65-4c00-b490-5e3b687898f3" providerId="ADAL" clId="{43FDC76A-0120-4947-A08B-CAE44C5FD7C3}" dt="2019-10-18T15:48:45.699" v="59271" actId="478"/>
          <ac:spMkLst>
            <pc:docMk/>
            <pc:sldMk cId="326048309" sldId="560"/>
            <ac:spMk id="39" creationId="{00A04B50-BDCD-4E92-A34C-08BF1FF20686}"/>
          </ac:spMkLst>
        </pc:spChg>
        <pc:grpChg chg="add del mod">
          <ac:chgData name="Nathan Lucas" userId="5bc7d313-df65-4c00-b490-5e3b687898f3" providerId="ADAL" clId="{43FDC76A-0120-4947-A08B-CAE44C5FD7C3}" dt="2019-10-18T15:34:32.565" v="58243" actId="478"/>
          <ac:grpSpMkLst>
            <pc:docMk/>
            <pc:sldMk cId="326048309" sldId="560"/>
            <ac:grpSpMk id="21" creationId="{1C024F32-4705-4B6D-B5D6-5CDFE4E8D660}"/>
          </ac:grpSpMkLst>
        </pc:grpChg>
        <pc:picChg chg="add mod">
          <ac:chgData name="Nathan Lucas" userId="5bc7d313-df65-4c00-b490-5e3b687898f3" providerId="ADAL" clId="{43FDC76A-0120-4947-A08B-CAE44C5FD7C3}" dt="2019-10-19T02:21:12.804" v="63229" actId="692"/>
          <ac:picMkLst>
            <pc:docMk/>
            <pc:sldMk cId="326048309" sldId="560"/>
            <ac:picMk id="5" creationId="{E22A2649-4CFD-45EA-B5A4-22A4874F7F27}"/>
          </ac:picMkLst>
        </pc:picChg>
        <pc:picChg chg="add del mod">
          <ac:chgData name="Nathan Lucas" userId="5bc7d313-df65-4c00-b490-5e3b687898f3" providerId="ADAL" clId="{43FDC76A-0120-4947-A08B-CAE44C5FD7C3}" dt="2019-10-18T15:23:33.272" v="57987" actId="478"/>
          <ac:picMkLst>
            <pc:docMk/>
            <pc:sldMk cId="326048309" sldId="560"/>
            <ac:picMk id="6" creationId="{5D1755BD-B40A-47D4-B166-4AC6A7302F87}"/>
          </ac:picMkLst>
        </pc:picChg>
        <pc:picChg chg="add del mod modCrop">
          <ac:chgData name="Nathan Lucas" userId="5bc7d313-df65-4c00-b490-5e3b687898f3" providerId="ADAL" clId="{43FDC76A-0120-4947-A08B-CAE44C5FD7C3}" dt="2019-10-18T15:23:28.226" v="57985" actId="478"/>
          <ac:picMkLst>
            <pc:docMk/>
            <pc:sldMk cId="326048309" sldId="560"/>
            <ac:picMk id="8" creationId="{1E28EE74-7BB8-4D2C-8629-C790BB7988FD}"/>
          </ac:picMkLst>
        </pc:picChg>
        <pc:picChg chg="del mod">
          <ac:chgData name="Nathan Lucas" userId="5bc7d313-df65-4c00-b490-5e3b687898f3" providerId="ADAL" clId="{43FDC76A-0120-4947-A08B-CAE44C5FD7C3}" dt="2019-10-18T15:29:31.085" v="58187"/>
          <ac:picMkLst>
            <pc:docMk/>
            <pc:sldMk cId="326048309" sldId="560"/>
            <ac:picMk id="9" creationId="{FB26DBB2-8EA2-419E-A793-7FC9EB7722C0}"/>
          </ac:picMkLst>
        </pc:picChg>
        <pc:picChg chg="add mod modCrop">
          <ac:chgData name="Nathan Lucas" userId="5bc7d313-df65-4c00-b490-5e3b687898f3" providerId="ADAL" clId="{43FDC76A-0120-4947-A08B-CAE44C5FD7C3}" dt="2019-10-18T15:33:58.382" v="58223" actId="164"/>
          <ac:picMkLst>
            <pc:docMk/>
            <pc:sldMk cId="326048309" sldId="560"/>
            <ac:picMk id="18" creationId="{12BDCEF1-9738-4E4B-B2E1-74DBBED0D192}"/>
          </ac:picMkLst>
        </pc:picChg>
        <pc:picChg chg="del mod modCrop">
          <ac:chgData name="Nathan Lucas" userId="5bc7d313-df65-4c00-b490-5e3b687898f3" providerId="ADAL" clId="{43FDC76A-0120-4947-A08B-CAE44C5FD7C3}" dt="2019-10-18T15:37:34.520" v="58390" actId="478"/>
          <ac:picMkLst>
            <pc:docMk/>
            <pc:sldMk cId="326048309" sldId="560"/>
            <ac:picMk id="22" creationId="{6F54BE12-C869-4518-9634-0AA0FAB82AF0}"/>
          </ac:picMkLst>
        </pc:picChg>
        <pc:picChg chg="del mod">
          <ac:chgData name="Nathan Lucas" userId="5bc7d313-df65-4c00-b490-5e3b687898f3" providerId="ADAL" clId="{43FDC76A-0120-4947-A08B-CAE44C5FD7C3}" dt="2019-10-18T15:37:20.355" v="58387"/>
          <ac:picMkLst>
            <pc:docMk/>
            <pc:sldMk cId="326048309" sldId="560"/>
            <ac:picMk id="23" creationId="{C82DF973-0255-46B1-9866-4AE3C7C8E307}"/>
          </ac:picMkLst>
        </pc:picChg>
        <pc:picChg chg="add del mod modCrop">
          <ac:chgData name="Nathan Lucas" userId="5bc7d313-df65-4c00-b490-5e3b687898f3" providerId="ADAL" clId="{43FDC76A-0120-4947-A08B-CAE44C5FD7C3}" dt="2019-10-18T15:40:34.854" v="58553" actId="478"/>
          <ac:picMkLst>
            <pc:docMk/>
            <pc:sldMk cId="326048309" sldId="560"/>
            <ac:picMk id="24" creationId="{15F41D71-4877-4E20-B136-E660B09B287B}"/>
          </ac:picMkLst>
        </pc:picChg>
        <pc:picChg chg="add mod">
          <ac:chgData name="Nathan Lucas" userId="5bc7d313-df65-4c00-b490-5e3b687898f3" providerId="ADAL" clId="{43FDC76A-0120-4947-A08B-CAE44C5FD7C3}" dt="2019-10-19T02:21:15.085" v="63230" actId="692"/>
          <ac:picMkLst>
            <pc:docMk/>
            <pc:sldMk cId="326048309" sldId="560"/>
            <ac:picMk id="28" creationId="{56EE81D9-4037-4292-8254-25EF090BCADC}"/>
          </ac:picMkLst>
        </pc:picChg>
        <pc:cxnChg chg="add mod">
          <ac:chgData name="Nathan Lucas" userId="5bc7d313-df65-4c00-b490-5e3b687898f3" providerId="ADAL" clId="{43FDC76A-0120-4947-A08B-CAE44C5FD7C3}" dt="2019-10-18T15:53:11.362" v="59527" actId="1038"/>
          <ac:cxnSpMkLst>
            <pc:docMk/>
            <pc:sldMk cId="326048309" sldId="560"/>
            <ac:cxnSpMk id="12" creationId="{2BDE42BA-E756-4E6F-9B0E-1B5AFAA7D2E8}"/>
          </ac:cxnSpMkLst>
        </pc:cxnChg>
        <pc:cxnChg chg="add mod">
          <ac:chgData name="Nathan Lucas" userId="5bc7d313-df65-4c00-b490-5e3b687898f3" providerId="ADAL" clId="{43FDC76A-0120-4947-A08B-CAE44C5FD7C3}" dt="2019-10-18T15:49:27.271" v="59285" actId="1038"/>
          <ac:cxnSpMkLst>
            <pc:docMk/>
            <pc:sldMk cId="326048309" sldId="560"/>
            <ac:cxnSpMk id="15" creationId="{96802650-23F0-443A-BCA6-415486988960}"/>
          </ac:cxnSpMkLst>
        </pc:cxnChg>
      </pc:sldChg>
      <pc:sldChg chg="modSp add del">
        <pc:chgData name="Nathan Lucas" userId="5bc7d313-df65-4c00-b490-5e3b687898f3" providerId="ADAL" clId="{43FDC76A-0120-4947-A08B-CAE44C5FD7C3}" dt="2019-10-18T15:18:39.987" v="57892" actId="2696"/>
        <pc:sldMkLst>
          <pc:docMk/>
          <pc:sldMk cId="1298762070" sldId="560"/>
        </pc:sldMkLst>
        <pc:spChg chg="mod">
          <ac:chgData name="Nathan Lucas" userId="5bc7d313-df65-4c00-b490-5e3b687898f3" providerId="ADAL" clId="{43FDC76A-0120-4947-A08B-CAE44C5FD7C3}" dt="2019-10-16T02:04:54.936" v="34113" actId="6549"/>
          <ac:spMkLst>
            <pc:docMk/>
            <pc:sldMk cId="1298762070" sldId="560"/>
            <ac:spMk id="2" creationId="{E8F5B13C-86CD-4B3F-ABFE-A65EEDADC028}"/>
          </ac:spMkLst>
        </pc:spChg>
        <pc:spChg chg="mod">
          <ac:chgData name="Nathan Lucas" userId="5bc7d313-df65-4c00-b490-5e3b687898f3" providerId="ADAL" clId="{43FDC76A-0120-4947-A08B-CAE44C5FD7C3}" dt="2019-10-17T16:19:13.458" v="55124" actId="20577"/>
          <ac:spMkLst>
            <pc:docMk/>
            <pc:sldMk cId="1298762070" sldId="560"/>
            <ac:spMk id="3" creationId="{B2B0ED78-CFF9-49BA-A34E-9F40899359E2}"/>
          </ac:spMkLst>
        </pc:spChg>
      </pc:sldChg>
      <pc:sldChg chg="addSp delSp modSp add">
        <pc:chgData name="Nathan Lucas" userId="5bc7d313-df65-4c00-b490-5e3b687898f3" providerId="ADAL" clId="{43FDC76A-0120-4947-A08B-CAE44C5FD7C3}" dt="2019-10-18T15:58:35.191" v="59727" actId="179"/>
        <pc:sldMkLst>
          <pc:docMk/>
          <pc:sldMk cId="3800434201" sldId="561"/>
        </pc:sldMkLst>
        <pc:spChg chg="del">
          <ac:chgData name="Nathan Lucas" userId="5bc7d313-df65-4c00-b490-5e3b687898f3" providerId="ADAL" clId="{43FDC76A-0120-4947-A08B-CAE44C5FD7C3}" dt="2019-10-16T02:09:30.607" v="34342"/>
          <ac:spMkLst>
            <pc:docMk/>
            <pc:sldMk cId="3800434201" sldId="561"/>
            <ac:spMk id="2" creationId="{2F3F16C9-35FD-49C1-9DBC-5A71A5FCAF84}"/>
          </ac:spMkLst>
        </pc:spChg>
        <pc:spChg chg="add mod">
          <ac:chgData name="Nathan Lucas" userId="5bc7d313-df65-4c00-b490-5e3b687898f3" providerId="ADAL" clId="{43FDC76A-0120-4947-A08B-CAE44C5FD7C3}" dt="2019-10-17T00:20:34.015" v="48686" actId="6549"/>
          <ac:spMkLst>
            <pc:docMk/>
            <pc:sldMk cId="3800434201" sldId="561"/>
            <ac:spMk id="3" creationId="{59D39A84-319E-475F-9EC6-EDB4D1B71338}"/>
          </ac:spMkLst>
        </pc:spChg>
        <pc:spChg chg="add mod">
          <ac:chgData name="Nathan Lucas" userId="5bc7d313-df65-4c00-b490-5e3b687898f3" providerId="ADAL" clId="{43FDC76A-0120-4947-A08B-CAE44C5FD7C3}" dt="2019-10-18T15:58:35.191" v="59727" actId="179"/>
          <ac:spMkLst>
            <pc:docMk/>
            <pc:sldMk cId="3800434201" sldId="561"/>
            <ac:spMk id="4" creationId="{D1CC4354-652D-4651-A5DF-63635A744D70}"/>
          </ac:spMkLst>
        </pc:spChg>
        <pc:spChg chg="add del">
          <ac:chgData name="Nathan Lucas" userId="5bc7d313-df65-4c00-b490-5e3b687898f3" providerId="ADAL" clId="{43FDC76A-0120-4947-A08B-CAE44C5FD7C3}" dt="2019-10-16T02:30:39.639" v="34724"/>
          <ac:spMkLst>
            <pc:docMk/>
            <pc:sldMk cId="3800434201" sldId="561"/>
            <ac:spMk id="5" creationId="{4EF8B0D2-D096-44A6-90F4-5D4CC8B2911B}"/>
          </ac:spMkLst>
        </pc:spChg>
        <pc:spChg chg="add del mod">
          <ac:chgData name="Nathan Lucas" userId="5bc7d313-df65-4c00-b490-5e3b687898f3" providerId="ADAL" clId="{43FDC76A-0120-4947-A08B-CAE44C5FD7C3}" dt="2019-10-17T00:18:01.347" v="48488" actId="478"/>
          <ac:spMkLst>
            <pc:docMk/>
            <pc:sldMk cId="3800434201" sldId="561"/>
            <ac:spMk id="6" creationId="{DA1A0126-8D53-4EB3-9A21-81F8D2A57526}"/>
          </ac:spMkLst>
        </pc:spChg>
      </pc:sldChg>
      <pc:sldChg chg="modSp add del modTransition">
        <pc:chgData name="Nathan Lucas" userId="5bc7d313-df65-4c00-b490-5e3b687898f3" providerId="ADAL" clId="{43FDC76A-0120-4947-A08B-CAE44C5FD7C3}" dt="2019-10-16T18:14:58.699" v="36957" actId="47"/>
        <pc:sldMkLst>
          <pc:docMk/>
          <pc:sldMk cId="171112973" sldId="562"/>
        </pc:sldMkLst>
        <pc:spChg chg="mod">
          <ac:chgData name="Nathan Lucas" userId="5bc7d313-df65-4c00-b490-5e3b687898f3" providerId="ADAL" clId="{43FDC76A-0120-4947-A08B-CAE44C5FD7C3}" dt="2019-10-16T02:44:25.052" v="35098" actId="20577"/>
          <ac:spMkLst>
            <pc:docMk/>
            <pc:sldMk cId="171112973" sldId="562"/>
            <ac:spMk id="2" creationId="{BC1594FF-F565-4DE6-9090-D1276EDD0B6F}"/>
          </ac:spMkLst>
        </pc:spChg>
        <pc:spChg chg="mod">
          <ac:chgData name="Nathan Lucas" userId="5bc7d313-df65-4c00-b490-5e3b687898f3" providerId="ADAL" clId="{43FDC76A-0120-4947-A08B-CAE44C5FD7C3}" dt="2019-10-16T18:10:26.377" v="36949" actId="6549"/>
          <ac:spMkLst>
            <pc:docMk/>
            <pc:sldMk cId="171112973" sldId="562"/>
            <ac:spMk id="3" creationId="{1CE398FC-7D73-4195-8C19-AFE66A4BE426}"/>
          </ac:spMkLst>
        </pc:spChg>
      </pc:sldChg>
      <pc:sldChg chg="modSp 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1534920477" sldId="563"/>
        </pc:sldMkLst>
        <pc:spChg chg="mod">
          <ac:chgData name="Nathan Lucas" userId="5bc7d313-df65-4c00-b490-5e3b687898f3" providerId="ADAL" clId="{43FDC76A-0120-4947-A08B-CAE44C5FD7C3}" dt="2019-10-16T02:50:37.404" v="35159"/>
          <ac:spMkLst>
            <pc:docMk/>
            <pc:sldMk cId="1534920477" sldId="563"/>
            <ac:spMk id="2" creationId="{E47A2A1A-FAFE-4E63-983E-8DA719579949}"/>
          </ac:spMkLst>
        </pc:spChg>
      </pc:sldChg>
      <pc:sldChg chg="add del">
        <pc:chgData name="Nathan Lucas" userId="5bc7d313-df65-4c00-b490-5e3b687898f3" providerId="ADAL" clId="{43FDC76A-0120-4947-A08B-CAE44C5FD7C3}" dt="2019-10-17T03:53:13.880" v="54554" actId="47"/>
        <pc:sldMkLst>
          <pc:docMk/>
          <pc:sldMk cId="1560454765" sldId="563"/>
        </pc:sldMkLst>
      </pc:sldChg>
      <pc:sldChg chg="modSp add del">
        <pc:chgData name="Nathan Lucas" userId="5bc7d313-df65-4c00-b490-5e3b687898f3" providerId="ADAL" clId="{43FDC76A-0120-4947-A08B-CAE44C5FD7C3}" dt="2019-10-18T16:09:05.024" v="60038" actId="47"/>
        <pc:sldMkLst>
          <pc:docMk/>
          <pc:sldMk cId="1515436082" sldId="564"/>
        </pc:sldMkLst>
        <pc:spChg chg="mod">
          <ac:chgData name="Nathan Lucas" userId="5bc7d313-df65-4c00-b490-5e3b687898f3" providerId="ADAL" clId="{43FDC76A-0120-4947-A08B-CAE44C5FD7C3}" dt="2019-10-17T16:27:22.498" v="55501" actId="20577"/>
          <ac:spMkLst>
            <pc:docMk/>
            <pc:sldMk cId="1515436082" sldId="564"/>
            <ac:spMk id="2" creationId="{8CBF4C71-5BD6-48FA-8279-5544135514FE}"/>
          </ac:spMkLst>
        </pc:spChg>
        <pc:spChg chg="mod">
          <ac:chgData name="Nathan Lucas" userId="5bc7d313-df65-4c00-b490-5e3b687898f3" providerId="ADAL" clId="{43FDC76A-0120-4947-A08B-CAE44C5FD7C3}" dt="2019-10-16T03:41:48.124" v="35667" actId="20577"/>
          <ac:spMkLst>
            <pc:docMk/>
            <pc:sldMk cId="1515436082" sldId="564"/>
            <ac:spMk id="3" creationId="{6B520EA6-43D4-4574-A56B-C2966468E23F}"/>
          </ac:spMkLst>
        </pc:spChg>
      </pc:sldChg>
      <pc:sldChg chg="addSp delSp modSp add ord delAnim modAnim">
        <pc:chgData name="Nathan Lucas" userId="5bc7d313-df65-4c00-b490-5e3b687898f3" providerId="ADAL" clId="{43FDC76A-0120-4947-A08B-CAE44C5FD7C3}" dt="2019-10-19T02:55:38.601" v="64228" actId="1036"/>
        <pc:sldMkLst>
          <pc:docMk/>
          <pc:sldMk cId="2435964154" sldId="565"/>
        </pc:sldMkLst>
        <pc:spChg chg="del">
          <ac:chgData name="Nathan Lucas" userId="5bc7d313-df65-4c00-b490-5e3b687898f3" providerId="ADAL" clId="{43FDC76A-0120-4947-A08B-CAE44C5FD7C3}" dt="2019-10-16T02:56:30.625" v="35208"/>
          <ac:spMkLst>
            <pc:docMk/>
            <pc:sldMk cId="2435964154" sldId="565"/>
            <ac:spMk id="2" creationId="{FDB4038F-3F21-4F59-A3A3-DCDD19A65056}"/>
          </ac:spMkLst>
        </pc:spChg>
        <pc:spChg chg="del">
          <ac:chgData name="Nathan Lucas" userId="5bc7d313-df65-4c00-b490-5e3b687898f3" providerId="ADAL" clId="{43FDC76A-0120-4947-A08B-CAE44C5FD7C3}" dt="2019-10-16T02:56:30.625" v="35208"/>
          <ac:spMkLst>
            <pc:docMk/>
            <pc:sldMk cId="2435964154" sldId="565"/>
            <ac:spMk id="3" creationId="{D35B7A8A-4B8F-4C17-9727-F962CB5B40D8}"/>
          </ac:spMkLst>
        </pc:spChg>
        <pc:spChg chg="add mod">
          <ac:chgData name="Nathan Lucas" userId="5bc7d313-df65-4c00-b490-5e3b687898f3" providerId="ADAL" clId="{43FDC76A-0120-4947-A08B-CAE44C5FD7C3}" dt="2019-10-17T16:27:15.807" v="55488" actId="20577"/>
          <ac:spMkLst>
            <pc:docMk/>
            <pc:sldMk cId="2435964154" sldId="565"/>
            <ac:spMk id="4" creationId="{D997C90C-3D2B-4782-ABB3-7D87605E6946}"/>
          </ac:spMkLst>
        </pc:spChg>
        <pc:picChg chg="add del mod">
          <ac:chgData name="Nathan Lucas" userId="5bc7d313-df65-4c00-b490-5e3b687898f3" providerId="ADAL" clId="{43FDC76A-0120-4947-A08B-CAE44C5FD7C3}" dt="2019-10-16T03:16:43.952" v="35395" actId="478"/>
          <ac:picMkLst>
            <pc:docMk/>
            <pc:sldMk cId="2435964154" sldId="565"/>
            <ac:picMk id="5" creationId="{CCA7CF96-61B6-4037-9E50-1F523937C64F}"/>
          </ac:picMkLst>
        </pc:picChg>
        <pc:picChg chg="add mod">
          <ac:chgData name="Nathan Lucas" userId="5bc7d313-df65-4c00-b490-5e3b687898f3" providerId="ADAL" clId="{43FDC76A-0120-4947-A08B-CAE44C5FD7C3}" dt="2019-10-19T02:55:38.601" v="64228" actId="1036"/>
          <ac:picMkLst>
            <pc:docMk/>
            <pc:sldMk cId="2435964154" sldId="565"/>
            <ac:picMk id="6" creationId="{885A49E0-35F2-444B-933B-E9E05A462729}"/>
          </ac:picMkLst>
        </pc:picChg>
      </pc:sldChg>
      <pc:sldChg chg="addSp delSp modSp add del ord modAnim">
        <pc:chgData name="Nathan Lucas" userId="5bc7d313-df65-4c00-b490-5e3b687898f3" providerId="ADAL" clId="{43FDC76A-0120-4947-A08B-CAE44C5FD7C3}" dt="2019-10-18T21:39:47.388" v="60605" actId="47"/>
        <pc:sldMkLst>
          <pc:docMk/>
          <pc:sldMk cId="879192172" sldId="566"/>
        </pc:sldMkLst>
        <pc:spChg chg="mod">
          <ac:chgData name="Nathan Lucas" userId="5bc7d313-df65-4c00-b490-5e3b687898f3" providerId="ADAL" clId="{43FDC76A-0120-4947-A08B-CAE44C5FD7C3}" dt="2019-10-17T15:57:20.433" v="54844" actId="20577"/>
          <ac:spMkLst>
            <pc:docMk/>
            <pc:sldMk cId="879192172" sldId="566"/>
            <ac:spMk id="2" creationId="{4642C5D0-E575-4971-9361-82F14D6BB8D3}"/>
          </ac:spMkLst>
        </pc:spChg>
        <pc:spChg chg="add mod ord">
          <ac:chgData name="Nathan Lucas" userId="5bc7d313-df65-4c00-b490-5e3b687898f3" providerId="ADAL" clId="{43FDC76A-0120-4947-A08B-CAE44C5FD7C3}" dt="2019-10-17T16:03:14.115" v="55092" actId="14100"/>
          <ac:spMkLst>
            <pc:docMk/>
            <pc:sldMk cId="879192172" sldId="566"/>
            <ac:spMk id="5" creationId="{2D006BD5-44BA-4A27-ADE0-D0B985C378F2}"/>
          </ac:spMkLst>
        </pc:spChg>
        <pc:spChg chg="add del mod ord">
          <ac:chgData name="Nathan Lucas" userId="5bc7d313-df65-4c00-b490-5e3b687898f3" providerId="ADAL" clId="{43FDC76A-0120-4947-A08B-CAE44C5FD7C3}" dt="2019-10-18T21:38:13.765" v="60601"/>
          <ac:spMkLst>
            <pc:docMk/>
            <pc:sldMk cId="879192172" sldId="566"/>
            <ac:spMk id="6" creationId="{175070CF-7B84-4412-A3A6-EDDF2554BBC4}"/>
          </ac:spMkLst>
        </pc:spChg>
        <pc:spChg chg="add del mod ord">
          <ac:chgData name="Nathan Lucas" userId="5bc7d313-df65-4c00-b490-5e3b687898f3" providerId="ADAL" clId="{43FDC76A-0120-4947-A08B-CAE44C5FD7C3}" dt="2019-10-18T21:38:13.765" v="60601"/>
          <ac:spMkLst>
            <pc:docMk/>
            <pc:sldMk cId="879192172" sldId="566"/>
            <ac:spMk id="13" creationId="{A16D9AB6-E0A7-45C5-B9B8-C2A31BBAAAEB}"/>
          </ac:spMkLst>
        </pc:spChg>
        <pc:spChg chg="add del mod">
          <ac:chgData name="Nathan Lucas" userId="5bc7d313-df65-4c00-b490-5e3b687898f3" providerId="ADAL" clId="{43FDC76A-0120-4947-A08B-CAE44C5FD7C3}" dt="2019-10-18T21:38:13.765" v="60601"/>
          <ac:spMkLst>
            <pc:docMk/>
            <pc:sldMk cId="879192172" sldId="566"/>
            <ac:spMk id="17" creationId="{BC6CE422-2FCB-4615-BEE6-F5284A36CC44}"/>
          </ac:spMkLst>
        </pc:spChg>
        <pc:picChg chg="add mod modCrop">
          <ac:chgData name="Nathan Lucas" userId="5bc7d313-df65-4c00-b490-5e3b687898f3" providerId="ADAL" clId="{43FDC76A-0120-4947-A08B-CAE44C5FD7C3}" dt="2019-10-17T16:03:25.436" v="55095" actId="1036"/>
          <ac:picMkLst>
            <pc:docMk/>
            <pc:sldMk cId="879192172" sldId="566"/>
            <ac:picMk id="3" creationId="{B036A9DA-AFC6-41A9-80A8-15638666E8B3}"/>
          </ac:picMkLst>
        </pc:picChg>
        <pc:picChg chg="add mod modCrop">
          <ac:chgData name="Nathan Lucas" userId="5bc7d313-df65-4c00-b490-5e3b687898f3" providerId="ADAL" clId="{43FDC76A-0120-4947-A08B-CAE44C5FD7C3}" dt="2019-10-17T16:03:28.076" v="55096" actId="1035"/>
          <ac:picMkLst>
            <pc:docMk/>
            <pc:sldMk cId="879192172" sldId="566"/>
            <ac:picMk id="4" creationId="{74602175-B6BF-4DD1-8BA2-493C1980AC4D}"/>
          </ac:picMkLst>
        </pc:picChg>
        <pc:cxnChg chg="add del mod">
          <ac:chgData name="Nathan Lucas" userId="5bc7d313-df65-4c00-b490-5e3b687898f3" providerId="ADAL" clId="{43FDC76A-0120-4947-A08B-CAE44C5FD7C3}" dt="2019-10-18T21:38:13.765" v="60601"/>
          <ac:cxnSpMkLst>
            <pc:docMk/>
            <pc:sldMk cId="879192172" sldId="566"/>
            <ac:cxnSpMk id="7" creationId="{23EB6E2B-0A70-4B8D-8053-FCB7069FD6C2}"/>
          </ac:cxnSpMkLst>
        </pc:cxnChg>
        <pc:cxnChg chg="add del mod">
          <ac:chgData name="Nathan Lucas" userId="5bc7d313-df65-4c00-b490-5e3b687898f3" providerId="ADAL" clId="{43FDC76A-0120-4947-A08B-CAE44C5FD7C3}" dt="2019-10-18T21:38:13.765" v="60601"/>
          <ac:cxnSpMkLst>
            <pc:docMk/>
            <pc:sldMk cId="879192172" sldId="566"/>
            <ac:cxnSpMk id="14" creationId="{9889A250-6A11-4ABB-A214-8F4F5F4BEB8B}"/>
          </ac:cxnSpMkLst>
        </pc:cxnChg>
      </pc:sldChg>
      <pc:sldChg chg="add del modAnim">
        <pc:chgData name="Nathan Lucas" userId="5bc7d313-df65-4c00-b490-5e3b687898f3" providerId="ADAL" clId="{43FDC76A-0120-4947-A08B-CAE44C5FD7C3}" dt="2019-10-16T16:00:59.526" v="36502" actId="47"/>
        <pc:sldMkLst>
          <pc:docMk/>
          <pc:sldMk cId="589500038" sldId="567"/>
        </pc:sldMkLst>
      </pc:sldChg>
      <pc:sldChg chg="addSp delSp modSp add del">
        <pc:chgData name="Nathan Lucas" userId="5bc7d313-df65-4c00-b490-5e3b687898f3" providerId="ADAL" clId="{43FDC76A-0120-4947-A08B-CAE44C5FD7C3}" dt="2019-10-16T17:23:14.975" v="36921" actId="2696"/>
        <pc:sldMkLst>
          <pc:docMk/>
          <pc:sldMk cId="1995034907" sldId="567"/>
        </pc:sldMkLst>
        <pc:spChg chg="del mod">
          <ac:chgData name="Nathan Lucas" userId="5bc7d313-df65-4c00-b490-5e3b687898f3" providerId="ADAL" clId="{43FDC76A-0120-4947-A08B-CAE44C5FD7C3}" dt="2019-10-16T16:35:38.323" v="36809"/>
          <ac:spMkLst>
            <pc:docMk/>
            <pc:sldMk cId="1995034907" sldId="567"/>
            <ac:spMk id="11" creationId="{C56B8E23-E474-40E1-9843-161A5EEF5E77}"/>
          </ac:spMkLst>
        </pc:spChg>
        <pc:spChg chg="add del mod">
          <ac:chgData name="Nathan Lucas" userId="5bc7d313-df65-4c00-b490-5e3b687898f3" providerId="ADAL" clId="{43FDC76A-0120-4947-A08B-CAE44C5FD7C3}" dt="2019-10-16T16:35:38.323" v="36809"/>
          <ac:spMkLst>
            <pc:docMk/>
            <pc:sldMk cId="1995034907" sldId="567"/>
            <ac:spMk id="12" creationId="{C3347EC8-882D-434B-9882-CFB10D7D8BD0}"/>
          </ac:spMkLst>
        </pc:spChg>
        <pc:spChg chg="add del mod">
          <ac:chgData name="Nathan Lucas" userId="5bc7d313-df65-4c00-b490-5e3b687898f3" providerId="ADAL" clId="{43FDC76A-0120-4947-A08B-CAE44C5FD7C3}" dt="2019-10-16T16:35:38.323" v="36809"/>
          <ac:spMkLst>
            <pc:docMk/>
            <pc:sldMk cId="1995034907" sldId="567"/>
            <ac:spMk id="13" creationId="{81125F4D-FD5B-4C30-9B0F-2045B6D4D0D4}"/>
          </ac:spMkLst>
        </pc:spChg>
        <pc:spChg chg="add mod ord">
          <ac:chgData name="Nathan Lucas" userId="5bc7d313-df65-4c00-b490-5e3b687898f3" providerId="ADAL" clId="{43FDC76A-0120-4947-A08B-CAE44C5FD7C3}" dt="2019-10-16T16:36:08.026" v="36870" actId="14100"/>
          <ac:spMkLst>
            <pc:docMk/>
            <pc:sldMk cId="1995034907" sldId="567"/>
            <ac:spMk id="14" creationId="{0261158E-CF1B-4E8B-A50D-861FFF5C0ECF}"/>
          </ac:spMkLst>
        </pc:spChg>
        <pc:spChg chg="add mod">
          <ac:chgData name="Nathan Lucas" userId="5bc7d313-df65-4c00-b490-5e3b687898f3" providerId="ADAL" clId="{43FDC76A-0120-4947-A08B-CAE44C5FD7C3}" dt="2019-10-16T16:35:51.490" v="36859" actId="1037"/>
          <ac:spMkLst>
            <pc:docMk/>
            <pc:sldMk cId="1995034907" sldId="567"/>
            <ac:spMk id="15" creationId="{86BEA3DB-F798-4B61-97EE-B93C9F4A9EAE}"/>
          </ac:spMkLst>
        </pc:spChg>
        <pc:spChg chg="add mod">
          <ac:chgData name="Nathan Lucas" userId="5bc7d313-df65-4c00-b490-5e3b687898f3" providerId="ADAL" clId="{43FDC76A-0120-4947-A08B-CAE44C5FD7C3}" dt="2019-10-16T16:35:51.490" v="36859" actId="1037"/>
          <ac:spMkLst>
            <pc:docMk/>
            <pc:sldMk cId="1995034907" sldId="567"/>
            <ac:spMk id="16" creationId="{5C92A817-8FAD-4B5E-A773-44A692A3C02B}"/>
          </ac:spMkLst>
        </pc:spChg>
        <pc:spChg chg="add mod">
          <ac:chgData name="Nathan Lucas" userId="5bc7d313-df65-4c00-b490-5e3b687898f3" providerId="ADAL" clId="{43FDC76A-0120-4947-A08B-CAE44C5FD7C3}" dt="2019-10-16T16:35:51.490" v="36859" actId="1037"/>
          <ac:spMkLst>
            <pc:docMk/>
            <pc:sldMk cId="1995034907" sldId="567"/>
            <ac:spMk id="17" creationId="{7A702DD4-9003-4A52-A5E3-D91CF2520C5B}"/>
          </ac:spMkLst>
        </pc:spChg>
        <pc:spChg chg="add mod">
          <ac:chgData name="Nathan Lucas" userId="5bc7d313-df65-4c00-b490-5e3b687898f3" providerId="ADAL" clId="{43FDC76A-0120-4947-A08B-CAE44C5FD7C3}" dt="2019-10-16T16:36:34.422" v="36901" actId="1035"/>
          <ac:spMkLst>
            <pc:docMk/>
            <pc:sldMk cId="1995034907" sldId="567"/>
            <ac:spMk id="18" creationId="{B88FCA60-63BA-4A5C-BD49-9B613C2570B4}"/>
          </ac:spMkLst>
        </pc:spChg>
        <pc:picChg chg="mod">
          <ac:chgData name="Nathan Lucas" userId="5bc7d313-df65-4c00-b490-5e3b687898f3" providerId="ADAL" clId="{43FDC76A-0120-4947-A08B-CAE44C5FD7C3}" dt="2019-10-16T16:35:03.565" v="36798" actId="1037"/>
          <ac:picMkLst>
            <pc:docMk/>
            <pc:sldMk cId="1995034907" sldId="567"/>
            <ac:picMk id="3" creationId="{F09BE88E-B9D9-47F4-8D64-62FD14A216C4}"/>
          </ac:picMkLst>
        </pc:picChg>
        <pc:picChg chg="mod">
          <ac:chgData name="Nathan Lucas" userId="5bc7d313-df65-4c00-b490-5e3b687898f3" providerId="ADAL" clId="{43FDC76A-0120-4947-A08B-CAE44C5FD7C3}" dt="2019-10-16T16:36:25.093" v="36874" actId="1037"/>
          <ac:picMkLst>
            <pc:docMk/>
            <pc:sldMk cId="1995034907" sldId="567"/>
            <ac:picMk id="5" creationId="{E42F2BF9-81FB-4E11-A3A9-8108E1105FD3}"/>
          </ac:picMkLst>
        </pc:picChg>
        <pc:picChg chg="mod">
          <ac:chgData name="Nathan Lucas" userId="5bc7d313-df65-4c00-b490-5e3b687898f3" providerId="ADAL" clId="{43FDC76A-0120-4947-A08B-CAE44C5FD7C3}" dt="2019-10-16T16:36:00.304" v="36864" actId="1035"/>
          <ac:picMkLst>
            <pc:docMk/>
            <pc:sldMk cId="1995034907" sldId="567"/>
            <ac:picMk id="7" creationId="{8870CEF5-E690-4D4C-966A-0FBA2D89404C}"/>
          </ac:picMkLst>
        </pc:picChg>
        <pc:picChg chg="mod">
          <ac:chgData name="Nathan Lucas" userId="5bc7d313-df65-4c00-b490-5e3b687898f3" providerId="ADAL" clId="{43FDC76A-0120-4947-A08B-CAE44C5FD7C3}" dt="2019-10-16T16:36:02.144" v="36868" actId="1035"/>
          <ac:picMkLst>
            <pc:docMk/>
            <pc:sldMk cId="1995034907" sldId="567"/>
            <ac:picMk id="9" creationId="{1E06BC4A-ED65-4270-91AD-7FF57A0BBC5F}"/>
          </ac:picMkLst>
        </pc:picChg>
      </pc:sldChg>
      <pc:sldChg chg="addSp modSp add del">
        <pc:chgData name="Nathan Lucas" userId="5bc7d313-df65-4c00-b490-5e3b687898f3" providerId="ADAL" clId="{43FDC76A-0120-4947-A08B-CAE44C5FD7C3}" dt="2019-10-16T16:31:10.443" v="36720" actId="2696"/>
        <pc:sldMkLst>
          <pc:docMk/>
          <pc:sldMk cId="2787926562" sldId="567"/>
        </pc:sldMkLst>
        <pc:spChg chg="add mod">
          <ac:chgData name="Nathan Lucas" userId="5bc7d313-df65-4c00-b490-5e3b687898f3" providerId="ADAL" clId="{43FDC76A-0120-4947-A08B-CAE44C5FD7C3}" dt="2019-10-16T16:30:45.628" v="36719" actId="692"/>
          <ac:spMkLst>
            <pc:docMk/>
            <pc:sldMk cId="2787926562" sldId="567"/>
            <ac:spMk id="11" creationId="{C56B8E23-E474-40E1-9843-161A5EEF5E77}"/>
          </ac:spMkLst>
        </pc:spChg>
        <pc:picChg chg="add mod modCrop">
          <ac:chgData name="Nathan Lucas" userId="5bc7d313-df65-4c00-b490-5e3b687898f3" providerId="ADAL" clId="{43FDC76A-0120-4947-A08B-CAE44C5FD7C3}" dt="2019-10-16T16:28:39.662" v="36681" actId="692"/>
          <ac:picMkLst>
            <pc:docMk/>
            <pc:sldMk cId="2787926562" sldId="567"/>
            <ac:picMk id="3" creationId="{F09BE88E-B9D9-47F4-8D64-62FD14A216C4}"/>
          </ac:picMkLst>
        </pc:picChg>
        <pc:picChg chg="add mod modCrop">
          <ac:chgData name="Nathan Lucas" userId="5bc7d313-df65-4c00-b490-5e3b687898f3" providerId="ADAL" clId="{43FDC76A-0120-4947-A08B-CAE44C5FD7C3}" dt="2019-10-16T16:30:41.208" v="36716" actId="2085"/>
          <ac:picMkLst>
            <pc:docMk/>
            <pc:sldMk cId="2787926562" sldId="567"/>
            <ac:picMk id="5" creationId="{E42F2BF9-81FB-4E11-A3A9-8108E1105FD3}"/>
          </ac:picMkLst>
        </pc:picChg>
        <pc:picChg chg="add mod ord modCrop">
          <ac:chgData name="Nathan Lucas" userId="5bc7d313-df65-4c00-b490-5e3b687898f3" providerId="ADAL" clId="{43FDC76A-0120-4947-A08B-CAE44C5FD7C3}" dt="2019-10-16T16:30:41.208" v="36716" actId="2085"/>
          <ac:picMkLst>
            <pc:docMk/>
            <pc:sldMk cId="2787926562" sldId="567"/>
            <ac:picMk id="7" creationId="{8870CEF5-E690-4D4C-966A-0FBA2D89404C}"/>
          </ac:picMkLst>
        </pc:picChg>
        <pc:picChg chg="add mod ord modCrop">
          <ac:chgData name="Nathan Lucas" userId="5bc7d313-df65-4c00-b490-5e3b687898f3" providerId="ADAL" clId="{43FDC76A-0120-4947-A08B-CAE44C5FD7C3}" dt="2019-10-16T16:30:41.208" v="36716" actId="2085"/>
          <ac:picMkLst>
            <pc:docMk/>
            <pc:sldMk cId="2787926562" sldId="567"/>
            <ac:picMk id="9" creationId="{1E06BC4A-ED65-4270-91AD-7FF57A0BBC5F}"/>
          </ac:picMkLst>
        </pc:picChg>
        <pc:picChg chg="add mod">
          <ac:chgData name="Nathan Lucas" userId="5bc7d313-df65-4c00-b490-5e3b687898f3" providerId="ADAL" clId="{43FDC76A-0120-4947-A08B-CAE44C5FD7C3}" dt="2019-10-16T16:28:46.666" v="36682" actId="108"/>
          <ac:picMkLst>
            <pc:docMk/>
            <pc:sldMk cId="2787926562" sldId="567"/>
            <ac:picMk id="10" creationId="{E36F7EA9-68E9-4B04-9BBE-28B9BDF606E4}"/>
          </ac:picMkLst>
        </pc:picChg>
      </pc:sldChg>
      <pc:sldChg chg="addSp delSp modSp add delAnim modAnim">
        <pc:chgData name="Nathan Lucas" userId="5bc7d313-df65-4c00-b490-5e3b687898f3" providerId="ADAL" clId="{43FDC76A-0120-4947-A08B-CAE44C5FD7C3}" dt="2019-10-22T15:40:39.860" v="66459" actId="1036"/>
        <pc:sldMkLst>
          <pc:docMk/>
          <pc:sldMk cId="3203825666" sldId="568"/>
        </pc:sldMkLst>
        <pc:spChg chg="del">
          <ac:chgData name="Nathan Lucas" userId="5bc7d313-df65-4c00-b490-5e3b687898f3" providerId="ADAL" clId="{43FDC76A-0120-4947-A08B-CAE44C5FD7C3}" dt="2019-10-16T17:21:36.102" v="36903"/>
          <ac:spMkLst>
            <pc:docMk/>
            <pc:sldMk cId="3203825666" sldId="568"/>
            <ac:spMk id="2" creationId="{4C5DB0C8-79D3-49E4-9572-025C9CC8868B}"/>
          </ac:spMkLst>
        </pc:spChg>
        <pc:spChg chg="del">
          <ac:chgData name="Nathan Lucas" userId="5bc7d313-df65-4c00-b490-5e3b687898f3" providerId="ADAL" clId="{43FDC76A-0120-4947-A08B-CAE44C5FD7C3}" dt="2019-10-16T17:21:36.102" v="36903"/>
          <ac:spMkLst>
            <pc:docMk/>
            <pc:sldMk cId="3203825666" sldId="568"/>
            <ac:spMk id="3" creationId="{02372EBB-5AC2-4F13-9D55-D2F894800D14}"/>
          </ac:spMkLst>
        </pc:spChg>
        <pc:spChg chg="add mod ord">
          <ac:chgData name="Nathan Lucas" userId="5bc7d313-df65-4c00-b490-5e3b687898f3" providerId="ADAL" clId="{43FDC76A-0120-4947-A08B-CAE44C5FD7C3}" dt="2019-10-17T00:47:38.284" v="49587" actId="167"/>
          <ac:spMkLst>
            <pc:docMk/>
            <pc:sldMk cId="3203825666" sldId="568"/>
            <ac:spMk id="4" creationId="{9C304597-6062-4F21-AA7C-4A5CDC18BBBD}"/>
          </ac:spMkLst>
        </pc:spChg>
        <pc:spChg chg="add del mod">
          <ac:chgData name="Nathan Lucas" userId="5bc7d313-df65-4c00-b490-5e3b687898f3" providerId="ADAL" clId="{43FDC76A-0120-4947-A08B-CAE44C5FD7C3}" dt="2019-10-17T00:47:41.026" v="49588"/>
          <ac:spMkLst>
            <pc:docMk/>
            <pc:sldMk cId="3203825666" sldId="568"/>
            <ac:spMk id="7" creationId="{AD0E4178-4378-49C0-BE17-CCE148B2DF41}"/>
          </ac:spMkLst>
        </pc:spChg>
        <pc:spChg chg="add del mod">
          <ac:chgData name="Nathan Lucas" userId="5bc7d313-df65-4c00-b490-5e3b687898f3" providerId="ADAL" clId="{43FDC76A-0120-4947-A08B-CAE44C5FD7C3}" dt="2019-10-17T00:47:41.026" v="49588"/>
          <ac:spMkLst>
            <pc:docMk/>
            <pc:sldMk cId="3203825666" sldId="568"/>
            <ac:spMk id="8" creationId="{61B94257-D65A-4CD1-BF1C-9E0414106069}"/>
          </ac:spMkLst>
        </pc:spChg>
        <pc:grpChg chg="add del mod">
          <ac:chgData name="Nathan Lucas" userId="5bc7d313-df65-4c00-b490-5e3b687898f3" providerId="ADAL" clId="{43FDC76A-0120-4947-A08B-CAE44C5FD7C3}" dt="2019-10-17T01:45:41.156" v="51103" actId="478"/>
          <ac:grpSpMkLst>
            <pc:docMk/>
            <pc:sldMk cId="3203825666" sldId="568"/>
            <ac:grpSpMk id="9" creationId="{72764BC4-87B4-4033-A478-0B6359B19B98}"/>
          </ac:grpSpMkLst>
        </pc:grpChg>
        <pc:picChg chg="del mod">
          <ac:chgData name="Nathan Lucas" userId="5bc7d313-df65-4c00-b490-5e3b687898f3" providerId="ADAL" clId="{43FDC76A-0120-4947-A08B-CAE44C5FD7C3}" dt="2019-10-17T01:45:21.282" v="51066" actId="478"/>
          <ac:picMkLst>
            <pc:docMk/>
            <pc:sldMk cId="3203825666" sldId="568"/>
            <ac:picMk id="5" creationId="{6F4FBD39-F1B4-41BE-A34D-2512658FD1FD}"/>
          </ac:picMkLst>
        </pc:picChg>
        <pc:picChg chg="add del mod">
          <ac:chgData name="Nathan Lucas" userId="5bc7d313-df65-4c00-b490-5e3b687898f3" providerId="ADAL" clId="{43FDC76A-0120-4947-A08B-CAE44C5FD7C3}" dt="2019-10-22T15:40:26.210" v="66429" actId="478"/>
          <ac:picMkLst>
            <pc:docMk/>
            <pc:sldMk cId="3203825666" sldId="568"/>
            <ac:picMk id="7" creationId="{B446499E-379F-4D5D-892C-C89A83BA7785}"/>
          </ac:picMkLst>
        </pc:picChg>
        <pc:picChg chg="add mod">
          <ac:chgData name="Nathan Lucas" userId="5bc7d313-df65-4c00-b490-5e3b687898f3" providerId="ADAL" clId="{43FDC76A-0120-4947-A08B-CAE44C5FD7C3}" dt="2019-10-22T15:40:39.860" v="66459" actId="1036"/>
          <ac:picMkLst>
            <pc:docMk/>
            <pc:sldMk cId="3203825666" sldId="568"/>
            <ac:picMk id="8" creationId="{BAACEE12-2854-4990-9DD0-83FC65354914}"/>
          </ac:picMkLst>
        </pc:picChg>
        <pc:picChg chg="del mod">
          <ac:chgData name="Nathan Lucas" userId="5bc7d313-df65-4c00-b490-5e3b687898f3" providerId="ADAL" clId="{43FDC76A-0120-4947-A08B-CAE44C5FD7C3}" dt="2019-10-22T15:38:26.477" v="66418" actId="478"/>
          <ac:picMkLst>
            <pc:docMk/>
            <pc:sldMk cId="3203825666" sldId="568"/>
            <ac:picMk id="31" creationId="{C473DBD0-E852-4004-9622-D65CE5C73FDD}"/>
          </ac:picMkLst>
        </pc:picChg>
        <pc:picChg chg="del mod">
          <ac:chgData name="Nathan Lucas" userId="5bc7d313-df65-4c00-b490-5e3b687898f3" providerId="ADAL" clId="{43FDC76A-0120-4947-A08B-CAE44C5FD7C3}" dt="2019-10-22T15:38:21.220" v="66417" actId="478"/>
          <ac:picMkLst>
            <pc:docMk/>
            <pc:sldMk cId="3203825666" sldId="568"/>
            <ac:picMk id="32" creationId="{23284F3F-116D-4DCF-88D5-EC3BA9DEDFA4}"/>
          </ac:picMkLst>
        </pc:picChg>
      </pc:sldChg>
      <pc:sldChg chg="addSp delSp modSp add del modAnim">
        <pc:chgData name="Nathan Lucas" userId="5bc7d313-df65-4c00-b490-5e3b687898f3" providerId="ADAL" clId="{43FDC76A-0120-4947-A08B-CAE44C5FD7C3}" dt="2019-10-18T21:13:01.260" v="60573" actId="47"/>
        <pc:sldMkLst>
          <pc:docMk/>
          <pc:sldMk cId="575907117" sldId="569"/>
        </pc:sldMkLst>
        <pc:spChg chg="mod">
          <ac:chgData name="Nathan Lucas" userId="5bc7d313-df65-4c00-b490-5e3b687898f3" providerId="ADAL" clId="{43FDC76A-0120-4947-A08B-CAE44C5FD7C3}" dt="2019-10-18T13:50:03.878" v="56830" actId="20577"/>
          <ac:spMkLst>
            <pc:docMk/>
            <pc:sldMk cId="575907117" sldId="569"/>
            <ac:spMk id="2" creationId="{BAD37CB9-8AEF-441B-AEAF-6B64752C1F38}"/>
          </ac:spMkLst>
        </pc:spChg>
        <pc:spChg chg="del">
          <ac:chgData name="Nathan Lucas" userId="5bc7d313-df65-4c00-b490-5e3b687898f3" providerId="ADAL" clId="{43FDC76A-0120-4947-A08B-CAE44C5FD7C3}" dt="2019-10-16T18:13:56.858" v="36952"/>
          <ac:spMkLst>
            <pc:docMk/>
            <pc:sldMk cId="575907117" sldId="569"/>
            <ac:spMk id="3" creationId="{E10169A1-0BB5-4058-9E80-7F6C465AEAA1}"/>
          </ac:spMkLst>
        </pc:spChg>
        <pc:spChg chg="add mod">
          <ac:chgData name="Nathan Lucas" userId="5bc7d313-df65-4c00-b490-5e3b687898f3" providerId="ADAL" clId="{43FDC76A-0120-4947-A08B-CAE44C5FD7C3}" dt="2019-10-18T15:41:56.513" v="58637" actId="114"/>
          <ac:spMkLst>
            <pc:docMk/>
            <pc:sldMk cId="575907117" sldId="569"/>
            <ac:spMk id="6" creationId="{4A24CED0-5DB8-4807-B846-B957ED53F70A}"/>
          </ac:spMkLst>
        </pc:spChg>
        <pc:spChg chg="add mod">
          <ac:chgData name="Nathan Lucas" userId="5bc7d313-df65-4c00-b490-5e3b687898f3" providerId="ADAL" clId="{43FDC76A-0120-4947-A08B-CAE44C5FD7C3}" dt="2019-10-18T16:06:29.202" v="60032" actId="14100"/>
          <ac:spMkLst>
            <pc:docMk/>
            <pc:sldMk cId="575907117" sldId="569"/>
            <ac:spMk id="7" creationId="{8B0547BF-1B99-4A1C-A3A6-E48ACF48C17D}"/>
          </ac:spMkLst>
        </pc:spChg>
        <pc:picChg chg="add mod">
          <ac:chgData name="Nathan Lucas" userId="5bc7d313-df65-4c00-b490-5e3b687898f3" providerId="ADAL" clId="{43FDC76A-0120-4947-A08B-CAE44C5FD7C3}" dt="2019-10-18T16:06:15.389" v="60030" actId="1035"/>
          <ac:picMkLst>
            <pc:docMk/>
            <pc:sldMk cId="575907117" sldId="569"/>
            <ac:picMk id="4" creationId="{5FC34B88-9F51-4F10-804B-31A2348F8BD1}"/>
          </ac:picMkLst>
        </pc:picChg>
      </pc:sldChg>
      <pc:sldChg chg="addSp delSp modSp add del modTransition modAnim">
        <pc:chgData name="Nathan Lucas" userId="5bc7d313-df65-4c00-b490-5e3b687898f3" providerId="ADAL" clId="{43FDC76A-0120-4947-A08B-CAE44C5FD7C3}" dt="2019-10-17T00:00:47.585" v="47638" actId="2696"/>
        <pc:sldMkLst>
          <pc:docMk/>
          <pc:sldMk cId="1572911117" sldId="570"/>
        </pc:sldMkLst>
        <pc:spChg chg="mod">
          <ac:chgData name="Nathan Lucas" userId="5bc7d313-df65-4c00-b490-5e3b687898f3" providerId="ADAL" clId="{43FDC76A-0120-4947-A08B-CAE44C5FD7C3}" dt="2019-10-16T18:16:59.843" v="37012" actId="20577"/>
          <ac:spMkLst>
            <pc:docMk/>
            <pc:sldMk cId="1572911117" sldId="570"/>
            <ac:spMk id="2" creationId="{4C95C43A-035F-4975-8A34-4F1011FAE7AF}"/>
          </ac:spMkLst>
        </pc:spChg>
        <pc:spChg chg="del">
          <ac:chgData name="Nathan Lucas" userId="5bc7d313-df65-4c00-b490-5e3b687898f3" providerId="ADAL" clId="{43FDC76A-0120-4947-A08B-CAE44C5FD7C3}" dt="2019-10-16T18:15:29.228" v="36960"/>
          <ac:spMkLst>
            <pc:docMk/>
            <pc:sldMk cId="1572911117" sldId="570"/>
            <ac:spMk id="3" creationId="{93C6115D-C381-430D-81F1-37429D43C3C3}"/>
          </ac:spMkLst>
        </pc:spChg>
        <pc:picChg chg="add mod">
          <ac:chgData name="Nathan Lucas" userId="5bc7d313-df65-4c00-b490-5e3b687898f3" providerId="ADAL" clId="{43FDC76A-0120-4947-A08B-CAE44C5FD7C3}" dt="2019-10-16T18:15:29.228" v="36960"/>
          <ac:picMkLst>
            <pc:docMk/>
            <pc:sldMk cId="1572911117" sldId="570"/>
            <ac:picMk id="4" creationId="{64A5BEC1-B079-4675-A6F4-2703CEEB1F0B}"/>
          </ac:picMkLst>
        </pc:picChg>
      </pc:sldChg>
      <pc:sldChg chg="add del">
        <pc:chgData name="Nathan Lucas" userId="5bc7d313-df65-4c00-b490-5e3b687898f3" providerId="ADAL" clId="{43FDC76A-0120-4947-A08B-CAE44C5FD7C3}" dt="2019-10-17T02:17:31.378" v="51910" actId="2696"/>
        <pc:sldMkLst>
          <pc:docMk/>
          <pc:sldMk cId="2988078472" sldId="570"/>
        </pc:sldMkLst>
      </pc:sldChg>
      <pc:sldChg chg="modSp add del ord modTransition">
        <pc:chgData name="Nathan Lucas" userId="5bc7d313-df65-4c00-b490-5e3b687898f3" providerId="ADAL" clId="{43FDC76A-0120-4947-A08B-CAE44C5FD7C3}" dt="2019-10-18T13:46:34.888" v="56804" actId="47"/>
        <pc:sldMkLst>
          <pc:docMk/>
          <pc:sldMk cId="4099759742" sldId="570"/>
        </pc:sldMkLst>
        <pc:spChg chg="mod">
          <ac:chgData name="Nathan Lucas" userId="5bc7d313-df65-4c00-b490-5e3b687898f3" providerId="ADAL" clId="{43FDC76A-0120-4947-A08B-CAE44C5FD7C3}" dt="2019-10-17T02:36:00.877" v="52263" actId="114"/>
          <ac:spMkLst>
            <pc:docMk/>
            <pc:sldMk cId="4099759742" sldId="570"/>
            <ac:spMk id="2" creationId="{4C95C43A-035F-4975-8A34-4F1011FAE7AF}"/>
          </ac:spMkLst>
        </pc:spChg>
        <pc:picChg chg="mod modCrop">
          <ac:chgData name="Nathan Lucas" userId="5bc7d313-df65-4c00-b490-5e3b687898f3" providerId="ADAL" clId="{43FDC76A-0120-4947-A08B-CAE44C5FD7C3}" dt="2019-10-17T02:34:17.779" v="52225" actId="732"/>
          <ac:picMkLst>
            <pc:docMk/>
            <pc:sldMk cId="4099759742" sldId="570"/>
            <ac:picMk id="4" creationId="{64A5BEC1-B079-4675-A6F4-2703CEEB1F0B}"/>
          </ac:picMkLst>
        </pc:picChg>
      </pc:sldChg>
      <pc:sldChg chg="addSp delSp modSp add del ord modTransition">
        <pc:chgData name="Nathan Lucas" userId="5bc7d313-df65-4c00-b490-5e3b687898f3" providerId="ADAL" clId="{43FDC76A-0120-4947-A08B-CAE44C5FD7C3}" dt="2019-10-18T13:46:31.783" v="56803" actId="47"/>
        <pc:sldMkLst>
          <pc:docMk/>
          <pc:sldMk cId="376396805" sldId="571"/>
        </pc:sldMkLst>
        <pc:spChg chg="mod">
          <ac:chgData name="Nathan Lucas" userId="5bc7d313-df65-4c00-b490-5e3b687898f3" providerId="ADAL" clId="{43FDC76A-0120-4947-A08B-CAE44C5FD7C3}" dt="2019-10-17T02:36:04.504" v="52264" actId="114"/>
          <ac:spMkLst>
            <pc:docMk/>
            <pc:sldMk cId="376396805" sldId="571"/>
            <ac:spMk id="2" creationId="{7A2DBEA9-E0FC-4B07-950E-1DADCCDB7DA5}"/>
          </ac:spMkLst>
        </pc:spChg>
        <pc:picChg chg="mod modCrop">
          <ac:chgData name="Nathan Lucas" userId="5bc7d313-df65-4c00-b490-5e3b687898f3" providerId="ADAL" clId="{43FDC76A-0120-4947-A08B-CAE44C5FD7C3}" dt="2019-10-17T02:34:27.087" v="52229" actId="732"/>
          <ac:picMkLst>
            <pc:docMk/>
            <pc:sldMk cId="376396805" sldId="571"/>
            <ac:picMk id="4" creationId="{F5E62286-A72C-458B-8BCF-CAE452FAC5A0}"/>
          </ac:picMkLst>
        </pc:picChg>
        <pc:picChg chg="add del mod">
          <ac:chgData name="Nathan Lucas" userId="5bc7d313-df65-4c00-b490-5e3b687898f3" providerId="ADAL" clId="{43FDC76A-0120-4947-A08B-CAE44C5FD7C3}" dt="2019-10-17T02:34:50.754" v="52235" actId="478"/>
          <ac:picMkLst>
            <pc:docMk/>
            <pc:sldMk cId="376396805" sldId="571"/>
            <ac:picMk id="6" creationId="{B9653D85-1DD9-4E72-9E9A-4A5112EED139}"/>
          </ac:picMkLst>
        </pc:picChg>
      </pc:sldChg>
      <pc:sldChg chg="addSp delSp modSp add del modTransition modAnim">
        <pc:chgData name="Nathan Lucas" userId="5bc7d313-df65-4c00-b490-5e3b687898f3" providerId="ADAL" clId="{43FDC76A-0120-4947-A08B-CAE44C5FD7C3}" dt="2019-10-17T00:00:47.585" v="47638" actId="2696"/>
        <pc:sldMkLst>
          <pc:docMk/>
          <pc:sldMk cId="2883096327" sldId="571"/>
        </pc:sldMkLst>
        <pc:spChg chg="mod">
          <ac:chgData name="Nathan Lucas" userId="5bc7d313-df65-4c00-b490-5e3b687898f3" providerId="ADAL" clId="{43FDC76A-0120-4947-A08B-CAE44C5FD7C3}" dt="2019-10-16T18:16:37.568" v="36992" actId="20577"/>
          <ac:spMkLst>
            <pc:docMk/>
            <pc:sldMk cId="2883096327" sldId="571"/>
            <ac:spMk id="2" creationId="{7A2DBEA9-E0FC-4B07-950E-1DADCCDB7DA5}"/>
          </ac:spMkLst>
        </pc:spChg>
        <pc:spChg chg="del">
          <ac:chgData name="Nathan Lucas" userId="5bc7d313-df65-4c00-b490-5e3b687898f3" providerId="ADAL" clId="{43FDC76A-0120-4947-A08B-CAE44C5FD7C3}" dt="2019-10-16T18:15:53.698" v="36963"/>
          <ac:spMkLst>
            <pc:docMk/>
            <pc:sldMk cId="2883096327" sldId="571"/>
            <ac:spMk id="3" creationId="{53302976-8842-4FB0-9FB3-FCE39006DEC0}"/>
          </ac:spMkLst>
        </pc:spChg>
        <pc:picChg chg="add mod">
          <ac:chgData name="Nathan Lucas" userId="5bc7d313-df65-4c00-b490-5e3b687898f3" providerId="ADAL" clId="{43FDC76A-0120-4947-A08B-CAE44C5FD7C3}" dt="2019-10-16T18:15:53.698" v="36963"/>
          <ac:picMkLst>
            <pc:docMk/>
            <pc:sldMk cId="2883096327" sldId="571"/>
            <ac:picMk id="4" creationId="{F5E62286-A72C-458B-8BCF-CAE452FAC5A0}"/>
          </ac:picMkLst>
        </pc:picChg>
      </pc:sldChg>
      <pc:sldChg chg="add del">
        <pc:chgData name="Nathan Lucas" userId="5bc7d313-df65-4c00-b490-5e3b687898f3" providerId="ADAL" clId="{43FDC76A-0120-4947-A08B-CAE44C5FD7C3}" dt="2019-10-17T02:17:31.378" v="51910" actId="2696"/>
        <pc:sldMkLst>
          <pc:docMk/>
          <pc:sldMk cId="3132475783" sldId="571"/>
        </pc:sldMkLst>
      </pc:sldChg>
      <pc:sldChg chg="addSp delSp modSp add del">
        <pc:chgData name="Nathan Lucas" userId="5bc7d313-df65-4c00-b490-5e3b687898f3" providerId="ADAL" clId="{43FDC76A-0120-4947-A08B-CAE44C5FD7C3}" dt="2019-10-16T20:21:13.789" v="40846" actId="2696"/>
        <pc:sldMkLst>
          <pc:docMk/>
          <pc:sldMk cId="1416028831" sldId="572"/>
        </pc:sldMkLst>
        <pc:spChg chg="mod">
          <ac:chgData name="Nathan Lucas" userId="5bc7d313-df65-4c00-b490-5e3b687898f3" providerId="ADAL" clId="{43FDC76A-0120-4947-A08B-CAE44C5FD7C3}" dt="2019-10-16T20:21:10.652" v="40845" actId="15"/>
          <ac:spMkLst>
            <pc:docMk/>
            <pc:sldMk cId="1416028831" sldId="572"/>
            <ac:spMk id="3" creationId="{A7D2437E-1DAD-4733-BA31-0C6BB38958EA}"/>
          </ac:spMkLst>
        </pc:spChg>
        <pc:spChg chg="add del">
          <ac:chgData name="Nathan Lucas" userId="5bc7d313-df65-4c00-b490-5e3b687898f3" providerId="ADAL" clId="{43FDC76A-0120-4947-A08B-CAE44C5FD7C3}" dt="2019-10-16T18:58:44.039" v="37505"/>
          <ac:spMkLst>
            <pc:docMk/>
            <pc:sldMk cId="1416028831" sldId="572"/>
            <ac:spMk id="4" creationId="{B97DAB79-F8AB-4B9C-8DC1-09B7C8F373C1}"/>
          </ac:spMkLst>
        </pc:spChg>
        <pc:spChg chg="add del mod">
          <ac:chgData name="Nathan Lucas" userId="5bc7d313-df65-4c00-b490-5e3b687898f3" providerId="ADAL" clId="{43FDC76A-0120-4947-A08B-CAE44C5FD7C3}" dt="2019-10-16T19:35:00.551" v="39150"/>
          <ac:spMkLst>
            <pc:docMk/>
            <pc:sldMk cId="1416028831" sldId="572"/>
            <ac:spMk id="5" creationId="{CC57C4DE-8FAA-442A-BE50-51ACEE2D831E}"/>
          </ac:spMkLst>
        </pc:spChg>
        <pc:spChg chg="add del mod">
          <ac:chgData name="Nathan Lucas" userId="5bc7d313-df65-4c00-b490-5e3b687898f3" providerId="ADAL" clId="{43FDC76A-0120-4947-A08B-CAE44C5FD7C3}" dt="2019-10-16T20:16:52.641" v="40778"/>
          <ac:spMkLst>
            <pc:docMk/>
            <pc:sldMk cId="1416028831" sldId="572"/>
            <ac:spMk id="6" creationId="{893DBE05-0C78-4665-93E7-8859165F1ACC}"/>
          </ac:spMkLst>
        </pc:spChg>
        <pc:spChg chg="add del mod">
          <ac:chgData name="Nathan Lucas" userId="5bc7d313-df65-4c00-b490-5e3b687898f3" providerId="ADAL" clId="{43FDC76A-0120-4947-A08B-CAE44C5FD7C3}" dt="2019-10-16T19:49:33.285" v="39524"/>
          <ac:spMkLst>
            <pc:docMk/>
            <pc:sldMk cId="1416028831" sldId="572"/>
            <ac:spMk id="7" creationId="{25F05CDE-31AB-47F8-BC49-C2851F3FDFA4}"/>
          </ac:spMkLst>
        </pc:spChg>
        <pc:spChg chg="add del mod">
          <ac:chgData name="Nathan Lucas" userId="5bc7d313-df65-4c00-b490-5e3b687898f3" providerId="ADAL" clId="{43FDC76A-0120-4947-A08B-CAE44C5FD7C3}" dt="2019-10-16T20:06:14.335" v="40250"/>
          <ac:spMkLst>
            <pc:docMk/>
            <pc:sldMk cId="1416028831" sldId="572"/>
            <ac:spMk id="10" creationId="{EE3AA3C8-FEF0-4037-A8E1-14FD71DEF61D}"/>
          </ac:spMkLst>
        </pc:spChg>
        <pc:picChg chg="add del mod">
          <ac:chgData name="Nathan Lucas" userId="5bc7d313-df65-4c00-b490-5e3b687898f3" providerId="ADAL" clId="{43FDC76A-0120-4947-A08B-CAE44C5FD7C3}" dt="2019-10-16T20:02:34.262" v="40137"/>
          <ac:picMkLst>
            <pc:docMk/>
            <pc:sldMk cId="1416028831" sldId="572"/>
            <ac:picMk id="9" creationId="{0B4983EE-D26F-4FC8-9A83-ED970681972C}"/>
          </ac:picMkLst>
        </pc:picChg>
      </pc:sldChg>
      <pc:sldChg chg="addSp modSp add del ord">
        <pc:chgData name="Nathan Lucas" userId="5bc7d313-df65-4c00-b490-5e3b687898f3" providerId="ADAL" clId="{43FDC76A-0120-4947-A08B-CAE44C5FD7C3}" dt="2019-10-18T15:04:45.207" v="57195" actId="2696"/>
        <pc:sldMkLst>
          <pc:docMk/>
          <pc:sldMk cId="2150241273" sldId="572"/>
        </pc:sldMkLst>
        <pc:spChg chg="mod">
          <ac:chgData name="Nathan Lucas" userId="5bc7d313-df65-4c00-b490-5e3b687898f3" providerId="ADAL" clId="{43FDC76A-0120-4947-A08B-CAE44C5FD7C3}" dt="2019-10-17T03:09:09.429" v="52834" actId="6549"/>
          <ac:spMkLst>
            <pc:docMk/>
            <pc:sldMk cId="2150241273" sldId="572"/>
            <ac:spMk id="2" creationId="{DEB773B4-03C1-44F1-BDA0-BA7E2B5D254C}"/>
          </ac:spMkLst>
        </pc:spChg>
        <pc:spChg chg="mod">
          <ac:chgData name="Nathan Lucas" userId="5bc7d313-df65-4c00-b490-5e3b687898f3" providerId="ADAL" clId="{43FDC76A-0120-4947-A08B-CAE44C5FD7C3}" dt="2019-10-17T16:43:55.548" v="56039" actId="6549"/>
          <ac:spMkLst>
            <pc:docMk/>
            <pc:sldMk cId="2150241273" sldId="572"/>
            <ac:spMk id="3" creationId="{A7D2437E-1DAD-4733-BA31-0C6BB38958EA}"/>
          </ac:spMkLst>
        </pc:spChg>
        <pc:spChg chg="add mod">
          <ac:chgData name="Nathan Lucas" userId="5bc7d313-df65-4c00-b490-5e3b687898f3" providerId="ADAL" clId="{43FDC76A-0120-4947-A08B-CAE44C5FD7C3}" dt="2019-10-17T17:39:10.528" v="56768" actId="1037"/>
          <ac:spMkLst>
            <pc:docMk/>
            <pc:sldMk cId="2150241273" sldId="572"/>
            <ac:spMk id="6" creationId="{4DBCA8ED-D5AD-46A7-B711-335074BDF4ED}"/>
          </ac:spMkLst>
        </pc:spChg>
        <pc:spChg chg="add mod">
          <ac:chgData name="Nathan Lucas" userId="5bc7d313-df65-4c00-b490-5e3b687898f3" providerId="ADAL" clId="{43FDC76A-0120-4947-A08B-CAE44C5FD7C3}" dt="2019-10-17T17:38:55.494" v="56759" actId="1035"/>
          <ac:spMkLst>
            <pc:docMk/>
            <pc:sldMk cId="2150241273" sldId="572"/>
            <ac:spMk id="8" creationId="{C6DA937A-6512-4430-ADDB-967CF48E7B9D}"/>
          </ac:spMkLst>
        </pc:spChg>
        <pc:picChg chg="add mod">
          <ac:chgData name="Nathan Lucas" userId="5bc7d313-df65-4c00-b490-5e3b687898f3" providerId="ADAL" clId="{43FDC76A-0120-4947-A08B-CAE44C5FD7C3}" dt="2019-10-17T17:39:16.502" v="56769" actId="1038"/>
          <ac:picMkLst>
            <pc:docMk/>
            <pc:sldMk cId="2150241273" sldId="572"/>
            <ac:picMk id="5" creationId="{E9A014B5-A727-43A0-A0F6-94ECE2625AD7}"/>
          </ac:picMkLst>
        </pc:picChg>
        <pc:picChg chg="add mod">
          <ac:chgData name="Nathan Lucas" userId="5bc7d313-df65-4c00-b490-5e3b687898f3" providerId="ADAL" clId="{43FDC76A-0120-4947-A08B-CAE44C5FD7C3}" dt="2019-10-17T17:38:41.943" v="56751" actId="1035"/>
          <ac:picMkLst>
            <pc:docMk/>
            <pc:sldMk cId="2150241273" sldId="572"/>
            <ac:picMk id="7" creationId="{1F4B6647-E458-44EF-ACB1-94D36623BE27}"/>
          </ac:picMkLst>
        </pc:picChg>
      </pc:sldChg>
      <pc:sldChg chg="modSp add del">
        <pc:chgData name="Nathan Lucas" userId="5bc7d313-df65-4c00-b490-5e3b687898f3" providerId="ADAL" clId="{43FDC76A-0120-4947-A08B-CAE44C5FD7C3}" dt="2019-10-16T18:32:06.041" v="37125" actId="47"/>
        <pc:sldMkLst>
          <pc:docMk/>
          <pc:sldMk cId="2995428967" sldId="572"/>
        </pc:sldMkLst>
        <pc:spChg chg="mod">
          <ac:chgData name="Nathan Lucas" userId="5bc7d313-df65-4c00-b490-5e3b687898f3" providerId="ADAL" clId="{43FDC76A-0120-4947-A08B-CAE44C5FD7C3}" dt="2019-10-16T18:31:46.796" v="37121"/>
          <ac:spMkLst>
            <pc:docMk/>
            <pc:sldMk cId="2995428967" sldId="572"/>
            <ac:spMk id="3" creationId="{3E804880-228B-4166-BF8D-243CA2A04C0D}"/>
          </ac:spMkLst>
        </pc:spChg>
      </pc:sldChg>
      <pc:sldChg chg="addSp delSp modSp add del modAnim">
        <pc:chgData name="Nathan Lucas" userId="5bc7d313-df65-4c00-b490-5e3b687898f3" providerId="ADAL" clId="{43FDC76A-0120-4947-A08B-CAE44C5FD7C3}" dt="2019-10-16T18:18:13.618" v="37057" actId="47"/>
        <pc:sldMkLst>
          <pc:docMk/>
          <pc:sldMk cId="2996490664" sldId="572"/>
        </pc:sldMkLst>
        <pc:spChg chg="del">
          <ac:chgData name="Nathan Lucas" userId="5bc7d313-df65-4c00-b490-5e3b687898f3" providerId="ADAL" clId="{43FDC76A-0120-4947-A08B-CAE44C5FD7C3}" dt="2019-10-16T18:17:42.556" v="37020"/>
          <ac:spMkLst>
            <pc:docMk/>
            <pc:sldMk cId="2996490664" sldId="572"/>
            <ac:spMk id="2" creationId="{4D8253D8-5C90-41BF-A50E-8CF0BF67A816}"/>
          </ac:spMkLst>
        </pc:spChg>
        <pc:spChg chg="del">
          <ac:chgData name="Nathan Lucas" userId="5bc7d313-df65-4c00-b490-5e3b687898f3" providerId="ADAL" clId="{43FDC76A-0120-4947-A08B-CAE44C5FD7C3}" dt="2019-10-16T18:17:42.556" v="37020"/>
          <ac:spMkLst>
            <pc:docMk/>
            <pc:sldMk cId="2996490664" sldId="572"/>
            <ac:spMk id="3" creationId="{59B0FAAE-B265-444A-AC86-75260FC2B292}"/>
          </ac:spMkLst>
        </pc:spChg>
        <pc:spChg chg="add mod">
          <ac:chgData name="Nathan Lucas" userId="5bc7d313-df65-4c00-b490-5e3b687898f3" providerId="ADAL" clId="{43FDC76A-0120-4947-A08B-CAE44C5FD7C3}" dt="2019-10-16T18:17:42.556" v="37020"/>
          <ac:spMkLst>
            <pc:docMk/>
            <pc:sldMk cId="2996490664" sldId="572"/>
            <ac:spMk id="4" creationId="{24F0BAA3-159B-4C4A-A7B9-9B35BB777AB7}"/>
          </ac:spMkLst>
        </pc:spChg>
        <pc:picChg chg="add mod">
          <ac:chgData name="Nathan Lucas" userId="5bc7d313-df65-4c00-b490-5e3b687898f3" providerId="ADAL" clId="{43FDC76A-0120-4947-A08B-CAE44C5FD7C3}" dt="2019-10-16T18:17:53.740" v="37022" actId="14100"/>
          <ac:picMkLst>
            <pc:docMk/>
            <pc:sldMk cId="2996490664" sldId="572"/>
            <ac:picMk id="5" creationId="{5813C0C9-ECD6-4F3A-8EBF-832125317DA6}"/>
          </ac:picMkLst>
        </pc:picChg>
        <pc:picChg chg="add mod">
          <ac:chgData name="Nathan Lucas" userId="5bc7d313-df65-4c00-b490-5e3b687898f3" providerId="ADAL" clId="{43FDC76A-0120-4947-A08B-CAE44C5FD7C3}" dt="2019-10-16T18:18:03.465" v="37055" actId="1038"/>
          <ac:picMkLst>
            <pc:docMk/>
            <pc:sldMk cId="2996490664" sldId="572"/>
            <ac:picMk id="6" creationId="{9E033B15-9900-41B1-9EE0-55BDF5D5D2DE}"/>
          </ac:picMkLst>
        </pc:picChg>
        <pc:picChg chg="add">
          <ac:chgData name="Nathan Lucas" userId="5bc7d313-df65-4c00-b490-5e3b687898f3" providerId="ADAL" clId="{43FDC76A-0120-4947-A08B-CAE44C5FD7C3}" dt="2019-10-16T18:18:08.703" v="37056"/>
          <ac:picMkLst>
            <pc:docMk/>
            <pc:sldMk cId="2996490664" sldId="572"/>
            <ac:picMk id="7" creationId="{025E69B0-1CA4-4340-B827-26EE5FCEA648}"/>
          </ac:picMkLst>
        </pc:picChg>
      </pc:sldChg>
      <pc:sldChg chg="modSp add del">
        <pc:chgData name="Nathan Lucas" userId="5bc7d313-df65-4c00-b490-5e3b687898f3" providerId="ADAL" clId="{43FDC76A-0120-4947-A08B-CAE44C5FD7C3}" dt="2019-10-18T15:06:17.213" v="57208" actId="47"/>
        <pc:sldMkLst>
          <pc:docMk/>
          <pc:sldMk cId="3899877693" sldId="572"/>
        </pc:sldMkLst>
        <pc:spChg chg="mod">
          <ac:chgData name="Nathan Lucas" userId="5bc7d313-df65-4c00-b490-5e3b687898f3" providerId="ADAL" clId="{43FDC76A-0120-4947-A08B-CAE44C5FD7C3}" dt="2019-10-18T15:05:02.344" v="57197"/>
          <ac:spMkLst>
            <pc:docMk/>
            <pc:sldMk cId="3899877693" sldId="572"/>
            <ac:spMk id="2" creationId="{DEB773B4-03C1-44F1-BDA0-BA7E2B5D254C}"/>
          </ac:spMkLst>
        </pc:spChg>
        <pc:spChg chg="mod">
          <ac:chgData name="Nathan Lucas" userId="5bc7d313-df65-4c00-b490-5e3b687898f3" providerId="ADAL" clId="{43FDC76A-0120-4947-A08B-CAE44C5FD7C3}" dt="2019-10-18T15:05:45.942" v="57203"/>
          <ac:spMkLst>
            <pc:docMk/>
            <pc:sldMk cId="3899877693" sldId="572"/>
            <ac:spMk id="3" creationId="{A7D2437E-1DAD-4733-BA31-0C6BB38958EA}"/>
          </ac:spMkLst>
        </pc:spChg>
      </pc:sldChg>
      <pc:sldChg chg="addSp delSp modSp add del ord">
        <pc:chgData name="Nathan Lucas" userId="5bc7d313-df65-4c00-b490-5e3b687898f3" providerId="ADAL" clId="{43FDC76A-0120-4947-A08B-CAE44C5FD7C3}" dt="2019-10-18T13:41:18.657" v="56793" actId="2696"/>
        <pc:sldMkLst>
          <pc:docMk/>
          <pc:sldMk cId="1204716871" sldId="573"/>
        </pc:sldMkLst>
        <pc:spChg chg="mod">
          <ac:chgData name="Nathan Lucas" userId="5bc7d313-df65-4c00-b490-5e3b687898f3" providerId="ADAL" clId="{43FDC76A-0120-4947-A08B-CAE44C5FD7C3}" dt="2019-10-16T20:44:45.816" v="41857" actId="20577"/>
          <ac:spMkLst>
            <pc:docMk/>
            <pc:sldMk cId="1204716871" sldId="573"/>
            <ac:spMk id="2" creationId="{892F9AF0-AC77-4C1C-9D32-2C2F61C6FD49}"/>
          </ac:spMkLst>
        </pc:spChg>
        <pc:spChg chg="add del mod">
          <ac:chgData name="Nathan Lucas" userId="5bc7d313-df65-4c00-b490-5e3b687898f3" providerId="ADAL" clId="{43FDC76A-0120-4947-A08B-CAE44C5FD7C3}" dt="2019-10-16T22:40:04.026" v="46079" actId="12"/>
          <ac:spMkLst>
            <pc:docMk/>
            <pc:sldMk cId="1204716871" sldId="573"/>
            <ac:spMk id="3" creationId="{701C1A1E-86F5-438E-A6F9-3DE020FC5C0C}"/>
          </ac:spMkLst>
        </pc:spChg>
        <pc:spChg chg="add mod">
          <ac:chgData name="Nathan Lucas" userId="5bc7d313-df65-4c00-b490-5e3b687898f3" providerId="ADAL" clId="{43FDC76A-0120-4947-A08B-CAE44C5FD7C3}" dt="2019-10-16T19:43:25.170" v="39387" actId="1035"/>
          <ac:spMkLst>
            <pc:docMk/>
            <pc:sldMk cId="1204716871" sldId="573"/>
            <ac:spMk id="5" creationId="{9186AE41-1C6B-48ED-8E5E-9CA07ECB963A}"/>
          </ac:spMkLst>
        </pc:spChg>
        <pc:spChg chg="add del mod">
          <ac:chgData name="Nathan Lucas" userId="5bc7d313-df65-4c00-b490-5e3b687898f3" providerId="ADAL" clId="{43FDC76A-0120-4947-A08B-CAE44C5FD7C3}" dt="2019-10-16T20:11:45.456" v="40418" actId="478"/>
          <ac:spMkLst>
            <pc:docMk/>
            <pc:sldMk cId="1204716871" sldId="573"/>
            <ac:spMk id="7" creationId="{15CC345C-F77A-46AD-930D-740AC92A3582}"/>
          </ac:spMkLst>
        </pc:spChg>
        <pc:spChg chg="add del mod">
          <ac:chgData name="Nathan Lucas" userId="5bc7d313-df65-4c00-b490-5e3b687898f3" providerId="ADAL" clId="{43FDC76A-0120-4947-A08B-CAE44C5FD7C3}" dt="2019-10-16T19:57:05.896" v="39861"/>
          <ac:spMkLst>
            <pc:docMk/>
            <pc:sldMk cId="1204716871" sldId="573"/>
            <ac:spMk id="8" creationId="{64BD4915-A3B4-4C17-8C57-21B3D4D9C624}"/>
          </ac:spMkLst>
        </pc:spChg>
        <pc:spChg chg="add del mod">
          <ac:chgData name="Nathan Lucas" userId="5bc7d313-df65-4c00-b490-5e3b687898f3" providerId="ADAL" clId="{43FDC76A-0120-4947-A08B-CAE44C5FD7C3}" dt="2019-10-16T19:57:05.896" v="39861"/>
          <ac:spMkLst>
            <pc:docMk/>
            <pc:sldMk cId="1204716871" sldId="573"/>
            <ac:spMk id="12" creationId="{37EB044F-3496-458E-84B2-8C8EF075918F}"/>
          </ac:spMkLst>
        </pc:spChg>
        <pc:spChg chg="add del mod">
          <ac:chgData name="Nathan Lucas" userId="5bc7d313-df65-4c00-b490-5e3b687898f3" providerId="ADAL" clId="{43FDC76A-0120-4947-A08B-CAE44C5FD7C3}" dt="2019-10-16T19:57:05.896" v="39861"/>
          <ac:spMkLst>
            <pc:docMk/>
            <pc:sldMk cId="1204716871" sldId="573"/>
            <ac:spMk id="13" creationId="{EDEAB73A-C5A3-41A7-AB58-753EDEA732CA}"/>
          </ac:spMkLst>
        </pc:spChg>
        <pc:spChg chg="add del mod">
          <ac:chgData name="Nathan Lucas" userId="5bc7d313-df65-4c00-b490-5e3b687898f3" providerId="ADAL" clId="{43FDC76A-0120-4947-A08B-CAE44C5FD7C3}" dt="2019-10-16T20:45:09.945" v="41861" actId="478"/>
          <ac:spMkLst>
            <pc:docMk/>
            <pc:sldMk cId="1204716871" sldId="573"/>
            <ac:spMk id="14" creationId="{FF96D9B4-40A7-493C-8D6F-0D6710435315}"/>
          </ac:spMkLst>
        </pc:spChg>
        <pc:spChg chg="add del mod">
          <ac:chgData name="Nathan Lucas" userId="5bc7d313-df65-4c00-b490-5e3b687898f3" providerId="ADAL" clId="{43FDC76A-0120-4947-A08B-CAE44C5FD7C3}" dt="2019-10-16T20:23:17.339" v="40877"/>
          <ac:spMkLst>
            <pc:docMk/>
            <pc:sldMk cId="1204716871" sldId="573"/>
            <ac:spMk id="15" creationId="{B422C7A9-F162-446D-8EF3-A4B9891DA8DC}"/>
          </ac:spMkLst>
        </pc:spChg>
        <pc:spChg chg="add del mod">
          <ac:chgData name="Nathan Lucas" userId="5bc7d313-df65-4c00-b490-5e3b687898f3" providerId="ADAL" clId="{43FDC76A-0120-4947-A08B-CAE44C5FD7C3}" dt="2019-10-16T20:25:43.955" v="40896"/>
          <ac:spMkLst>
            <pc:docMk/>
            <pc:sldMk cId="1204716871" sldId="573"/>
            <ac:spMk id="16" creationId="{745C3338-F64A-4E46-87A3-F1F7146C2BCC}"/>
          </ac:spMkLst>
        </pc:spChg>
        <pc:grpChg chg="add del mod">
          <ac:chgData name="Nathan Lucas" userId="5bc7d313-df65-4c00-b490-5e3b687898f3" providerId="ADAL" clId="{43FDC76A-0120-4947-A08B-CAE44C5FD7C3}" dt="2019-10-16T20:11:10.753" v="40412"/>
          <ac:grpSpMkLst>
            <pc:docMk/>
            <pc:sldMk cId="1204716871" sldId="573"/>
            <ac:grpSpMk id="6" creationId="{8E777F07-5A9E-4C46-AD70-E38CE06A7B93}"/>
          </ac:grpSpMkLst>
        </pc:grpChg>
        <pc:picChg chg="add mod modCrop">
          <ac:chgData name="Nathan Lucas" userId="5bc7d313-df65-4c00-b490-5e3b687898f3" providerId="ADAL" clId="{43FDC76A-0120-4947-A08B-CAE44C5FD7C3}" dt="2019-10-16T19:43:22.825" v="39386" actId="732"/>
          <ac:picMkLst>
            <pc:docMk/>
            <pc:sldMk cId="1204716871" sldId="573"/>
            <ac:picMk id="4" creationId="{B2582287-6D17-4E36-A6B5-93EE2405D221}"/>
          </ac:picMkLst>
        </pc:picChg>
        <pc:picChg chg="add del mod">
          <ac:chgData name="Nathan Lucas" userId="5bc7d313-df65-4c00-b490-5e3b687898f3" providerId="ADAL" clId="{43FDC76A-0120-4947-A08B-CAE44C5FD7C3}" dt="2019-10-16T19:49:04.153" v="39510"/>
          <ac:picMkLst>
            <pc:docMk/>
            <pc:sldMk cId="1204716871" sldId="573"/>
            <ac:picMk id="10" creationId="{50448641-2C8B-4B40-852E-277D969AA6C2}"/>
          </ac:picMkLst>
        </pc:picChg>
        <pc:picChg chg="add del mod">
          <ac:chgData name="Nathan Lucas" userId="5bc7d313-df65-4c00-b490-5e3b687898f3" providerId="ADAL" clId="{43FDC76A-0120-4947-A08B-CAE44C5FD7C3}" dt="2019-10-16T19:57:05.896" v="39861"/>
          <ac:picMkLst>
            <pc:docMk/>
            <pc:sldMk cId="1204716871" sldId="573"/>
            <ac:picMk id="11" creationId="{07139139-6AE1-4F1C-93B7-CAA90579777F}"/>
          </ac:picMkLst>
        </pc:picChg>
      </pc:sldChg>
      <pc:sldChg chg="add del ord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1922331776" sldId="573"/>
        </pc:sldMkLst>
      </pc:sldChg>
      <pc:sldChg chg="addSp delSp modSp add ord">
        <pc:chgData name="Nathan Lucas" userId="5bc7d313-df65-4c00-b490-5e3b687898f3" providerId="ADAL" clId="{43FDC76A-0120-4947-A08B-CAE44C5FD7C3}" dt="2019-10-17T17:20:51.416" v="56617" actId="14100"/>
        <pc:sldMkLst>
          <pc:docMk/>
          <pc:sldMk cId="2749131767" sldId="574"/>
        </pc:sldMkLst>
        <pc:spChg chg="mod">
          <ac:chgData name="Nathan Lucas" userId="5bc7d313-df65-4c00-b490-5e3b687898f3" providerId="ADAL" clId="{43FDC76A-0120-4947-A08B-CAE44C5FD7C3}" dt="2019-10-17T17:16:37.831" v="56546" actId="20577"/>
          <ac:spMkLst>
            <pc:docMk/>
            <pc:sldMk cId="2749131767" sldId="574"/>
            <ac:spMk id="2" creationId="{892F9AF0-AC77-4C1C-9D32-2C2F61C6FD49}"/>
          </ac:spMkLst>
        </pc:spChg>
        <pc:spChg chg="mod">
          <ac:chgData name="Nathan Lucas" userId="5bc7d313-df65-4c00-b490-5e3b687898f3" providerId="ADAL" clId="{43FDC76A-0120-4947-A08B-CAE44C5FD7C3}" dt="2019-10-16T21:50:12.520" v="43625" actId="113"/>
          <ac:spMkLst>
            <pc:docMk/>
            <pc:sldMk cId="2749131767" sldId="574"/>
            <ac:spMk id="3" creationId="{701C1A1E-86F5-438E-A6F9-3DE020FC5C0C}"/>
          </ac:spMkLst>
        </pc:spChg>
        <pc:spChg chg="del">
          <ac:chgData name="Nathan Lucas" userId="5bc7d313-df65-4c00-b490-5e3b687898f3" providerId="ADAL" clId="{43FDC76A-0120-4947-A08B-CAE44C5FD7C3}" dt="2019-10-16T19:55:52.986" v="39823" actId="478"/>
          <ac:spMkLst>
            <pc:docMk/>
            <pc:sldMk cId="2749131767" sldId="574"/>
            <ac:spMk id="7" creationId="{15CC345C-F77A-46AD-930D-740AC92A3582}"/>
          </ac:spMkLst>
        </pc:spChg>
        <pc:spChg chg="del">
          <ac:chgData name="Nathan Lucas" userId="5bc7d313-df65-4c00-b490-5e3b687898f3" providerId="ADAL" clId="{43FDC76A-0120-4947-A08B-CAE44C5FD7C3}" dt="2019-10-16T19:54:51.756" v="39817" actId="478"/>
          <ac:spMkLst>
            <pc:docMk/>
            <pc:sldMk cId="2749131767" sldId="574"/>
            <ac:spMk id="8" creationId="{64BD4915-A3B4-4C17-8C57-21B3D4D9C624}"/>
          </ac:spMkLst>
        </pc:spChg>
        <pc:spChg chg="del">
          <ac:chgData name="Nathan Lucas" userId="5bc7d313-df65-4c00-b490-5e3b687898f3" providerId="ADAL" clId="{43FDC76A-0120-4947-A08B-CAE44C5FD7C3}" dt="2019-10-16T19:54:51.756" v="39817" actId="478"/>
          <ac:spMkLst>
            <pc:docMk/>
            <pc:sldMk cId="2749131767" sldId="574"/>
            <ac:spMk id="12" creationId="{37EB044F-3496-458E-84B2-8C8EF075918F}"/>
          </ac:spMkLst>
        </pc:spChg>
        <pc:spChg chg="del">
          <ac:chgData name="Nathan Lucas" userId="5bc7d313-df65-4c00-b490-5e3b687898f3" providerId="ADAL" clId="{43FDC76A-0120-4947-A08B-CAE44C5FD7C3}" dt="2019-10-16T19:54:51.756" v="39817" actId="478"/>
          <ac:spMkLst>
            <pc:docMk/>
            <pc:sldMk cId="2749131767" sldId="574"/>
            <ac:spMk id="13" creationId="{EDEAB73A-C5A3-41A7-AB58-753EDEA732CA}"/>
          </ac:spMkLst>
        </pc:spChg>
        <pc:spChg chg="add mod">
          <ac:chgData name="Nathan Lucas" userId="5bc7d313-df65-4c00-b490-5e3b687898f3" providerId="ADAL" clId="{43FDC76A-0120-4947-A08B-CAE44C5FD7C3}" dt="2019-10-16T20:44:06.671" v="41845" actId="14100"/>
          <ac:spMkLst>
            <pc:docMk/>
            <pc:sldMk cId="2749131767" sldId="574"/>
            <ac:spMk id="14" creationId="{A516359C-C6EE-4641-9E72-3569594338AE}"/>
          </ac:spMkLst>
        </pc:spChg>
        <pc:spChg chg="add mod">
          <ac:chgData name="Nathan Lucas" userId="5bc7d313-df65-4c00-b490-5e3b687898f3" providerId="ADAL" clId="{43FDC76A-0120-4947-A08B-CAE44C5FD7C3}" dt="2019-10-17T17:20:47.555" v="56616" actId="14100"/>
          <ac:spMkLst>
            <pc:docMk/>
            <pc:sldMk cId="2749131767" sldId="574"/>
            <ac:spMk id="16" creationId="{8108B89F-373C-40C4-B67B-0E429A54D6CD}"/>
          </ac:spMkLst>
        </pc:spChg>
        <pc:spChg chg="add del mod">
          <ac:chgData name="Nathan Lucas" userId="5bc7d313-df65-4c00-b490-5e3b687898f3" providerId="ADAL" clId="{43FDC76A-0120-4947-A08B-CAE44C5FD7C3}" dt="2019-10-16T19:59:10.681" v="40015" actId="478"/>
          <ac:spMkLst>
            <pc:docMk/>
            <pc:sldMk cId="2749131767" sldId="574"/>
            <ac:spMk id="17" creationId="{7666E061-F87A-4DF5-8265-48FC3E66FFE6}"/>
          </ac:spMkLst>
        </pc:spChg>
        <pc:spChg chg="add mod">
          <ac:chgData name="Nathan Lucas" userId="5bc7d313-df65-4c00-b490-5e3b687898f3" providerId="ADAL" clId="{43FDC76A-0120-4947-A08B-CAE44C5FD7C3}" dt="2019-10-17T17:20:51.416" v="56617" actId="14100"/>
          <ac:spMkLst>
            <pc:docMk/>
            <pc:sldMk cId="2749131767" sldId="574"/>
            <ac:spMk id="20" creationId="{F980FA88-7322-4613-91EF-D2F9CE1916CD}"/>
          </ac:spMkLst>
        </pc:spChg>
        <pc:spChg chg="add mod">
          <ac:chgData name="Nathan Lucas" userId="5bc7d313-df65-4c00-b490-5e3b687898f3" providerId="ADAL" clId="{43FDC76A-0120-4947-A08B-CAE44C5FD7C3}" dt="2019-10-16T20:13:39.732" v="40582" actId="1035"/>
          <ac:spMkLst>
            <pc:docMk/>
            <pc:sldMk cId="2749131767" sldId="574"/>
            <ac:spMk id="21" creationId="{C164D93E-05B1-44CB-94F8-9E65E21BEB06}"/>
          </ac:spMkLst>
        </pc:spChg>
        <pc:grpChg chg="del">
          <ac:chgData name="Nathan Lucas" userId="5bc7d313-df65-4c00-b490-5e3b687898f3" providerId="ADAL" clId="{43FDC76A-0120-4947-A08B-CAE44C5FD7C3}" dt="2019-10-16T19:55:52.986" v="39823" actId="478"/>
          <ac:grpSpMkLst>
            <pc:docMk/>
            <pc:sldMk cId="2749131767" sldId="574"/>
            <ac:grpSpMk id="6" creationId="{8E777F07-5A9E-4C46-AD70-E38CE06A7B93}"/>
          </ac:grpSpMkLst>
        </pc:grpChg>
        <pc:picChg chg="del">
          <ac:chgData name="Nathan Lucas" userId="5bc7d313-df65-4c00-b490-5e3b687898f3" providerId="ADAL" clId="{43FDC76A-0120-4947-A08B-CAE44C5FD7C3}" dt="2019-10-16T19:54:51.756" v="39817" actId="478"/>
          <ac:picMkLst>
            <pc:docMk/>
            <pc:sldMk cId="2749131767" sldId="574"/>
            <ac:picMk id="11" creationId="{07139139-6AE1-4F1C-93B7-CAA90579777F}"/>
          </ac:picMkLst>
        </pc:picChg>
        <pc:picChg chg="add mod">
          <ac:chgData name="Nathan Lucas" userId="5bc7d313-df65-4c00-b490-5e3b687898f3" providerId="ADAL" clId="{43FDC76A-0120-4947-A08B-CAE44C5FD7C3}" dt="2019-10-16T20:10:22.671" v="40399" actId="1035"/>
          <ac:picMkLst>
            <pc:docMk/>
            <pc:sldMk cId="2749131767" sldId="574"/>
            <ac:picMk id="15" creationId="{9CD01A03-AEB5-4FA2-A6B9-F44633F6BEB9}"/>
          </ac:picMkLst>
        </pc:picChg>
        <pc:picChg chg="add del mod">
          <ac:chgData name="Nathan Lucas" userId="5bc7d313-df65-4c00-b490-5e3b687898f3" providerId="ADAL" clId="{43FDC76A-0120-4947-A08B-CAE44C5FD7C3}" dt="2019-10-16T20:03:30.117" v="40186"/>
          <ac:picMkLst>
            <pc:docMk/>
            <pc:sldMk cId="2749131767" sldId="574"/>
            <ac:picMk id="18" creationId="{89EDE026-D17E-400D-ADDA-8DCDE13F6D32}"/>
          </ac:picMkLst>
        </pc:picChg>
        <pc:picChg chg="add mod">
          <ac:chgData name="Nathan Lucas" userId="5bc7d313-df65-4c00-b490-5e3b687898f3" providerId="ADAL" clId="{43FDC76A-0120-4947-A08B-CAE44C5FD7C3}" dt="2019-10-17T17:18:57.138" v="56588" actId="1076"/>
          <ac:picMkLst>
            <pc:docMk/>
            <pc:sldMk cId="2749131767" sldId="574"/>
            <ac:picMk id="19" creationId="{E0774556-93EA-47A0-9D90-0122BF88A35D}"/>
          </ac:picMkLst>
        </pc:picChg>
      </pc:sldChg>
      <pc:sldChg chg="addSp delSp modSp add modNotesTx">
        <pc:chgData name="Nathan Lucas" userId="5bc7d313-df65-4c00-b490-5e3b687898f3" providerId="ADAL" clId="{43FDC76A-0120-4947-A08B-CAE44C5FD7C3}" dt="2019-10-19T23:39:48.328" v="66324" actId="6549"/>
        <pc:sldMkLst>
          <pc:docMk/>
          <pc:sldMk cId="3204033368" sldId="575"/>
        </pc:sldMkLst>
        <pc:spChg chg="mod">
          <ac:chgData name="Nathan Lucas" userId="5bc7d313-df65-4c00-b490-5e3b687898f3" providerId="ADAL" clId="{43FDC76A-0120-4947-A08B-CAE44C5FD7C3}" dt="2019-10-16T20:10:58.073" v="40410" actId="20577"/>
          <ac:spMkLst>
            <pc:docMk/>
            <pc:sldMk cId="3204033368" sldId="575"/>
            <ac:spMk id="2" creationId="{892F9AF0-AC77-4C1C-9D32-2C2F61C6FD49}"/>
          </ac:spMkLst>
        </pc:spChg>
        <pc:spChg chg="mod">
          <ac:chgData name="Nathan Lucas" userId="5bc7d313-df65-4c00-b490-5e3b687898f3" providerId="ADAL" clId="{43FDC76A-0120-4947-A08B-CAE44C5FD7C3}" dt="2019-10-19T23:39:48.328" v="66324" actId="6549"/>
          <ac:spMkLst>
            <pc:docMk/>
            <pc:sldMk cId="3204033368" sldId="575"/>
            <ac:spMk id="3" creationId="{701C1A1E-86F5-438E-A6F9-3DE020FC5C0C}"/>
          </ac:spMkLst>
        </pc:spChg>
        <pc:spChg chg="del mod topLvl">
          <ac:chgData name="Nathan Lucas" userId="5bc7d313-df65-4c00-b490-5e3b687898f3" providerId="ADAL" clId="{43FDC76A-0120-4947-A08B-CAE44C5FD7C3}" dt="2019-10-16T20:24:55.375" v="40883"/>
          <ac:spMkLst>
            <pc:docMk/>
            <pc:sldMk cId="3204033368" sldId="575"/>
            <ac:spMk id="6" creationId="{DFA0A850-41E9-42FE-8D39-454AC3439095}"/>
          </ac:spMkLst>
        </pc:spChg>
        <pc:spChg chg="add del mod">
          <ac:chgData name="Nathan Lucas" userId="5bc7d313-df65-4c00-b490-5e3b687898f3" providerId="ADAL" clId="{43FDC76A-0120-4947-A08B-CAE44C5FD7C3}" dt="2019-10-16T20:24:55.375" v="40883"/>
          <ac:spMkLst>
            <pc:docMk/>
            <pc:sldMk cId="3204033368" sldId="575"/>
            <ac:spMk id="7" creationId="{951ADFC8-2C23-48DA-A6D6-A0893797EA61}"/>
          </ac:spMkLst>
        </pc:spChg>
        <pc:spChg chg="add mod">
          <ac:chgData name="Nathan Lucas" userId="5bc7d313-df65-4c00-b490-5e3b687898f3" providerId="ADAL" clId="{43FDC76A-0120-4947-A08B-CAE44C5FD7C3}" dt="2019-10-18T15:13:31.726" v="57519" actId="164"/>
          <ac:spMkLst>
            <pc:docMk/>
            <pc:sldMk cId="3204033368" sldId="575"/>
            <ac:spMk id="10" creationId="{B12A0E81-4AF7-4A88-96E2-3910D1F5D6CE}"/>
          </ac:spMkLst>
        </pc:spChg>
        <pc:spChg chg="add mod topLvl">
          <ac:chgData name="Nathan Lucas" userId="5bc7d313-df65-4c00-b490-5e3b687898f3" providerId="ADAL" clId="{43FDC76A-0120-4947-A08B-CAE44C5FD7C3}" dt="2019-10-18T15:16:46.169" v="57854" actId="12788"/>
          <ac:spMkLst>
            <pc:docMk/>
            <pc:sldMk cId="3204033368" sldId="575"/>
            <ac:spMk id="13" creationId="{424625D3-3A2C-4BAC-8B75-50BB4162C0DF}"/>
          </ac:spMkLst>
        </pc:spChg>
        <pc:spChg chg="add del mod">
          <ac:chgData name="Nathan Lucas" userId="5bc7d313-df65-4c00-b490-5e3b687898f3" providerId="ADAL" clId="{43FDC76A-0120-4947-A08B-CAE44C5FD7C3}" dt="2019-10-16T20:27:28.615" v="40941"/>
          <ac:spMkLst>
            <pc:docMk/>
            <pc:sldMk cId="3204033368" sldId="575"/>
            <ac:spMk id="15" creationId="{03189B51-1143-4395-A71D-9E77D64B3E71}"/>
          </ac:spMkLst>
        </pc:spChg>
        <pc:spChg chg="add mod">
          <ac:chgData name="Nathan Lucas" userId="5bc7d313-df65-4c00-b490-5e3b687898f3" providerId="ADAL" clId="{43FDC76A-0120-4947-A08B-CAE44C5FD7C3}" dt="2019-10-18T15:16:20.103" v="57815" actId="12788"/>
          <ac:spMkLst>
            <pc:docMk/>
            <pc:sldMk cId="3204033368" sldId="575"/>
            <ac:spMk id="15" creationId="{C9EDD5B1-E296-45CA-B0C3-21D1A0A0C432}"/>
          </ac:spMkLst>
        </pc:spChg>
        <pc:spChg chg="add mod">
          <ac:chgData name="Nathan Lucas" userId="5bc7d313-df65-4c00-b490-5e3b687898f3" providerId="ADAL" clId="{43FDC76A-0120-4947-A08B-CAE44C5FD7C3}" dt="2019-10-18T15:16:20.103" v="57815" actId="12788"/>
          <ac:spMkLst>
            <pc:docMk/>
            <pc:sldMk cId="3204033368" sldId="575"/>
            <ac:spMk id="16" creationId="{958C273D-471B-4E46-91A8-7BAFF243B5CD}"/>
          </ac:spMkLst>
        </pc:spChg>
        <pc:spChg chg="add del mod">
          <ac:chgData name="Nathan Lucas" userId="5bc7d313-df65-4c00-b490-5e3b687898f3" providerId="ADAL" clId="{43FDC76A-0120-4947-A08B-CAE44C5FD7C3}" dt="2019-10-16T20:27:28.615" v="40941"/>
          <ac:spMkLst>
            <pc:docMk/>
            <pc:sldMk cId="3204033368" sldId="575"/>
            <ac:spMk id="16" creationId="{FD32464A-80C8-48EB-8767-38FDA2D1C6CB}"/>
          </ac:spMkLst>
        </pc:spChg>
        <pc:spChg chg="add mod">
          <ac:chgData name="Nathan Lucas" userId="5bc7d313-df65-4c00-b490-5e3b687898f3" providerId="ADAL" clId="{43FDC76A-0120-4947-A08B-CAE44C5FD7C3}" dt="2019-10-18T15:14:01.926" v="57600" actId="1035"/>
          <ac:spMkLst>
            <pc:docMk/>
            <pc:sldMk cId="3204033368" sldId="575"/>
            <ac:spMk id="17" creationId="{B57B7493-FEC5-4447-8B4C-61E7B2BF2637}"/>
          </ac:spMkLst>
        </pc:spChg>
        <pc:spChg chg="add mod">
          <ac:chgData name="Nathan Lucas" userId="5bc7d313-df65-4c00-b490-5e3b687898f3" providerId="ADAL" clId="{43FDC76A-0120-4947-A08B-CAE44C5FD7C3}" dt="2019-10-18T15:17:12.093" v="57871" actId="1035"/>
          <ac:spMkLst>
            <pc:docMk/>
            <pc:sldMk cId="3204033368" sldId="575"/>
            <ac:spMk id="18" creationId="{DEA41675-7FC3-4CAF-972A-332C2A1F6497}"/>
          </ac:spMkLst>
        </pc:spChg>
        <pc:spChg chg="add del mod">
          <ac:chgData name="Nathan Lucas" userId="5bc7d313-df65-4c00-b490-5e3b687898f3" providerId="ADAL" clId="{43FDC76A-0120-4947-A08B-CAE44C5FD7C3}" dt="2019-10-18T15:06:39.311" v="57209" actId="478"/>
          <ac:spMkLst>
            <pc:docMk/>
            <pc:sldMk cId="3204033368" sldId="575"/>
            <ac:spMk id="20" creationId="{C9EDD5B1-E296-45CA-B0C3-21D1A0A0C432}"/>
          </ac:spMkLst>
        </pc:spChg>
        <pc:spChg chg="add del mod">
          <ac:chgData name="Nathan Lucas" userId="5bc7d313-df65-4c00-b490-5e3b687898f3" providerId="ADAL" clId="{43FDC76A-0120-4947-A08B-CAE44C5FD7C3}" dt="2019-10-18T15:06:39.311" v="57209" actId="478"/>
          <ac:spMkLst>
            <pc:docMk/>
            <pc:sldMk cId="3204033368" sldId="575"/>
            <ac:spMk id="21" creationId="{958C273D-471B-4E46-91A8-7BAFF243B5CD}"/>
          </ac:spMkLst>
        </pc:spChg>
        <pc:grpChg chg="add del">
          <ac:chgData name="Nathan Lucas" userId="5bc7d313-df65-4c00-b490-5e3b687898f3" providerId="ADAL" clId="{43FDC76A-0120-4947-A08B-CAE44C5FD7C3}" dt="2019-10-16T20:11:26.483" v="40416" actId="165"/>
          <ac:grpSpMkLst>
            <pc:docMk/>
            <pc:sldMk cId="3204033368" sldId="575"/>
            <ac:grpSpMk id="4" creationId="{77DD03A2-2E1E-4311-9E4E-F366FA0F7CDC}"/>
          </ac:grpSpMkLst>
        </pc:grpChg>
        <pc:grpChg chg="add mod">
          <ac:chgData name="Nathan Lucas" userId="5bc7d313-df65-4c00-b490-5e3b687898f3" providerId="ADAL" clId="{43FDC76A-0120-4947-A08B-CAE44C5FD7C3}" dt="2019-10-18T15:17:34.567" v="57878" actId="1038"/>
          <ac:grpSpMkLst>
            <pc:docMk/>
            <pc:sldMk cId="3204033368" sldId="575"/>
            <ac:grpSpMk id="4" creationId="{A0B23717-9559-4B2D-861B-2B4D299F6B3B}"/>
          </ac:grpSpMkLst>
        </pc:grpChg>
        <pc:grpChg chg="add mod">
          <ac:chgData name="Nathan Lucas" userId="5bc7d313-df65-4c00-b490-5e3b687898f3" providerId="ADAL" clId="{43FDC76A-0120-4947-A08B-CAE44C5FD7C3}" dt="2019-10-18T15:17:40.957" v="57889" actId="1038"/>
          <ac:grpSpMkLst>
            <pc:docMk/>
            <pc:sldMk cId="3204033368" sldId="575"/>
            <ac:grpSpMk id="5" creationId="{BE0A3F32-10C6-4744-8E19-6FF7218FDBCD}"/>
          </ac:grpSpMkLst>
        </pc:grpChg>
        <pc:grpChg chg="add mod">
          <ac:chgData name="Nathan Lucas" userId="5bc7d313-df65-4c00-b490-5e3b687898f3" providerId="ADAL" clId="{43FDC76A-0120-4947-A08B-CAE44C5FD7C3}" dt="2019-10-18T15:17:46.212" v="57891" actId="1037"/>
          <ac:grpSpMkLst>
            <pc:docMk/>
            <pc:sldMk cId="3204033368" sldId="575"/>
            <ac:grpSpMk id="6" creationId="{9B847F88-8229-406D-BBA0-6A2E03C32ED7}"/>
          </ac:grpSpMkLst>
        </pc:grpChg>
        <pc:grpChg chg="add del mod">
          <ac:chgData name="Nathan Lucas" userId="5bc7d313-df65-4c00-b490-5e3b687898f3" providerId="ADAL" clId="{43FDC76A-0120-4947-A08B-CAE44C5FD7C3}" dt="2019-10-16T20:32:37.043" v="41255" actId="165"/>
          <ac:grpSpMkLst>
            <pc:docMk/>
            <pc:sldMk cId="3204033368" sldId="575"/>
            <ac:grpSpMk id="14" creationId="{5BE46E26-DD02-4D43-8F34-1A1F549E83DA}"/>
          </ac:grpSpMkLst>
        </pc:grpChg>
        <pc:picChg chg="del mod topLvl">
          <ac:chgData name="Nathan Lucas" userId="5bc7d313-df65-4c00-b490-5e3b687898f3" providerId="ADAL" clId="{43FDC76A-0120-4947-A08B-CAE44C5FD7C3}" dt="2019-10-16T20:24:55.375" v="40883"/>
          <ac:picMkLst>
            <pc:docMk/>
            <pc:sldMk cId="3204033368" sldId="575"/>
            <ac:picMk id="5" creationId="{69E29C67-48D5-4C65-A5B3-AA12B8BF98AF}"/>
          </ac:picMkLst>
        </pc:picChg>
        <pc:picChg chg="add mod">
          <ac:chgData name="Nathan Lucas" userId="5bc7d313-df65-4c00-b490-5e3b687898f3" providerId="ADAL" clId="{43FDC76A-0120-4947-A08B-CAE44C5FD7C3}" dt="2019-10-18T15:13:58.139" v="57597" actId="1038"/>
          <ac:picMkLst>
            <pc:docMk/>
            <pc:sldMk cId="3204033368" sldId="575"/>
            <ac:picMk id="9" creationId="{54F0C1B2-1BEE-4389-9391-A9C3035C828D}"/>
          </ac:picMkLst>
        </pc:picChg>
        <pc:picChg chg="add mod topLvl">
          <ac:chgData name="Nathan Lucas" userId="5bc7d313-df65-4c00-b490-5e3b687898f3" providerId="ADAL" clId="{43FDC76A-0120-4947-A08B-CAE44C5FD7C3}" dt="2019-10-18T15:17:11.198" v="57870" actId="1035"/>
          <ac:picMkLst>
            <pc:docMk/>
            <pc:sldMk cId="3204033368" sldId="575"/>
            <ac:picMk id="12" creationId="{550E2A0F-1186-415F-99BA-CEB066AC080D}"/>
          </ac:picMkLst>
        </pc:picChg>
        <pc:picChg chg="add mod">
          <ac:chgData name="Nathan Lucas" userId="5bc7d313-df65-4c00-b490-5e3b687898f3" providerId="ADAL" clId="{43FDC76A-0120-4947-A08B-CAE44C5FD7C3}" dt="2019-10-18T15:16:20.103" v="57815" actId="12788"/>
          <ac:picMkLst>
            <pc:docMk/>
            <pc:sldMk cId="3204033368" sldId="575"/>
            <ac:picMk id="14" creationId="{83E29F43-B89C-4150-9458-0C179CE44F2B}"/>
          </ac:picMkLst>
        </pc:picChg>
        <pc:picChg chg="add del mod">
          <ac:chgData name="Nathan Lucas" userId="5bc7d313-df65-4c00-b490-5e3b687898f3" providerId="ADAL" clId="{43FDC76A-0120-4947-A08B-CAE44C5FD7C3}" dt="2019-10-18T15:06:39.311" v="57209" actId="478"/>
          <ac:picMkLst>
            <pc:docMk/>
            <pc:sldMk cId="3204033368" sldId="575"/>
            <ac:picMk id="19" creationId="{83E29F43-B89C-4150-9458-0C179CE44F2B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23T15:00:35.790" v="66541" actId="1037"/>
        <pc:sldMkLst>
          <pc:docMk/>
          <pc:sldMk cId="13710604" sldId="576"/>
        </pc:sldMkLst>
        <pc:spChg chg="mod">
          <ac:chgData name="Nathan Lucas" userId="5bc7d313-df65-4c00-b490-5e3b687898f3" providerId="ADAL" clId="{43FDC76A-0120-4947-A08B-CAE44C5FD7C3}" dt="2019-10-16T20:57:34.810" v="42102" actId="20577"/>
          <ac:spMkLst>
            <pc:docMk/>
            <pc:sldMk cId="13710604" sldId="576"/>
            <ac:spMk id="2" creationId="{9FFA1ABD-4006-46A3-9C0C-6D48A03B386F}"/>
          </ac:spMkLst>
        </pc:spChg>
        <pc:spChg chg="del mod">
          <ac:chgData name="Nathan Lucas" userId="5bc7d313-df65-4c00-b490-5e3b687898f3" providerId="ADAL" clId="{43FDC76A-0120-4947-A08B-CAE44C5FD7C3}" dt="2019-10-16T22:11:54.463" v="44718"/>
          <ac:spMkLst>
            <pc:docMk/>
            <pc:sldMk cId="13710604" sldId="576"/>
            <ac:spMk id="3" creationId="{34197B60-417F-40CE-B9EC-682F83ABA82D}"/>
          </ac:spMkLst>
        </pc:spChg>
        <pc:spChg chg="add del">
          <ac:chgData name="Nathan Lucas" userId="5bc7d313-df65-4c00-b490-5e3b687898f3" providerId="ADAL" clId="{43FDC76A-0120-4947-A08B-CAE44C5FD7C3}" dt="2019-10-16T22:00:47.322" v="44047"/>
          <ac:spMkLst>
            <pc:docMk/>
            <pc:sldMk cId="13710604" sldId="576"/>
            <ac:spMk id="7" creationId="{0A48EC1B-8659-4D9F-BFE0-81ACD75DEA30}"/>
          </ac:spMkLst>
        </pc:spChg>
        <pc:spChg chg="add mod">
          <ac:chgData name="Nathan Lucas" userId="5bc7d313-df65-4c00-b490-5e3b687898f3" providerId="ADAL" clId="{43FDC76A-0120-4947-A08B-CAE44C5FD7C3}" dt="2019-10-23T15:00:35.790" v="66541" actId="1037"/>
          <ac:spMkLst>
            <pc:docMk/>
            <pc:sldMk cId="13710604" sldId="576"/>
            <ac:spMk id="8" creationId="{314CC58C-5F1C-406C-BC89-11E8CFC3652F}"/>
          </ac:spMkLst>
        </pc:spChg>
        <pc:spChg chg="add mod">
          <ac:chgData name="Nathan Lucas" userId="5bc7d313-df65-4c00-b490-5e3b687898f3" providerId="ADAL" clId="{43FDC76A-0120-4947-A08B-CAE44C5FD7C3}" dt="2019-10-17T17:19:13.740" v="56593" actId="14100"/>
          <ac:spMkLst>
            <pc:docMk/>
            <pc:sldMk cId="13710604" sldId="576"/>
            <ac:spMk id="9" creationId="{107C9857-961D-4318-ADB5-FF88957DB3A9}"/>
          </ac:spMkLst>
        </pc:spChg>
        <pc:spChg chg="add mod">
          <ac:chgData name="Nathan Lucas" userId="5bc7d313-df65-4c00-b490-5e3b687898f3" providerId="ADAL" clId="{43FDC76A-0120-4947-A08B-CAE44C5FD7C3}" dt="2019-10-17T17:19:43.682" v="56602" actId="1036"/>
          <ac:spMkLst>
            <pc:docMk/>
            <pc:sldMk cId="13710604" sldId="576"/>
            <ac:spMk id="10" creationId="{0C95BDBD-92D8-4557-84F6-9D65C86D773E}"/>
          </ac:spMkLst>
        </pc:spChg>
        <pc:spChg chg="add mod">
          <ac:chgData name="Nathan Lucas" userId="5bc7d313-df65-4c00-b490-5e3b687898f3" providerId="ADAL" clId="{43FDC76A-0120-4947-A08B-CAE44C5FD7C3}" dt="2019-10-23T15:00:26.134" v="66539" actId="1037"/>
          <ac:spMkLst>
            <pc:docMk/>
            <pc:sldMk cId="13710604" sldId="576"/>
            <ac:spMk id="11" creationId="{CDC214F8-74F0-4AD8-83BC-8C14EAD98D8E}"/>
          </ac:spMkLst>
        </pc:spChg>
        <pc:spChg chg="add mod">
          <ac:chgData name="Nathan Lucas" userId="5bc7d313-df65-4c00-b490-5e3b687898f3" providerId="ADAL" clId="{43FDC76A-0120-4947-A08B-CAE44C5FD7C3}" dt="2019-10-16T22:31:55.805" v="45959" actId="1036"/>
          <ac:spMkLst>
            <pc:docMk/>
            <pc:sldMk cId="13710604" sldId="576"/>
            <ac:spMk id="12" creationId="{3F21B182-E768-423C-89FF-9DCFD9905A8F}"/>
          </ac:spMkLst>
        </pc:spChg>
        <pc:spChg chg="add mod">
          <ac:chgData name="Nathan Lucas" userId="5bc7d313-df65-4c00-b490-5e3b687898f3" providerId="ADAL" clId="{43FDC76A-0120-4947-A08B-CAE44C5FD7C3}" dt="2019-10-17T17:19:48.133" v="56606" actId="1036"/>
          <ac:spMkLst>
            <pc:docMk/>
            <pc:sldMk cId="13710604" sldId="576"/>
            <ac:spMk id="13" creationId="{F7C205C5-9A74-421D-95FC-8F6C6A788DF7}"/>
          </ac:spMkLst>
        </pc:spChg>
        <pc:spChg chg="add del mod">
          <ac:chgData name="Nathan Lucas" userId="5bc7d313-df65-4c00-b490-5e3b687898f3" providerId="ADAL" clId="{43FDC76A-0120-4947-A08B-CAE44C5FD7C3}" dt="2019-10-16T22:15:52.694" v="44877" actId="478"/>
          <ac:spMkLst>
            <pc:docMk/>
            <pc:sldMk cId="13710604" sldId="576"/>
            <ac:spMk id="14" creationId="{BA70F9CE-EF34-4EDB-B76E-93E6DC070D5C}"/>
          </ac:spMkLst>
        </pc:spChg>
        <pc:spChg chg="add del mod">
          <ac:chgData name="Nathan Lucas" userId="5bc7d313-df65-4c00-b490-5e3b687898f3" providerId="ADAL" clId="{43FDC76A-0120-4947-A08B-CAE44C5FD7C3}" dt="2019-10-16T22:15:52.694" v="44877" actId="478"/>
          <ac:spMkLst>
            <pc:docMk/>
            <pc:sldMk cId="13710604" sldId="576"/>
            <ac:spMk id="15" creationId="{CB7CA28F-C182-4E6F-91D0-88862EE2AAD6}"/>
          </ac:spMkLst>
        </pc:spChg>
        <pc:spChg chg="add mod">
          <ac:chgData name="Nathan Lucas" userId="5bc7d313-df65-4c00-b490-5e3b687898f3" providerId="ADAL" clId="{43FDC76A-0120-4947-A08B-CAE44C5FD7C3}" dt="2019-10-16T22:33:06.980" v="46024" actId="6549"/>
          <ac:spMkLst>
            <pc:docMk/>
            <pc:sldMk cId="13710604" sldId="576"/>
            <ac:spMk id="16" creationId="{054B722C-F4C0-4D16-8EBE-CB7F26A8C793}"/>
          </ac:spMkLst>
        </pc:spChg>
        <pc:spChg chg="add del mod">
          <ac:chgData name="Nathan Lucas" userId="5bc7d313-df65-4c00-b490-5e3b687898f3" providerId="ADAL" clId="{43FDC76A-0120-4947-A08B-CAE44C5FD7C3}" dt="2019-10-16T22:19:07.387" v="45146" actId="478"/>
          <ac:spMkLst>
            <pc:docMk/>
            <pc:sldMk cId="13710604" sldId="576"/>
            <ac:spMk id="20" creationId="{0F994334-A902-4447-9B03-50165D248084}"/>
          </ac:spMkLst>
        </pc:spChg>
        <pc:spChg chg="add del">
          <ac:chgData name="Nathan Lucas" userId="5bc7d313-df65-4c00-b490-5e3b687898f3" providerId="ADAL" clId="{43FDC76A-0120-4947-A08B-CAE44C5FD7C3}" dt="2019-10-16T22:20:53.827" v="45183"/>
          <ac:spMkLst>
            <pc:docMk/>
            <pc:sldMk cId="13710604" sldId="576"/>
            <ac:spMk id="21" creationId="{0893FC7B-0C35-4074-BC08-F83F8C5DFAC8}"/>
          </ac:spMkLst>
        </pc:spChg>
        <pc:spChg chg="add del">
          <ac:chgData name="Nathan Lucas" userId="5bc7d313-df65-4c00-b490-5e3b687898f3" providerId="ADAL" clId="{43FDC76A-0120-4947-A08B-CAE44C5FD7C3}" dt="2019-10-16T22:20:53.827" v="45183"/>
          <ac:spMkLst>
            <pc:docMk/>
            <pc:sldMk cId="13710604" sldId="576"/>
            <ac:spMk id="22" creationId="{2E6F6E5D-C527-41A1-A8F5-5010D3149F37}"/>
          </ac:spMkLst>
        </pc:spChg>
        <pc:spChg chg="add del">
          <ac:chgData name="Nathan Lucas" userId="5bc7d313-df65-4c00-b490-5e3b687898f3" providerId="ADAL" clId="{43FDC76A-0120-4947-A08B-CAE44C5FD7C3}" dt="2019-10-16T22:20:53.827" v="45183"/>
          <ac:spMkLst>
            <pc:docMk/>
            <pc:sldMk cId="13710604" sldId="576"/>
            <ac:spMk id="23" creationId="{53D36F95-B16F-4DD0-BB63-1A99B0A36F8E}"/>
          </ac:spMkLst>
        </pc:spChg>
        <pc:picChg chg="add mod">
          <ac:chgData name="Nathan Lucas" userId="5bc7d313-df65-4c00-b490-5e3b687898f3" providerId="ADAL" clId="{43FDC76A-0120-4947-A08B-CAE44C5FD7C3}" dt="2019-10-23T15:00:31.890" v="66540" actId="1037"/>
          <ac:picMkLst>
            <pc:docMk/>
            <pc:sldMk cId="13710604" sldId="576"/>
            <ac:picMk id="4" creationId="{684219CA-7954-4DA6-9F4E-21D6CECF2819}"/>
          </ac:picMkLst>
        </pc:picChg>
        <pc:picChg chg="add mod">
          <ac:chgData name="Nathan Lucas" userId="5bc7d313-df65-4c00-b490-5e3b687898f3" providerId="ADAL" clId="{43FDC76A-0120-4947-A08B-CAE44C5FD7C3}" dt="2019-10-16T22:31:53.182" v="45956" actId="1035"/>
          <ac:picMkLst>
            <pc:docMk/>
            <pc:sldMk cId="13710604" sldId="576"/>
            <ac:picMk id="5" creationId="{F76069CC-E35C-4A65-8997-E9CF4353046C}"/>
          </ac:picMkLst>
        </pc:picChg>
        <pc:picChg chg="add mod">
          <ac:chgData name="Nathan Lucas" userId="5bc7d313-df65-4c00-b490-5e3b687898f3" providerId="ADAL" clId="{43FDC76A-0120-4947-A08B-CAE44C5FD7C3}" dt="2019-10-17T17:19:46.402" v="56605" actId="1036"/>
          <ac:picMkLst>
            <pc:docMk/>
            <pc:sldMk cId="13710604" sldId="576"/>
            <ac:picMk id="6" creationId="{C998E55A-8E1C-4281-A49F-59EC36F99FBB}"/>
          </ac:picMkLst>
        </pc:picChg>
        <pc:cxnChg chg="add del mod">
          <ac:chgData name="Nathan Lucas" userId="5bc7d313-df65-4c00-b490-5e3b687898f3" providerId="ADAL" clId="{43FDC76A-0120-4947-A08B-CAE44C5FD7C3}" dt="2019-10-16T22:19:08.827" v="45147" actId="478"/>
          <ac:cxnSpMkLst>
            <pc:docMk/>
            <pc:sldMk cId="13710604" sldId="576"/>
            <ac:cxnSpMk id="18" creationId="{A1269916-A9DA-4836-9440-F171040F335A}"/>
          </ac:cxnSpMkLst>
        </pc:cxnChg>
      </pc:sldChg>
      <pc:sldChg chg="addSp delSp modSp add del modTransition">
        <pc:chgData name="Nathan Lucas" userId="5bc7d313-df65-4c00-b490-5e3b687898f3" providerId="ADAL" clId="{43FDC76A-0120-4947-A08B-CAE44C5FD7C3}" dt="2019-10-16T20:44:36.533" v="41849" actId="47"/>
        <pc:sldMkLst>
          <pc:docMk/>
          <pc:sldMk cId="142223668" sldId="576"/>
        </pc:sldMkLst>
        <pc:spChg chg="mod">
          <ac:chgData name="Nathan Lucas" userId="5bc7d313-df65-4c00-b490-5e3b687898f3" providerId="ADAL" clId="{43FDC76A-0120-4947-A08B-CAE44C5FD7C3}" dt="2019-10-16T20:25:09.332" v="40887"/>
          <ac:spMkLst>
            <pc:docMk/>
            <pc:sldMk cId="142223668" sldId="576"/>
            <ac:spMk id="2" creationId="{E3B01E57-FB6A-45A9-9F64-327DE6397DAD}"/>
          </ac:spMkLst>
        </pc:spChg>
        <pc:spChg chg="mod">
          <ac:chgData name="Nathan Lucas" userId="5bc7d313-df65-4c00-b490-5e3b687898f3" providerId="ADAL" clId="{43FDC76A-0120-4947-A08B-CAE44C5FD7C3}" dt="2019-10-16T20:25:11.172" v="40888" actId="20577"/>
          <ac:spMkLst>
            <pc:docMk/>
            <pc:sldMk cId="142223668" sldId="576"/>
            <ac:spMk id="3" creationId="{C6705B7B-A5B2-45FB-8816-5B8BAA85051A}"/>
          </ac:spMkLst>
        </pc:spChg>
        <pc:spChg chg="add del">
          <ac:chgData name="Nathan Lucas" userId="5bc7d313-df65-4c00-b490-5e3b687898f3" providerId="ADAL" clId="{43FDC76A-0120-4947-A08B-CAE44C5FD7C3}" dt="2019-10-16T20:33:24.208" v="41276"/>
          <ac:spMkLst>
            <pc:docMk/>
            <pc:sldMk cId="142223668" sldId="576"/>
            <ac:spMk id="5" creationId="{72A79861-5093-4213-95B6-9385F6BB6DB2}"/>
          </ac:spMkLst>
        </pc:spChg>
        <pc:spChg chg="add del">
          <ac:chgData name="Nathan Lucas" userId="5bc7d313-df65-4c00-b490-5e3b687898f3" providerId="ADAL" clId="{43FDC76A-0120-4947-A08B-CAE44C5FD7C3}" dt="2019-10-16T20:33:24.208" v="41276"/>
          <ac:spMkLst>
            <pc:docMk/>
            <pc:sldMk cId="142223668" sldId="576"/>
            <ac:spMk id="6" creationId="{26FE1B26-5C9C-4C3A-B727-6C693387AD74}"/>
          </ac:spMkLst>
        </pc:spChg>
        <pc:picChg chg="add del">
          <ac:chgData name="Nathan Lucas" userId="5bc7d313-df65-4c00-b490-5e3b687898f3" providerId="ADAL" clId="{43FDC76A-0120-4947-A08B-CAE44C5FD7C3}" dt="2019-10-16T20:33:24.208" v="41276"/>
          <ac:picMkLst>
            <pc:docMk/>
            <pc:sldMk cId="142223668" sldId="576"/>
            <ac:picMk id="4" creationId="{CEF75231-036A-4BC5-8A68-6AECAABDE89C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6T20:11:00.678" v="40411" actId="47"/>
        <pc:sldMkLst>
          <pc:docMk/>
          <pc:sldMk cId="3336748271" sldId="576"/>
        </pc:sldMkLst>
        <pc:spChg chg="mod">
          <ac:chgData name="Nathan Lucas" userId="5bc7d313-df65-4c00-b490-5e3b687898f3" providerId="ADAL" clId="{43FDC76A-0120-4947-A08B-CAE44C5FD7C3}" dt="2019-10-16T20:09:11.643" v="40330"/>
          <ac:spMkLst>
            <pc:docMk/>
            <pc:sldMk cId="3336748271" sldId="576"/>
            <ac:spMk id="2" creationId="{3FAB3730-58D5-46DD-8CDA-7A21997DE142}"/>
          </ac:spMkLst>
        </pc:spChg>
        <pc:spChg chg="mod">
          <ac:chgData name="Nathan Lucas" userId="5bc7d313-df65-4c00-b490-5e3b687898f3" providerId="ADAL" clId="{43FDC76A-0120-4947-A08B-CAE44C5FD7C3}" dt="2019-10-16T20:05:37.746" v="40238"/>
          <ac:spMkLst>
            <pc:docMk/>
            <pc:sldMk cId="3336748271" sldId="576"/>
            <ac:spMk id="3" creationId="{7140AECF-0693-4D20-A497-291F8A50DCCC}"/>
          </ac:spMkLst>
        </pc:spChg>
        <pc:picChg chg="add del">
          <ac:chgData name="Nathan Lucas" userId="5bc7d313-df65-4c00-b490-5e3b687898f3" providerId="ADAL" clId="{43FDC76A-0120-4947-A08B-CAE44C5FD7C3}" dt="2019-10-16T20:05:45.472" v="40243"/>
          <ac:picMkLst>
            <pc:docMk/>
            <pc:sldMk cId="3336748271" sldId="576"/>
            <ac:picMk id="4" creationId="{D668CEF0-7345-4B91-81E4-68F2E5257653}"/>
          </ac:picMkLst>
        </pc:picChg>
      </pc:sldChg>
      <pc:sldChg chg="addSp delSp modSp add del delAnim modAnim">
        <pc:chgData name="Nathan Lucas" userId="5bc7d313-df65-4c00-b490-5e3b687898f3" providerId="ADAL" clId="{43FDC76A-0120-4947-A08B-CAE44C5FD7C3}" dt="2019-10-16T21:58:32.479" v="43988" actId="47"/>
        <pc:sldMkLst>
          <pc:docMk/>
          <pc:sldMk cId="1263421361" sldId="577"/>
        </pc:sldMkLst>
        <pc:spChg chg="del">
          <ac:chgData name="Nathan Lucas" userId="5bc7d313-df65-4c00-b490-5e3b687898f3" providerId="ADAL" clId="{43FDC76A-0120-4947-A08B-CAE44C5FD7C3}" dt="2019-10-16T21:14:53.224" v="42463" actId="478"/>
          <ac:spMkLst>
            <pc:docMk/>
            <pc:sldMk cId="1263421361" sldId="577"/>
            <ac:spMk id="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6.142" v="42464" actId="478"/>
          <ac:spMkLst>
            <pc:docMk/>
            <pc:sldMk cId="1263421361" sldId="577"/>
            <ac:spMk id="4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7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29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30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31" creationId="{00000000-0000-0000-0000-000000000000}"/>
          </ac:spMkLst>
        </pc:spChg>
        <pc:spChg chg="mod ord topLvl">
          <ac:chgData name="Nathan Lucas" userId="5bc7d313-df65-4c00-b490-5e3b687898f3" providerId="ADAL" clId="{43FDC76A-0120-4947-A08B-CAE44C5FD7C3}" dt="2019-10-16T21:18:37.899" v="42530" actId="164"/>
          <ac:spMkLst>
            <pc:docMk/>
            <pc:sldMk cId="1263421361" sldId="577"/>
            <ac:spMk id="32" creationId="{00000000-0000-0000-0000-000000000000}"/>
          </ac:spMkLst>
        </pc:spChg>
        <pc:spChg chg="add del mod">
          <ac:chgData name="Nathan Lucas" userId="5bc7d313-df65-4c00-b490-5e3b687898f3" providerId="ADAL" clId="{43FDC76A-0120-4947-A08B-CAE44C5FD7C3}" dt="2019-10-16T21:16:41.060" v="42479" actId="478"/>
          <ac:spMkLst>
            <pc:docMk/>
            <pc:sldMk cId="1263421361" sldId="577"/>
            <ac:spMk id="48" creationId="{C650C3D6-35E7-44C6-BADC-70C082A091AF}"/>
          </ac:spMkLst>
        </pc:spChg>
        <pc:spChg chg="add del mod">
          <ac:chgData name="Nathan Lucas" userId="5bc7d313-df65-4c00-b490-5e3b687898f3" providerId="ADAL" clId="{43FDC76A-0120-4947-A08B-CAE44C5FD7C3}" dt="2019-10-16T21:16:41.060" v="42479" actId="478"/>
          <ac:spMkLst>
            <pc:docMk/>
            <pc:sldMk cId="1263421361" sldId="577"/>
            <ac:spMk id="49" creationId="{48C6B0B2-4BBD-465C-90A8-984E26DD284A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57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58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59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9.673" v="42465" actId="478"/>
          <ac:spMkLst>
            <pc:docMk/>
            <pc:sldMk cId="1263421361" sldId="577"/>
            <ac:spMk id="61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1.878" v="42462" actId="478"/>
          <ac:spMkLst>
            <pc:docMk/>
            <pc:sldMk cId="1263421361" sldId="577"/>
            <ac:spMk id="7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4:53.224" v="42463" actId="478"/>
          <ac:spMkLst>
            <pc:docMk/>
            <pc:sldMk cId="1263421361" sldId="577"/>
            <ac:spMk id="74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102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110" creationId="{00000000-0000-0000-0000-000000000000}"/>
          </ac:spMkLst>
        </pc:spChg>
        <pc:spChg chg="del">
          <ac:chgData name="Nathan Lucas" userId="5bc7d313-df65-4c00-b490-5e3b687898f3" providerId="ADAL" clId="{43FDC76A-0120-4947-A08B-CAE44C5FD7C3}" dt="2019-10-16T21:15:01.461" v="42466" actId="478"/>
          <ac:spMkLst>
            <pc:docMk/>
            <pc:sldMk cId="1263421361" sldId="577"/>
            <ac:spMk id="119" creationId="{00000000-0000-0000-0000-000000000000}"/>
          </ac:spMkLst>
        </pc:spChg>
        <pc:grpChg chg="add del mod">
          <ac:chgData name="Nathan Lucas" userId="5bc7d313-df65-4c00-b490-5e3b687898f3" providerId="ADAL" clId="{43FDC76A-0120-4947-A08B-CAE44C5FD7C3}" dt="2019-10-16T21:18:27.472" v="42528" actId="165"/>
          <ac:grpSpMkLst>
            <pc:docMk/>
            <pc:sldMk cId="1263421361" sldId="577"/>
            <ac:grpSpMk id="3" creationId="{2C3FAD45-3547-415F-A91C-F431436E2370}"/>
          </ac:grpSpMkLst>
        </pc:grpChg>
        <pc:grpChg chg="add del mod">
          <ac:chgData name="Nathan Lucas" userId="5bc7d313-df65-4c00-b490-5e3b687898f3" providerId="ADAL" clId="{43FDC76A-0120-4947-A08B-CAE44C5FD7C3}" dt="2019-10-16T21:18:39.184" v="42531"/>
          <ac:grpSpMkLst>
            <pc:docMk/>
            <pc:sldMk cId="1263421361" sldId="577"/>
            <ac:grpSpMk id="5" creationId="{C5EBB96F-09D8-4851-AEA1-59545B74690C}"/>
          </ac:grpSpMkLst>
        </pc:grpChg>
        <pc:grpChg chg="del">
          <ac:chgData name="Nathan Lucas" userId="5bc7d313-df65-4c00-b490-5e3b687898f3" providerId="ADAL" clId="{43FDC76A-0120-4947-A08B-CAE44C5FD7C3}" dt="2019-10-16T21:14:56.142" v="42464" actId="478"/>
          <ac:grpSpMkLst>
            <pc:docMk/>
            <pc:sldMk cId="1263421361" sldId="577"/>
            <ac:grpSpMk id="54" creationId="{00000000-0000-0000-0000-000000000000}"/>
          </ac:grpSpMkLst>
        </pc:grpChg>
        <pc:grpChg chg="del">
          <ac:chgData name="Nathan Lucas" userId="5bc7d313-df65-4c00-b490-5e3b687898f3" providerId="ADAL" clId="{43FDC76A-0120-4947-A08B-CAE44C5FD7C3}" dt="2019-10-16T21:14:50.042" v="42461" actId="478"/>
          <ac:grpSpMkLst>
            <pc:docMk/>
            <pc:sldMk cId="1263421361" sldId="577"/>
            <ac:grpSpMk id="63" creationId="{00000000-0000-0000-0000-000000000000}"/>
          </ac:grpSpMkLst>
        </pc:grpChg>
        <pc:grpChg chg="del">
          <ac:chgData name="Nathan Lucas" userId="5bc7d313-df65-4c00-b490-5e3b687898f3" providerId="ADAL" clId="{43FDC76A-0120-4947-A08B-CAE44C5FD7C3}" dt="2019-10-16T21:15:01.461" v="42466" actId="478"/>
          <ac:grpSpMkLst>
            <pc:docMk/>
            <pc:sldMk cId="1263421361" sldId="577"/>
            <ac:grpSpMk id="75" creationId="{00000000-0000-0000-0000-000000000000}"/>
          </ac:grpSpMkLst>
        </pc:grpChg>
        <pc:picChg chg="mod ord topLvl">
          <ac:chgData name="Nathan Lucas" userId="5bc7d313-df65-4c00-b490-5e3b687898f3" providerId="ADAL" clId="{43FDC76A-0120-4947-A08B-CAE44C5FD7C3}" dt="2019-10-16T21:18:37.899" v="42530" actId="164"/>
          <ac:picMkLst>
            <pc:docMk/>
            <pc:sldMk cId="1263421361" sldId="577"/>
            <ac:picMk id="6" creationId="{00000000-0000-0000-0000-000000000000}"/>
          </ac:picMkLst>
        </pc:picChg>
        <pc:picChg chg="del">
          <ac:chgData name="Nathan Lucas" userId="5bc7d313-df65-4c00-b490-5e3b687898f3" providerId="ADAL" clId="{43FDC76A-0120-4947-A08B-CAE44C5FD7C3}" dt="2019-10-16T21:14:48.375" v="42460" actId="478"/>
          <ac:picMkLst>
            <pc:docMk/>
            <pc:sldMk cId="1263421361" sldId="577"/>
            <ac:picMk id="23" creationId="{00000000-0000-0000-0000-000000000000}"/>
          </ac:picMkLst>
        </pc:picChg>
        <pc:cxnChg chg="del">
          <ac:chgData name="Nathan Lucas" userId="5bc7d313-df65-4c00-b490-5e3b687898f3" providerId="ADAL" clId="{43FDC76A-0120-4947-A08B-CAE44C5FD7C3}" dt="2019-10-16T21:15:01.461" v="42466" actId="478"/>
          <ac:cxnSpMkLst>
            <pc:docMk/>
            <pc:sldMk cId="1263421361" sldId="577"/>
            <ac:cxnSpMk id="9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21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36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40" creationId="{00000000-0000-0000-0000-000000000000}"/>
          </ac:cxnSpMkLst>
        </pc:cxnChg>
        <pc:cxnChg chg="mod ord topLvl">
          <ac:chgData name="Nathan Lucas" userId="5bc7d313-df65-4c00-b490-5e3b687898f3" providerId="ADAL" clId="{43FDC76A-0120-4947-A08B-CAE44C5FD7C3}" dt="2019-10-16T21:18:37.899" v="42530" actId="164"/>
          <ac:cxnSpMkLst>
            <pc:docMk/>
            <pc:sldMk cId="1263421361" sldId="577"/>
            <ac:cxnSpMk id="46" creationId="{00000000-0000-0000-0000-000000000000}"/>
          </ac:cxnSpMkLst>
        </pc:cxnChg>
        <pc:cxnChg chg="add del mod">
          <ac:chgData name="Nathan Lucas" userId="5bc7d313-df65-4c00-b490-5e3b687898f3" providerId="ADAL" clId="{43FDC76A-0120-4947-A08B-CAE44C5FD7C3}" dt="2019-10-16T21:16:41.060" v="42479" actId="478"/>
          <ac:cxnSpMkLst>
            <pc:docMk/>
            <pc:sldMk cId="1263421361" sldId="577"/>
            <ac:cxnSpMk id="47" creationId="{E4E4C1B2-BC42-4B7A-A5FA-471E8B5F20C4}"/>
          </ac:cxnSpMkLst>
        </pc:cxnChg>
      </pc:sldChg>
      <pc:sldChg chg="add del ord modTransition">
        <pc:chgData name="Nathan Lucas" userId="5bc7d313-df65-4c00-b490-5e3b687898f3" providerId="ADAL" clId="{43FDC76A-0120-4947-A08B-CAE44C5FD7C3}" dt="2019-10-24T04:44:48.535" v="68473" actId="2696"/>
        <pc:sldMkLst>
          <pc:docMk/>
          <pc:sldMk cId="2476039358" sldId="577"/>
        </pc:sldMkLst>
      </pc:sldChg>
      <pc:sldChg chg="addSp delSp modSp add del">
        <pc:chgData name="Nathan Lucas" userId="5bc7d313-df65-4c00-b490-5e3b687898f3" providerId="ADAL" clId="{43FDC76A-0120-4947-A08B-CAE44C5FD7C3}" dt="2019-10-18T13:40:39.609" v="56787" actId="2696"/>
        <pc:sldMkLst>
          <pc:docMk/>
          <pc:sldMk cId="4051715936" sldId="577"/>
        </pc:sldMkLst>
        <pc:spChg chg="mod">
          <ac:chgData name="Nathan Lucas" userId="5bc7d313-df65-4c00-b490-5e3b687898f3" providerId="ADAL" clId="{43FDC76A-0120-4947-A08B-CAE44C5FD7C3}" dt="2019-10-16T22:32:13.540" v="45962"/>
          <ac:spMkLst>
            <pc:docMk/>
            <pc:sldMk cId="4051715936" sldId="577"/>
            <ac:spMk id="2" creationId="{7A4615B7-1AB5-48C9-B2FA-C7896ED85A98}"/>
          </ac:spMkLst>
        </pc:spChg>
        <pc:spChg chg="add del">
          <ac:chgData name="Nathan Lucas" userId="5bc7d313-df65-4c00-b490-5e3b687898f3" providerId="ADAL" clId="{43FDC76A-0120-4947-A08B-CAE44C5FD7C3}" dt="2019-10-16T22:33:41.660" v="46029"/>
          <ac:spMkLst>
            <pc:docMk/>
            <pc:sldMk cId="4051715936" sldId="577"/>
            <ac:spMk id="3" creationId="{34623591-9D88-4474-B4E2-250102BEE592}"/>
          </ac:spMkLst>
        </pc:spChg>
        <pc:spChg chg="add del">
          <ac:chgData name="Nathan Lucas" userId="5bc7d313-df65-4c00-b490-5e3b687898f3" providerId="ADAL" clId="{43FDC76A-0120-4947-A08B-CAE44C5FD7C3}" dt="2019-10-16T22:33:41.660" v="46029"/>
          <ac:spMkLst>
            <pc:docMk/>
            <pc:sldMk cId="4051715936" sldId="577"/>
            <ac:spMk id="4" creationId="{127B8F02-A99D-44C8-94C8-215DF8AE0446}"/>
          </ac:spMkLst>
        </pc:spChg>
        <pc:spChg chg="add del">
          <ac:chgData name="Nathan Lucas" userId="5bc7d313-df65-4c00-b490-5e3b687898f3" providerId="ADAL" clId="{43FDC76A-0120-4947-A08B-CAE44C5FD7C3}" dt="2019-10-16T22:33:41.660" v="46029"/>
          <ac:spMkLst>
            <pc:docMk/>
            <pc:sldMk cId="4051715936" sldId="577"/>
            <ac:spMk id="5" creationId="{A1D901BC-E577-4FCF-ABD4-44A00F4E5A6B}"/>
          </ac:spMkLst>
        </pc:spChg>
        <pc:spChg chg="add mod">
          <ac:chgData name="Nathan Lucas" userId="5bc7d313-df65-4c00-b490-5e3b687898f3" providerId="ADAL" clId="{43FDC76A-0120-4947-A08B-CAE44C5FD7C3}" dt="2019-10-16T22:42:54.013" v="46265" actId="114"/>
          <ac:spMkLst>
            <pc:docMk/>
            <pc:sldMk cId="4051715936" sldId="577"/>
            <ac:spMk id="6" creationId="{1BD52111-61D7-45A9-A62D-86D4E491FD8B}"/>
          </ac:spMkLst>
        </pc:spChg>
        <pc:spChg chg="add del">
          <ac:chgData name="Nathan Lucas" userId="5bc7d313-df65-4c00-b490-5e3b687898f3" providerId="ADAL" clId="{43FDC76A-0120-4947-A08B-CAE44C5FD7C3}" dt="2019-10-16T22:34:38.890" v="46043" actId="478"/>
          <ac:spMkLst>
            <pc:docMk/>
            <pc:sldMk cId="4051715936" sldId="577"/>
            <ac:spMk id="7" creationId="{6BBF86F7-90DA-4EB7-A202-BCBFE49842F2}"/>
          </ac:spMkLst>
        </pc:spChg>
        <pc:spChg chg="add del">
          <ac:chgData name="Nathan Lucas" userId="5bc7d313-df65-4c00-b490-5e3b687898f3" providerId="ADAL" clId="{43FDC76A-0120-4947-A08B-CAE44C5FD7C3}" dt="2019-10-16T22:35:00.741" v="46050" actId="478"/>
          <ac:spMkLst>
            <pc:docMk/>
            <pc:sldMk cId="4051715936" sldId="577"/>
            <ac:spMk id="8" creationId="{E8912EAB-671E-402A-9040-5D0BF42490D5}"/>
          </ac:spMkLst>
        </pc:spChg>
        <pc:spChg chg="add del">
          <ac:chgData name="Nathan Lucas" userId="5bc7d313-df65-4c00-b490-5e3b687898f3" providerId="ADAL" clId="{43FDC76A-0120-4947-A08B-CAE44C5FD7C3}" dt="2019-10-16T22:35:18.817" v="46055" actId="478"/>
          <ac:spMkLst>
            <pc:docMk/>
            <pc:sldMk cId="4051715936" sldId="577"/>
            <ac:spMk id="9" creationId="{414D4026-30BD-4A13-88C3-75BE018BB6B1}"/>
          </ac:spMkLst>
        </pc:spChg>
      </pc:sldChg>
      <pc:sldChg chg="addSp delSp modSp add del modAnim modNotesTx">
        <pc:chgData name="Nathan Lucas" userId="5bc7d313-df65-4c00-b490-5e3b687898f3" providerId="ADAL" clId="{43FDC76A-0120-4947-A08B-CAE44C5FD7C3}" dt="2019-10-16T21:58:28.119" v="43987" actId="47"/>
        <pc:sldMkLst>
          <pc:docMk/>
          <pc:sldMk cId="86522039" sldId="578"/>
        </pc:sldMkLst>
        <pc:spChg chg="add mod">
          <ac:chgData name="Nathan Lucas" userId="5bc7d313-df65-4c00-b490-5e3b687898f3" providerId="ADAL" clId="{43FDC76A-0120-4947-A08B-CAE44C5FD7C3}" dt="2019-10-16T21:51:29.844" v="43651"/>
          <ac:spMkLst>
            <pc:docMk/>
            <pc:sldMk cId="86522039" sldId="578"/>
            <ac:spMk id="3" creationId="{40D9F59A-3D2B-4A3C-A932-412701B3BFF9}"/>
          </ac:spMkLst>
        </pc:spChg>
        <pc:picChg chg="del mod modCrop">
          <ac:chgData name="Nathan Lucas" userId="5bc7d313-df65-4c00-b490-5e3b687898f3" providerId="ADAL" clId="{43FDC76A-0120-4947-A08B-CAE44C5FD7C3}" dt="2019-10-16T21:51:29.844" v="43651"/>
          <ac:picMkLst>
            <pc:docMk/>
            <pc:sldMk cId="86522039" sldId="578"/>
            <ac:picMk id="7" creationId="{F02BEEBC-D43C-452A-A39C-66F54B3F9E3C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7T01:36:29.399" v="50986" actId="47"/>
        <pc:sldMkLst>
          <pc:docMk/>
          <pc:sldMk cId="3484845394" sldId="578"/>
        </pc:sldMkLst>
        <pc:spChg chg="mod">
          <ac:chgData name="Nathan Lucas" userId="5bc7d313-df65-4c00-b490-5e3b687898f3" providerId="ADAL" clId="{43FDC76A-0120-4947-A08B-CAE44C5FD7C3}" dt="2019-10-17T01:10:11.317" v="50025" actId="20577"/>
          <ac:spMkLst>
            <pc:docMk/>
            <pc:sldMk cId="3484845394" sldId="578"/>
            <ac:spMk id="2" creationId="{54E74C21-F94C-4E21-BE90-8A87F218DD3E}"/>
          </ac:spMkLst>
        </pc:spChg>
        <pc:spChg chg="mod">
          <ac:chgData name="Nathan Lucas" userId="5bc7d313-df65-4c00-b490-5e3b687898f3" providerId="ADAL" clId="{43FDC76A-0120-4947-A08B-CAE44C5FD7C3}" dt="2019-10-17T01:09:49.154" v="50011" actId="6549"/>
          <ac:spMkLst>
            <pc:docMk/>
            <pc:sldMk cId="3484845394" sldId="578"/>
            <ac:spMk id="3" creationId="{150E66A3-7802-46A3-B515-BF762B7BF3FD}"/>
          </ac:spMkLst>
        </pc:spChg>
        <pc:spChg chg="del">
          <ac:chgData name="Nathan Lucas" userId="5bc7d313-df65-4c00-b490-5e3b687898f3" providerId="ADAL" clId="{43FDC76A-0120-4947-A08B-CAE44C5FD7C3}" dt="2019-10-16T22:54:26.017" v="46596" actId="478"/>
          <ac:spMkLst>
            <pc:docMk/>
            <pc:sldMk cId="3484845394" sldId="578"/>
            <ac:spMk id="6" creationId="{D9FE4DE5-94AC-4BFF-BCE8-A69A9FAC6220}"/>
          </ac:spMkLst>
        </pc:spChg>
        <pc:spChg chg="add del mod">
          <ac:chgData name="Nathan Lucas" userId="5bc7d313-df65-4c00-b490-5e3b687898f3" providerId="ADAL" clId="{43FDC76A-0120-4947-A08B-CAE44C5FD7C3}" dt="2019-10-17T00:56:22.895" v="49730"/>
          <ac:spMkLst>
            <pc:docMk/>
            <pc:sldMk cId="3484845394" sldId="578"/>
            <ac:spMk id="8" creationId="{4BA1D452-2FEF-41B9-BFDD-405A7109720B}"/>
          </ac:spMkLst>
        </pc:spChg>
        <pc:spChg chg="add del mod">
          <ac:chgData name="Nathan Lucas" userId="5bc7d313-df65-4c00-b490-5e3b687898f3" providerId="ADAL" clId="{43FDC76A-0120-4947-A08B-CAE44C5FD7C3}" dt="2019-10-17T00:56:22.895" v="49730"/>
          <ac:spMkLst>
            <pc:docMk/>
            <pc:sldMk cId="3484845394" sldId="578"/>
            <ac:spMk id="9" creationId="{F1D9EFA7-7640-4D3F-A685-AF46D7090B08}"/>
          </ac:spMkLst>
        </pc:spChg>
        <pc:spChg chg="add del mod">
          <ac:chgData name="Nathan Lucas" userId="5bc7d313-df65-4c00-b490-5e3b687898f3" providerId="ADAL" clId="{43FDC76A-0120-4947-A08B-CAE44C5FD7C3}" dt="2019-10-17T00:56:22.895" v="49730"/>
          <ac:spMkLst>
            <pc:docMk/>
            <pc:sldMk cId="3484845394" sldId="578"/>
            <ac:spMk id="10" creationId="{6A8FA919-353E-41FB-AFB5-1FFACF558E0C}"/>
          </ac:spMkLst>
        </pc:spChg>
        <pc:spChg chg="add del mod">
          <ac:chgData name="Nathan Lucas" userId="5bc7d313-df65-4c00-b490-5e3b687898f3" providerId="ADAL" clId="{43FDC76A-0120-4947-A08B-CAE44C5FD7C3}" dt="2019-10-17T01:07:25.696" v="49985"/>
          <ac:spMkLst>
            <pc:docMk/>
            <pc:sldMk cId="3484845394" sldId="578"/>
            <ac:spMk id="11" creationId="{5097DCAE-D53E-441C-83F6-AFB181B9D3A5}"/>
          </ac:spMkLst>
        </pc:spChg>
        <pc:spChg chg="add del mod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2" creationId="{011F3096-51D6-4202-B01C-58F6D9A28F6A}"/>
          </ac:spMkLst>
        </pc:spChg>
        <pc:spChg chg="add del mod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3" creationId="{5D64DB0C-DBC1-49CF-883F-CE574E2427FE}"/>
          </ac:spMkLst>
        </pc:spChg>
        <pc:spChg chg="add del mod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4" creationId="{2EB7AB4A-D5F9-481A-9571-8191AEA73D0F}"/>
          </ac:spMkLst>
        </pc:spChg>
        <pc:spChg chg="add del">
          <ac:chgData name="Nathan Lucas" userId="5bc7d313-df65-4c00-b490-5e3b687898f3" providerId="ADAL" clId="{43FDC76A-0120-4947-A08B-CAE44C5FD7C3}" dt="2019-10-17T01:09:52.213" v="50012" actId="478"/>
          <ac:spMkLst>
            <pc:docMk/>
            <pc:sldMk cId="3484845394" sldId="578"/>
            <ac:spMk id="17" creationId="{BEF571A2-778F-441A-8C52-0B63C64FD903}"/>
          </ac:spMkLst>
        </pc:spChg>
        <pc:picChg chg="add del mod">
          <ac:chgData name="Nathan Lucas" userId="5bc7d313-df65-4c00-b490-5e3b687898f3" providerId="ADAL" clId="{43FDC76A-0120-4947-A08B-CAE44C5FD7C3}" dt="2019-10-17T01:07:25.696" v="49985"/>
          <ac:picMkLst>
            <pc:docMk/>
            <pc:sldMk cId="3484845394" sldId="578"/>
            <ac:picMk id="16" creationId="{C6F5E520-CB44-4B5B-841A-9C2B8658D15D}"/>
          </ac:picMkLst>
        </pc:picChg>
        <pc:picChg chg="add del mod">
          <ac:chgData name="Nathan Lucas" userId="5bc7d313-df65-4c00-b490-5e3b687898f3" providerId="ADAL" clId="{43FDC76A-0120-4947-A08B-CAE44C5FD7C3}" dt="2019-10-17T01:09:53.069" v="50013" actId="478"/>
          <ac:picMkLst>
            <pc:docMk/>
            <pc:sldMk cId="3484845394" sldId="578"/>
            <ac:picMk id="18" creationId="{993A403C-8836-4B8B-8322-23A8F255A833}"/>
          </ac:picMkLst>
        </pc:picChg>
      </pc:sldChg>
      <pc:sldChg chg="addSp delSp modSp add">
        <pc:chgData name="Nathan Lucas" userId="5bc7d313-df65-4c00-b490-5e3b687898f3" providerId="ADAL" clId="{43FDC76A-0120-4947-A08B-CAE44C5FD7C3}" dt="2019-10-17T01:37:40.238" v="51049" actId="20577"/>
        <pc:sldMkLst>
          <pc:docMk/>
          <pc:sldMk cId="448460430" sldId="579"/>
        </pc:sldMkLst>
        <pc:spChg chg="mod">
          <ac:chgData name="Nathan Lucas" userId="5bc7d313-df65-4c00-b490-5e3b687898f3" providerId="ADAL" clId="{43FDC76A-0120-4947-A08B-CAE44C5FD7C3}" dt="2019-10-17T01:37:33.781" v="51048" actId="20577"/>
          <ac:spMkLst>
            <pc:docMk/>
            <pc:sldMk cId="448460430" sldId="579"/>
            <ac:spMk id="2" creationId="{A6FDF95A-FBE1-4AFE-B202-EBE8A57E5434}"/>
          </ac:spMkLst>
        </pc:spChg>
        <pc:spChg chg="mod">
          <ac:chgData name="Nathan Lucas" userId="5bc7d313-df65-4c00-b490-5e3b687898f3" providerId="ADAL" clId="{43FDC76A-0120-4947-A08B-CAE44C5FD7C3}" dt="2019-10-17T01:37:40.238" v="51049" actId="20577"/>
          <ac:spMkLst>
            <pc:docMk/>
            <pc:sldMk cId="448460430" sldId="579"/>
            <ac:spMk id="3" creationId="{D5479D05-4D76-45D1-B5C1-A99E962D2C74}"/>
          </ac:spMkLst>
        </pc:spChg>
        <pc:grpChg chg="add del mod">
          <ac:chgData name="Nathan Lucas" userId="5bc7d313-df65-4c00-b490-5e3b687898f3" providerId="ADAL" clId="{43FDC76A-0120-4947-A08B-CAE44C5FD7C3}" dt="2019-10-17T00:50:30.071" v="49599"/>
          <ac:grpSpMkLst>
            <pc:docMk/>
            <pc:sldMk cId="448460430" sldId="579"/>
            <ac:grpSpMk id="9" creationId="{3C8C855F-E314-4C36-BDED-AC0650D1D556}"/>
          </ac:grpSpMkLst>
        </pc:grpChg>
        <pc:picChg chg="add mod">
          <ac:chgData name="Nathan Lucas" userId="5bc7d313-df65-4c00-b490-5e3b687898f3" providerId="ADAL" clId="{43FDC76A-0120-4947-A08B-CAE44C5FD7C3}" dt="2019-10-17T00:40:38.735" v="49393" actId="164"/>
          <ac:picMkLst>
            <pc:docMk/>
            <pc:sldMk cId="448460430" sldId="579"/>
            <ac:picMk id="6" creationId="{2A68A019-2855-4CBB-8945-2B2F73B9F4ED}"/>
          </ac:picMkLst>
        </pc:picChg>
        <pc:picChg chg="add mod">
          <ac:chgData name="Nathan Lucas" userId="5bc7d313-df65-4c00-b490-5e3b687898f3" providerId="ADAL" clId="{43FDC76A-0120-4947-A08B-CAE44C5FD7C3}" dt="2019-10-17T00:40:38.735" v="49393" actId="164"/>
          <ac:picMkLst>
            <pc:docMk/>
            <pc:sldMk cId="448460430" sldId="579"/>
            <ac:picMk id="8" creationId="{CF989AA1-8875-4D57-98AA-5EE0A03C9C65}"/>
          </ac:picMkLst>
        </pc:picChg>
      </pc:sldChg>
      <pc:sldChg chg="addSp delSp modSp add del ord modAnim">
        <pc:chgData name="Nathan Lucas" userId="5bc7d313-df65-4c00-b490-5e3b687898f3" providerId="ADAL" clId="{43FDC76A-0120-4947-A08B-CAE44C5FD7C3}" dt="2019-10-19T02:52:27.740" v="64220" actId="47"/>
        <pc:sldMkLst>
          <pc:docMk/>
          <pc:sldMk cId="2864214002" sldId="580"/>
        </pc:sldMkLst>
        <pc:spChg chg="del">
          <ac:chgData name="Nathan Lucas" userId="5bc7d313-df65-4c00-b490-5e3b687898f3" providerId="ADAL" clId="{43FDC76A-0120-4947-A08B-CAE44C5FD7C3}" dt="2019-10-17T00:55:20.576" v="49612"/>
          <ac:spMkLst>
            <pc:docMk/>
            <pc:sldMk cId="2864214002" sldId="580"/>
            <ac:spMk id="2" creationId="{FD013874-503A-492D-800C-70950DF71317}"/>
          </ac:spMkLst>
        </pc:spChg>
        <pc:spChg chg="del">
          <ac:chgData name="Nathan Lucas" userId="5bc7d313-df65-4c00-b490-5e3b687898f3" providerId="ADAL" clId="{43FDC76A-0120-4947-A08B-CAE44C5FD7C3}" dt="2019-10-17T00:55:20.576" v="49612"/>
          <ac:spMkLst>
            <pc:docMk/>
            <pc:sldMk cId="2864214002" sldId="580"/>
            <ac:spMk id="3" creationId="{A8E69413-86A9-44C7-BD25-D6BBA4B66B23}"/>
          </ac:spMkLst>
        </pc:spChg>
        <pc:spChg chg="add mod">
          <ac:chgData name="Nathan Lucas" userId="5bc7d313-df65-4c00-b490-5e3b687898f3" providerId="ADAL" clId="{43FDC76A-0120-4947-A08B-CAE44C5FD7C3}" dt="2019-10-17T01:11:47.601" v="50169" actId="20577"/>
          <ac:spMkLst>
            <pc:docMk/>
            <pc:sldMk cId="2864214002" sldId="580"/>
            <ac:spMk id="5" creationId="{27F6270F-BD19-4A09-B64A-2B3720CCEAA9}"/>
          </ac:spMkLst>
        </pc:spChg>
        <pc:spChg chg="add mod">
          <ac:chgData name="Nathan Lucas" userId="5bc7d313-df65-4c00-b490-5e3b687898f3" providerId="ADAL" clId="{43FDC76A-0120-4947-A08B-CAE44C5FD7C3}" dt="2019-10-19T02:23:54.061" v="63266" actId="14861"/>
          <ac:spMkLst>
            <pc:docMk/>
            <pc:sldMk cId="2864214002" sldId="580"/>
            <ac:spMk id="6" creationId="{022AC5A5-F7D1-437E-B778-FDF794EBFB0F}"/>
          </ac:spMkLst>
        </pc:spChg>
        <pc:spChg chg="add del mod ord">
          <ac:chgData name="Nathan Lucas" userId="5bc7d313-df65-4c00-b490-5e3b687898f3" providerId="ADAL" clId="{43FDC76A-0120-4947-A08B-CAE44C5FD7C3}" dt="2019-10-17T01:14:59.942" v="50354" actId="478"/>
          <ac:spMkLst>
            <pc:docMk/>
            <pc:sldMk cId="2864214002" sldId="580"/>
            <ac:spMk id="8" creationId="{B47EF04A-BACA-432A-8385-7AF25BD90B21}"/>
          </ac:spMkLst>
        </pc:spChg>
        <pc:spChg chg="add del mod ord">
          <ac:chgData name="Nathan Lucas" userId="5bc7d313-df65-4c00-b490-5e3b687898f3" providerId="ADAL" clId="{43FDC76A-0120-4947-A08B-CAE44C5FD7C3}" dt="2019-10-17T01:16:25.636" v="50409" actId="478"/>
          <ac:spMkLst>
            <pc:docMk/>
            <pc:sldMk cId="2864214002" sldId="580"/>
            <ac:spMk id="9" creationId="{B3B107B2-E61A-41EB-B9D3-4BC99F93D504}"/>
          </ac:spMkLst>
        </pc:spChg>
        <pc:spChg chg="add del mod ord">
          <ac:chgData name="Nathan Lucas" userId="5bc7d313-df65-4c00-b490-5e3b687898f3" providerId="ADAL" clId="{43FDC76A-0120-4947-A08B-CAE44C5FD7C3}" dt="2019-10-17T01:15:45.483" v="50386" actId="478"/>
          <ac:spMkLst>
            <pc:docMk/>
            <pc:sldMk cId="2864214002" sldId="580"/>
            <ac:spMk id="10" creationId="{DB5ABF98-D0D4-4FB5-89E7-AC0968877349}"/>
          </ac:spMkLst>
        </pc:spChg>
        <pc:spChg chg="add del mod">
          <ac:chgData name="Nathan Lucas" userId="5bc7d313-df65-4c00-b490-5e3b687898f3" providerId="ADAL" clId="{43FDC76A-0120-4947-A08B-CAE44C5FD7C3}" dt="2019-10-17T01:11:52.228" v="50170" actId="478"/>
          <ac:spMkLst>
            <pc:docMk/>
            <pc:sldMk cId="2864214002" sldId="580"/>
            <ac:spMk id="14" creationId="{E4915922-2C28-401F-B4DD-083C165D36BB}"/>
          </ac:spMkLst>
        </pc:spChg>
        <pc:spChg chg="add del mod">
          <ac:chgData name="Nathan Lucas" userId="5bc7d313-df65-4c00-b490-5e3b687898f3" providerId="ADAL" clId="{43FDC76A-0120-4947-A08B-CAE44C5FD7C3}" dt="2019-10-17T01:14:32.992" v="50331" actId="478"/>
          <ac:spMkLst>
            <pc:docMk/>
            <pc:sldMk cId="2864214002" sldId="580"/>
            <ac:spMk id="15" creationId="{4D3B5B29-45FB-46BD-9725-EF29A81D63A0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6" creationId="{F92FFCEE-C5D6-4062-9B91-FA2DA389DCE4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7" creationId="{97CE8EB2-98D3-4F08-A445-F01975D4D282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8" creationId="{580F5901-1343-4F35-BDCF-B90C56C29DD4}"/>
          </ac:spMkLst>
        </pc:spChg>
        <pc:spChg chg="add mod">
          <ac:chgData name="Nathan Lucas" userId="5bc7d313-df65-4c00-b490-5e3b687898f3" providerId="ADAL" clId="{43FDC76A-0120-4947-A08B-CAE44C5FD7C3}" dt="2019-10-19T02:23:33.826" v="63264" actId="692"/>
          <ac:spMkLst>
            <pc:docMk/>
            <pc:sldMk cId="2864214002" sldId="580"/>
            <ac:spMk id="19" creationId="{FA958A42-833C-47AE-9E6C-FEF4F94A9CCB}"/>
          </ac:spMkLst>
        </pc:spChg>
        <pc:picChg chg="add mod modCrop">
          <ac:chgData name="Nathan Lucas" userId="5bc7d313-df65-4c00-b490-5e3b687898f3" providerId="ADAL" clId="{43FDC76A-0120-4947-A08B-CAE44C5FD7C3}" dt="2019-10-19T02:23:24.405" v="63262" actId="692"/>
          <ac:picMkLst>
            <pc:docMk/>
            <pc:sldMk cId="2864214002" sldId="580"/>
            <ac:picMk id="7" creationId="{AA6C6E61-85BE-41A1-922C-9E746832B3AC}"/>
          </ac:picMkLst>
        </pc:picChg>
        <pc:picChg chg="add mod">
          <ac:chgData name="Nathan Lucas" userId="5bc7d313-df65-4c00-b490-5e3b687898f3" providerId="ADAL" clId="{43FDC76A-0120-4947-A08B-CAE44C5FD7C3}" dt="2019-10-19T02:23:24.405" v="63262" actId="692"/>
          <ac:picMkLst>
            <pc:docMk/>
            <pc:sldMk cId="2864214002" sldId="580"/>
            <ac:picMk id="11" creationId="{D4C068D8-BBFA-4E3E-8E4D-3E0FE2FB3E02}"/>
          </ac:picMkLst>
        </pc:picChg>
        <pc:picChg chg="add mod">
          <ac:chgData name="Nathan Lucas" userId="5bc7d313-df65-4c00-b490-5e3b687898f3" providerId="ADAL" clId="{43FDC76A-0120-4947-A08B-CAE44C5FD7C3}" dt="2019-10-19T02:23:24.405" v="63262" actId="692"/>
          <ac:picMkLst>
            <pc:docMk/>
            <pc:sldMk cId="2864214002" sldId="580"/>
            <ac:picMk id="13" creationId="{8456AE8E-386A-441C-B309-584C3D385D48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7T01:36:38.729" v="50987" actId="47"/>
        <pc:sldMkLst>
          <pc:docMk/>
          <pc:sldMk cId="3839079365" sldId="581"/>
        </pc:sldMkLst>
        <pc:spChg chg="mod">
          <ac:chgData name="Nathan Lucas" userId="5bc7d313-df65-4c00-b490-5e3b687898f3" providerId="ADAL" clId="{43FDC76A-0120-4947-A08B-CAE44C5FD7C3}" dt="2019-10-17T01:03:02.685" v="49887" actId="20577"/>
          <ac:spMkLst>
            <pc:docMk/>
            <pc:sldMk cId="3839079365" sldId="581"/>
            <ac:spMk id="2" creationId="{78DB844A-CE56-47D7-9CCA-8C693B5B94F7}"/>
          </ac:spMkLst>
        </pc:spChg>
        <pc:picChg chg="add del mod">
          <ac:chgData name="Nathan Lucas" userId="5bc7d313-df65-4c00-b490-5e3b687898f3" providerId="ADAL" clId="{43FDC76A-0120-4947-A08B-CAE44C5FD7C3}" dt="2019-10-17T01:25:07.054" v="50752"/>
          <ac:picMkLst>
            <pc:docMk/>
            <pc:sldMk cId="3839079365" sldId="581"/>
            <ac:picMk id="5" creationId="{93466C6F-5E58-4FB9-867D-2F1B493A0C1F}"/>
          </ac:picMkLst>
        </pc:picChg>
        <pc:picChg chg="add del mod">
          <ac:chgData name="Nathan Lucas" userId="5bc7d313-df65-4c00-b490-5e3b687898f3" providerId="ADAL" clId="{43FDC76A-0120-4947-A08B-CAE44C5FD7C3}" dt="2019-10-17T01:25:14.690" v="50756"/>
          <ac:picMkLst>
            <pc:docMk/>
            <pc:sldMk cId="3839079365" sldId="581"/>
            <ac:picMk id="7" creationId="{84584F44-5093-4533-A4B6-533891B53863}"/>
          </ac:picMkLst>
        </pc:picChg>
        <pc:picChg chg="add del mod">
          <ac:chgData name="Nathan Lucas" userId="5bc7d313-df65-4c00-b490-5e3b687898f3" providerId="ADAL" clId="{43FDC76A-0120-4947-A08B-CAE44C5FD7C3}" dt="2019-10-17T01:25:25.636" v="50758"/>
          <ac:picMkLst>
            <pc:docMk/>
            <pc:sldMk cId="3839079365" sldId="581"/>
            <ac:picMk id="9" creationId="{D861C616-9E02-4C1E-B9B8-975489940F40}"/>
          </ac:picMkLst>
        </pc:picChg>
      </pc:sldChg>
      <pc:sldChg chg="addSp delSp modSp add modAnim">
        <pc:chgData name="Nathan Lucas" userId="5bc7d313-df65-4c00-b490-5e3b687898f3" providerId="ADAL" clId="{43FDC76A-0120-4947-A08B-CAE44C5FD7C3}" dt="2019-10-19T02:52:55.237" v="64223" actId="14100"/>
        <pc:sldMkLst>
          <pc:docMk/>
          <pc:sldMk cId="1197363536" sldId="582"/>
        </pc:sldMkLst>
        <pc:spChg chg="mod">
          <ac:chgData name="Nathan Lucas" userId="5bc7d313-df65-4c00-b490-5e3b687898f3" providerId="ADAL" clId="{43FDC76A-0120-4947-A08B-CAE44C5FD7C3}" dt="2019-10-19T02:29:02.293" v="63394" actId="6549"/>
          <ac:spMkLst>
            <pc:docMk/>
            <pc:sldMk cId="1197363536" sldId="582"/>
            <ac:spMk id="2" creationId="{54E74C21-F94C-4E21-BE90-8A87F218DD3E}"/>
          </ac:spMkLst>
        </pc:spChg>
        <pc:spChg chg="del mod">
          <ac:chgData name="Nathan Lucas" userId="5bc7d313-df65-4c00-b490-5e3b687898f3" providerId="ADAL" clId="{43FDC76A-0120-4947-A08B-CAE44C5FD7C3}" dt="2019-10-17T01:24:31.660" v="50733"/>
          <ac:spMkLst>
            <pc:docMk/>
            <pc:sldMk cId="1197363536" sldId="582"/>
            <ac:spMk id="3" creationId="{150E66A3-7802-46A3-B515-BF762B7BF3FD}"/>
          </ac:spMkLst>
        </pc:spChg>
        <pc:spChg chg="add del mod">
          <ac:chgData name="Nathan Lucas" userId="5bc7d313-df65-4c00-b490-5e3b687898f3" providerId="ADAL" clId="{43FDC76A-0120-4947-A08B-CAE44C5FD7C3}" dt="2019-10-19T02:24:57.490" v="63335"/>
          <ac:spMkLst>
            <pc:docMk/>
            <pc:sldMk cId="1197363536" sldId="582"/>
            <ac:spMk id="3" creationId="{202C4876-DBAD-4761-AD1D-5672EBAB407A}"/>
          </ac:spMkLst>
        </pc:spChg>
        <pc:spChg chg="add del mod">
          <ac:chgData name="Nathan Lucas" userId="5bc7d313-df65-4c00-b490-5e3b687898f3" providerId="ADAL" clId="{43FDC76A-0120-4947-A08B-CAE44C5FD7C3}" dt="2019-10-19T02:26:07.909" v="63358"/>
          <ac:spMkLst>
            <pc:docMk/>
            <pc:sldMk cId="1197363536" sldId="582"/>
            <ac:spMk id="4" creationId="{DC26D176-076B-49CB-9C78-0669C0F71034}"/>
          </ac:spMkLst>
        </pc:spChg>
        <pc:spChg chg="del">
          <ac:chgData name="Nathan Lucas" userId="5bc7d313-df65-4c00-b490-5e3b687898f3" providerId="ADAL" clId="{43FDC76A-0120-4947-A08B-CAE44C5FD7C3}" dt="2019-10-17T01:24:22.358" v="50731" actId="478"/>
          <ac:spMkLst>
            <pc:docMk/>
            <pc:sldMk cId="1197363536" sldId="582"/>
            <ac:spMk id="5" creationId="{3C5B0441-4AAD-447C-91DD-0253ECC88C60}"/>
          </ac:spMkLst>
        </pc:spChg>
        <pc:spChg chg="add mod">
          <ac:chgData name="Nathan Lucas" userId="5bc7d313-df65-4c00-b490-5e3b687898f3" providerId="ADAL" clId="{43FDC76A-0120-4947-A08B-CAE44C5FD7C3}" dt="2019-10-19T02:52:55.237" v="64223" actId="14100"/>
          <ac:spMkLst>
            <pc:docMk/>
            <pc:sldMk cId="1197363536" sldId="582"/>
            <ac:spMk id="5" creationId="{BD3B3AF3-CD27-47F8-9F57-59BF9C45AF60}"/>
          </ac:spMkLst>
        </pc:spChg>
        <pc:spChg chg="add del mod">
          <ac:chgData name="Nathan Lucas" userId="5bc7d313-df65-4c00-b490-5e3b687898f3" providerId="ADAL" clId="{43FDC76A-0120-4947-A08B-CAE44C5FD7C3}" dt="2019-10-19T02:52:47.142" v="64221"/>
          <ac:spMkLst>
            <pc:docMk/>
            <pc:sldMk cId="1197363536" sldId="582"/>
            <ac:spMk id="10" creationId="{A732D8DB-09D8-4CD6-B9C7-3A88DAE73380}"/>
          </ac:spMkLst>
        </pc:spChg>
        <pc:spChg chg="add del mod">
          <ac:chgData name="Nathan Lucas" userId="5bc7d313-df65-4c00-b490-5e3b687898f3" providerId="ADAL" clId="{43FDC76A-0120-4947-A08B-CAE44C5FD7C3}" dt="2019-10-19T02:52:47.142" v="64221"/>
          <ac:spMkLst>
            <pc:docMk/>
            <pc:sldMk cId="1197363536" sldId="582"/>
            <ac:spMk id="11" creationId="{23E7DB99-F9AC-4670-A606-9061754E6294}"/>
          </ac:spMkLst>
        </pc:spChg>
        <pc:spChg chg="del mod">
          <ac:chgData name="Nathan Lucas" userId="5bc7d313-df65-4c00-b490-5e3b687898f3" providerId="ADAL" clId="{43FDC76A-0120-4947-A08B-CAE44C5FD7C3}" dt="2019-10-17T01:26:07.469" v="50808" actId="478"/>
          <ac:spMkLst>
            <pc:docMk/>
            <pc:sldMk cId="1197363536" sldId="582"/>
            <ac:spMk id="12" creationId="{011F3096-51D6-4202-B01C-58F6D9A28F6A}"/>
          </ac:spMkLst>
        </pc:spChg>
        <pc:spChg chg="add del mod">
          <ac:chgData name="Nathan Lucas" userId="5bc7d313-df65-4c00-b490-5e3b687898f3" providerId="ADAL" clId="{43FDC76A-0120-4947-A08B-CAE44C5FD7C3}" dt="2019-10-19T02:52:47.142" v="64221"/>
          <ac:spMkLst>
            <pc:docMk/>
            <pc:sldMk cId="1197363536" sldId="582"/>
            <ac:spMk id="12" creationId="{CB96BA54-9C46-4D2D-BF05-98B3CA45CB7B}"/>
          </ac:spMkLst>
        </pc:spChg>
        <pc:spChg chg="del mod">
          <ac:chgData name="Nathan Lucas" userId="5bc7d313-df65-4c00-b490-5e3b687898f3" providerId="ADAL" clId="{43FDC76A-0120-4947-A08B-CAE44C5FD7C3}" dt="2019-10-17T01:25:56.267" v="50790" actId="478"/>
          <ac:spMkLst>
            <pc:docMk/>
            <pc:sldMk cId="1197363536" sldId="582"/>
            <ac:spMk id="13" creationId="{5D64DB0C-DBC1-49CF-883F-CE574E2427FE}"/>
          </ac:spMkLst>
        </pc:spChg>
        <pc:spChg chg="del mod">
          <ac:chgData name="Nathan Lucas" userId="5bc7d313-df65-4c00-b490-5e3b687898f3" providerId="ADAL" clId="{43FDC76A-0120-4947-A08B-CAE44C5FD7C3}" dt="2019-10-17T01:26:15.897" v="50815" actId="478"/>
          <ac:spMkLst>
            <pc:docMk/>
            <pc:sldMk cId="1197363536" sldId="582"/>
            <ac:spMk id="14" creationId="{2EB7AB4A-D5F9-481A-9571-8191AEA73D0F}"/>
          </ac:spMkLst>
        </pc:spChg>
        <pc:spChg chg="add del mod">
          <ac:chgData name="Nathan Lucas" userId="5bc7d313-df65-4c00-b490-5e3b687898f3" providerId="ADAL" clId="{43FDC76A-0120-4947-A08B-CAE44C5FD7C3}" dt="2019-10-19T02:34:44.545" v="63693" actId="478"/>
          <ac:spMkLst>
            <pc:docMk/>
            <pc:sldMk cId="1197363536" sldId="582"/>
            <ac:spMk id="17" creationId="{77809C5B-2CD3-48B7-8136-324EC204351A}"/>
          </ac:spMkLst>
        </pc:spChg>
        <pc:spChg chg="del mod">
          <ac:chgData name="Nathan Lucas" userId="5bc7d313-df65-4c00-b490-5e3b687898f3" providerId="ADAL" clId="{43FDC76A-0120-4947-A08B-CAE44C5FD7C3}" dt="2019-10-17T01:25:46.809" v="50784" actId="478"/>
          <ac:spMkLst>
            <pc:docMk/>
            <pc:sldMk cId="1197363536" sldId="582"/>
            <ac:spMk id="17" creationId="{BEF571A2-778F-441A-8C52-0B63C64FD903}"/>
          </ac:spMkLst>
        </pc:spChg>
        <pc:spChg chg="add del mod">
          <ac:chgData name="Nathan Lucas" userId="5bc7d313-df65-4c00-b490-5e3b687898f3" providerId="ADAL" clId="{43FDC76A-0120-4947-A08B-CAE44C5FD7C3}" dt="2019-10-19T02:27:25.890" v="63366" actId="478"/>
          <ac:spMkLst>
            <pc:docMk/>
            <pc:sldMk cId="1197363536" sldId="582"/>
            <ac:spMk id="20" creationId="{6FDB8882-B0A1-4739-8753-4FEA6B91CCD3}"/>
          </ac:spMkLst>
        </pc:spChg>
        <pc:spChg chg="add del mod">
          <ac:chgData name="Nathan Lucas" userId="5bc7d313-df65-4c00-b490-5e3b687898f3" providerId="ADAL" clId="{43FDC76A-0120-4947-A08B-CAE44C5FD7C3}" dt="2019-10-19T02:27:25.890" v="63366" actId="478"/>
          <ac:spMkLst>
            <pc:docMk/>
            <pc:sldMk cId="1197363536" sldId="582"/>
            <ac:spMk id="21" creationId="{F0F54196-037C-4AB2-9739-08DB2304A17D}"/>
          </ac:spMkLst>
        </pc:spChg>
        <pc:spChg chg="add del mod">
          <ac:chgData name="Nathan Lucas" userId="5bc7d313-df65-4c00-b490-5e3b687898f3" providerId="ADAL" clId="{43FDC76A-0120-4947-A08B-CAE44C5FD7C3}" dt="2019-10-19T02:27:29.120" v="63368" actId="478"/>
          <ac:spMkLst>
            <pc:docMk/>
            <pc:sldMk cId="1197363536" sldId="582"/>
            <ac:spMk id="22" creationId="{D15E9017-E373-40A8-AA21-ABBFF43637CE}"/>
          </ac:spMkLst>
        </pc:spChg>
        <pc:spChg chg="add del mod">
          <ac:chgData name="Nathan Lucas" userId="5bc7d313-df65-4c00-b490-5e3b687898f3" providerId="ADAL" clId="{43FDC76A-0120-4947-A08B-CAE44C5FD7C3}" dt="2019-10-19T02:27:28.600" v="63367" actId="478"/>
          <ac:spMkLst>
            <pc:docMk/>
            <pc:sldMk cId="1197363536" sldId="582"/>
            <ac:spMk id="23" creationId="{1EFF7195-3BDF-411D-8D13-71C4728D5C16}"/>
          </ac:spMkLst>
        </pc:spChg>
        <pc:spChg chg="add del mod">
          <ac:chgData name="Nathan Lucas" userId="5bc7d313-df65-4c00-b490-5e3b687898f3" providerId="ADAL" clId="{43FDC76A-0120-4947-A08B-CAE44C5FD7C3}" dt="2019-10-19T02:35:00.367" v="63698" actId="478"/>
          <ac:spMkLst>
            <pc:docMk/>
            <pc:sldMk cId="1197363536" sldId="582"/>
            <ac:spMk id="24" creationId="{6F4DF4CD-2B43-4080-9074-EB8383C675E0}"/>
          </ac:spMkLst>
        </pc:spChg>
        <pc:spChg chg="add del mod">
          <ac:chgData name="Nathan Lucas" userId="5bc7d313-df65-4c00-b490-5e3b687898f3" providerId="ADAL" clId="{43FDC76A-0120-4947-A08B-CAE44C5FD7C3}" dt="2019-10-19T02:30:35.436" v="63464" actId="478"/>
          <ac:spMkLst>
            <pc:docMk/>
            <pc:sldMk cId="1197363536" sldId="582"/>
            <ac:spMk id="25" creationId="{17FCEDDF-F532-4993-9147-106F99B86D18}"/>
          </ac:spMkLst>
        </pc:spChg>
        <pc:spChg chg="add del mod">
          <ac:chgData name="Nathan Lucas" userId="5bc7d313-df65-4c00-b490-5e3b687898f3" providerId="ADAL" clId="{43FDC76A-0120-4947-A08B-CAE44C5FD7C3}" dt="2019-10-19T02:35:04.540" v="63699" actId="478"/>
          <ac:spMkLst>
            <pc:docMk/>
            <pc:sldMk cId="1197363536" sldId="582"/>
            <ac:spMk id="26" creationId="{EBB55DC5-94D5-485B-B8C9-26DFB4105B71}"/>
          </ac:spMkLst>
        </pc:spChg>
        <pc:spChg chg="add mod">
          <ac:chgData name="Nathan Lucas" userId="5bc7d313-df65-4c00-b490-5e3b687898f3" providerId="ADAL" clId="{43FDC76A-0120-4947-A08B-CAE44C5FD7C3}" dt="2019-10-19T02:51:01.258" v="64209" actId="1035"/>
          <ac:spMkLst>
            <pc:docMk/>
            <pc:sldMk cId="1197363536" sldId="582"/>
            <ac:spMk id="29" creationId="{50A59BD0-7BB1-48C5-A7A6-F97B92FE9401}"/>
          </ac:spMkLst>
        </pc:spChg>
        <pc:spChg chg="add mod">
          <ac:chgData name="Nathan Lucas" userId="5bc7d313-df65-4c00-b490-5e3b687898f3" providerId="ADAL" clId="{43FDC76A-0120-4947-A08B-CAE44C5FD7C3}" dt="2019-10-19T02:51:01.258" v="64209" actId="1035"/>
          <ac:spMkLst>
            <pc:docMk/>
            <pc:sldMk cId="1197363536" sldId="582"/>
            <ac:spMk id="30" creationId="{3C09BE8C-80F3-4B26-97CF-E53FE491EA0B}"/>
          </ac:spMkLst>
        </pc:spChg>
        <pc:picChg chg="del">
          <ac:chgData name="Nathan Lucas" userId="5bc7d313-df65-4c00-b490-5e3b687898f3" providerId="ADAL" clId="{43FDC76A-0120-4947-A08B-CAE44C5FD7C3}" dt="2019-10-17T01:24:22.358" v="50731" actId="478"/>
          <ac:picMkLst>
            <pc:docMk/>
            <pc:sldMk cId="1197363536" sldId="582"/>
            <ac:picMk id="4" creationId="{D56CD480-C0E1-4D01-8850-DED61DF99268}"/>
          </ac:picMkLst>
        </pc:picChg>
        <pc:picChg chg="add mod">
          <ac:chgData name="Nathan Lucas" userId="5bc7d313-df65-4c00-b490-5e3b687898f3" providerId="ADAL" clId="{43FDC76A-0120-4947-A08B-CAE44C5FD7C3}" dt="2019-10-19T02:46:46.307" v="63922" actId="1036"/>
          <ac:picMkLst>
            <pc:docMk/>
            <pc:sldMk cId="1197363536" sldId="582"/>
            <ac:picMk id="8" creationId="{8CCE1F98-4F52-4268-9DDD-F152F09BC723}"/>
          </ac:picMkLst>
        </pc:picChg>
        <pc:picChg chg="mod">
          <ac:chgData name="Nathan Lucas" userId="5bc7d313-df65-4c00-b490-5e3b687898f3" providerId="ADAL" clId="{43FDC76A-0120-4947-A08B-CAE44C5FD7C3}" dt="2019-10-19T02:52:08.626" v="64219" actId="1038"/>
          <ac:picMkLst>
            <pc:docMk/>
            <pc:sldMk cId="1197363536" sldId="582"/>
            <ac:picMk id="9" creationId="{E63F0E0E-DD6C-4D4D-86FF-43A0CCA83097}"/>
          </ac:picMkLst>
        </pc:picChg>
        <pc:picChg chg="add del mod">
          <ac:chgData name="Nathan Lucas" userId="5bc7d313-df65-4c00-b490-5e3b687898f3" providerId="ADAL" clId="{43FDC76A-0120-4947-A08B-CAE44C5FD7C3}" dt="2019-10-19T02:26:33.971" v="63362" actId="478"/>
          <ac:picMkLst>
            <pc:docMk/>
            <pc:sldMk cId="1197363536" sldId="582"/>
            <ac:picMk id="15" creationId="{52A480B3-8333-4835-B80A-81424DCFD57C}"/>
          </ac:picMkLst>
        </pc:picChg>
        <pc:picChg chg="add del mod">
          <ac:chgData name="Nathan Lucas" userId="5bc7d313-df65-4c00-b490-5e3b687898f3" providerId="ADAL" clId="{43FDC76A-0120-4947-A08B-CAE44C5FD7C3}" dt="2019-10-19T02:34:58.066" v="63697" actId="478"/>
          <ac:picMkLst>
            <pc:docMk/>
            <pc:sldMk cId="1197363536" sldId="582"/>
            <ac:picMk id="16" creationId="{83333160-33EE-42D2-9038-54927375F865}"/>
          </ac:picMkLst>
        </pc:picChg>
        <pc:picChg chg="add del mod modCrop">
          <ac:chgData name="Nathan Lucas" userId="5bc7d313-df65-4c00-b490-5e3b687898f3" providerId="ADAL" clId="{43FDC76A-0120-4947-A08B-CAE44C5FD7C3}" dt="2019-10-19T02:26:18.830" v="63361" actId="478"/>
          <ac:picMkLst>
            <pc:docMk/>
            <pc:sldMk cId="1197363536" sldId="582"/>
            <ac:picMk id="18" creationId="{993A403C-8836-4B8B-8322-23A8F255A833}"/>
          </ac:picMkLst>
        </pc:picChg>
        <pc:picChg chg="add del mod">
          <ac:chgData name="Nathan Lucas" userId="5bc7d313-df65-4c00-b490-5e3b687898f3" providerId="ADAL" clId="{43FDC76A-0120-4947-A08B-CAE44C5FD7C3}" dt="2019-10-19T02:35:24.236" v="63702" actId="478"/>
          <ac:picMkLst>
            <pc:docMk/>
            <pc:sldMk cId="1197363536" sldId="582"/>
            <ac:picMk id="19" creationId="{2D213BF2-B83A-4440-B0DC-BEAEA3BA2704}"/>
          </ac:picMkLst>
        </pc:picChg>
        <pc:picChg chg="add del mod">
          <ac:chgData name="Nathan Lucas" userId="5bc7d313-df65-4c00-b490-5e3b687898f3" providerId="ADAL" clId="{43FDC76A-0120-4947-A08B-CAE44C5FD7C3}" dt="2019-10-19T02:39:42.250" v="63788" actId="478"/>
          <ac:picMkLst>
            <pc:docMk/>
            <pc:sldMk cId="1197363536" sldId="582"/>
            <ac:picMk id="27" creationId="{3B369166-5345-4358-9D31-B23CCD34D5C6}"/>
          </ac:picMkLst>
        </pc:picChg>
        <pc:picChg chg="add mod">
          <ac:chgData name="Nathan Lucas" userId="5bc7d313-df65-4c00-b490-5e3b687898f3" providerId="ADAL" clId="{43FDC76A-0120-4947-A08B-CAE44C5FD7C3}" dt="2019-10-19T02:42:39.322" v="63871" actId="1036"/>
          <ac:picMkLst>
            <pc:docMk/>
            <pc:sldMk cId="1197363536" sldId="582"/>
            <ac:picMk id="28" creationId="{C4F3B575-9EB8-4E2E-B740-8EDB5D43D6F8}"/>
          </ac:picMkLst>
        </pc:picChg>
      </pc:sldChg>
      <pc:sldChg chg="add del">
        <pc:chgData name="Nathan Lucas" userId="5bc7d313-df65-4c00-b490-5e3b687898f3" providerId="ADAL" clId="{43FDC76A-0120-4947-A08B-CAE44C5FD7C3}" dt="2019-10-17T03:22:50.948" v="53390" actId="47"/>
        <pc:sldMkLst>
          <pc:docMk/>
          <pc:sldMk cId="2722948245" sldId="583"/>
        </pc:sldMkLst>
      </pc:sldChg>
      <pc:sldChg chg="add del modTransition">
        <pc:chgData name="Nathan Lucas" userId="5bc7d313-df65-4c00-b490-5e3b687898f3" providerId="ADAL" clId="{43FDC76A-0120-4947-A08B-CAE44C5FD7C3}" dt="2019-10-18T13:41:08.298" v="56792" actId="47"/>
        <pc:sldMkLst>
          <pc:docMk/>
          <pc:sldMk cId="133742551" sldId="584"/>
        </pc:sldMkLst>
      </pc:sldChg>
      <pc:sldChg chg="add del">
        <pc:chgData name="Nathan Lucas" userId="5bc7d313-df65-4c00-b490-5e3b687898f3" providerId="ADAL" clId="{43FDC76A-0120-4947-A08B-CAE44C5FD7C3}" dt="2019-10-17T03:22:52.725" v="53391" actId="2696"/>
        <pc:sldMkLst>
          <pc:docMk/>
          <pc:sldMk cId="1454847973" sldId="584"/>
        </pc:sldMkLst>
      </pc:sldChg>
      <pc:sldChg chg="add del modTransition">
        <pc:chgData name="Nathan Lucas" userId="5bc7d313-df65-4c00-b490-5e3b687898f3" providerId="ADAL" clId="{43FDC76A-0120-4947-A08B-CAE44C5FD7C3}" dt="2019-10-18T13:41:04.350" v="56790" actId="47"/>
        <pc:sldMkLst>
          <pc:docMk/>
          <pc:sldMk cId="2909424755" sldId="585"/>
        </pc:sldMkLst>
      </pc:sldChg>
      <pc:sldChg chg="modSp add del ord">
        <pc:chgData name="Nathan Lucas" userId="5bc7d313-df65-4c00-b490-5e3b687898f3" providerId="ADAL" clId="{43FDC76A-0120-4947-A08B-CAE44C5FD7C3}" dt="2019-10-18T13:48:53.800" v="56805" actId="47"/>
        <pc:sldMkLst>
          <pc:docMk/>
          <pc:sldMk cId="2013667413" sldId="586"/>
        </pc:sldMkLst>
        <pc:spChg chg="mod">
          <ac:chgData name="Nathan Lucas" userId="5bc7d313-df65-4c00-b490-5e3b687898f3" providerId="ADAL" clId="{43FDC76A-0120-4947-A08B-CAE44C5FD7C3}" dt="2019-10-17T02:35:56.461" v="52262" actId="114"/>
          <ac:spMkLst>
            <pc:docMk/>
            <pc:sldMk cId="2013667413" sldId="586"/>
            <ac:spMk id="2" creationId="{BAD37CB9-8AEF-441B-AEAF-6B64752C1F38}"/>
          </ac:spMkLst>
        </pc:spChg>
        <pc:picChg chg="mod modCrop">
          <ac:chgData name="Nathan Lucas" userId="5bc7d313-df65-4c00-b490-5e3b687898f3" providerId="ADAL" clId="{43FDC76A-0120-4947-A08B-CAE44C5FD7C3}" dt="2019-10-17T02:26:39.098" v="52177" actId="732"/>
          <ac:picMkLst>
            <pc:docMk/>
            <pc:sldMk cId="2013667413" sldId="586"/>
            <ac:picMk id="4" creationId="{5FC34B88-9F51-4F10-804B-31A2348F8BD1}"/>
          </ac:picMkLst>
        </pc:picChg>
      </pc:sldChg>
      <pc:sldChg chg="modSp add del ord modAnim">
        <pc:chgData name="Nathan Lucas" userId="5bc7d313-df65-4c00-b490-5e3b687898f3" providerId="ADAL" clId="{43FDC76A-0120-4947-A08B-CAE44C5FD7C3}" dt="2019-10-18T13:50:57.710" v="56836" actId="47"/>
        <pc:sldMkLst>
          <pc:docMk/>
          <pc:sldMk cId="1663036829" sldId="587"/>
        </pc:sldMkLst>
        <pc:picChg chg="mod modCrop">
          <ac:chgData name="Nathan Lucas" userId="5bc7d313-df65-4c00-b490-5e3b687898f3" providerId="ADAL" clId="{43FDC76A-0120-4947-A08B-CAE44C5FD7C3}" dt="2019-10-17T02:39:22.612" v="52279" actId="732"/>
          <ac:picMkLst>
            <pc:docMk/>
            <pc:sldMk cId="1663036829" sldId="587"/>
            <ac:picMk id="4" creationId="{5FC34B88-9F51-4F10-804B-31A2348F8BD1}"/>
          </ac:picMkLst>
        </pc:picChg>
      </pc:sldChg>
      <pc:sldChg chg="modSp add del modAnim">
        <pc:chgData name="Nathan Lucas" userId="5bc7d313-df65-4c00-b490-5e3b687898f3" providerId="ADAL" clId="{43FDC76A-0120-4947-A08B-CAE44C5FD7C3}" dt="2019-10-18T13:50:59.028" v="56837" actId="47"/>
        <pc:sldMkLst>
          <pc:docMk/>
          <pc:sldMk cId="2844562286" sldId="588"/>
        </pc:sldMkLst>
        <pc:spChg chg="mod">
          <ac:chgData name="Nathan Lucas" userId="5bc7d313-df65-4c00-b490-5e3b687898f3" providerId="ADAL" clId="{43FDC76A-0120-4947-A08B-CAE44C5FD7C3}" dt="2019-10-17T02:39:36.919" v="52291" actId="20577"/>
          <ac:spMkLst>
            <pc:docMk/>
            <pc:sldMk cId="2844562286" sldId="588"/>
            <ac:spMk id="2" creationId="{BAD37CB9-8AEF-441B-AEAF-6B64752C1F38}"/>
          </ac:spMkLst>
        </pc:spChg>
        <pc:picChg chg="mod modCrop">
          <ac:chgData name="Nathan Lucas" userId="5bc7d313-df65-4c00-b490-5e3b687898f3" providerId="ADAL" clId="{43FDC76A-0120-4947-A08B-CAE44C5FD7C3}" dt="2019-10-17T02:42:45.102" v="52318" actId="732"/>
          <ac:picMkLst>
            <pc:docMk/>
            <pc:sldMk cId="2844562286" sldId="588"/>
            <ac:picMk id="4" creationId="{5FC34B88-9F51-4F10-804B-31A2348F8BD1}"/>
          </ac:picMkLst>
        </pc:picChg>
      </pc:sldChg>
      <pc:sldChg chg="modSp add del ord">
        <pc:chgData name="Nathan Lucas" userId="5bc7d313-df65-4c00-b490-5e3b687898f3" providerId="ADAL" clId="{43FDC76A-0120-4947-A08B-CAE44C5FD7C3}" dt="2019-10-17T16:37:35.997" v="55820" actId="47"/>
        <pc:sldMkLst>
          <pc:docMk/>
          <pc:sldMk cId="769735912" sldId="589"/>
        </pc:sldMkLst>
        <pc:spChg chg="mod">
          <ac:chgData name="Nathan Lucas" userId="5bc7d313-df65-4c00-b490-5e3b687898f3" providerId="ADAL" clId="{43FDC76A-0120-4947-A08B-CAE44C5FD7C3}" dt="2019-10-17T16:34:33.660" v="55735"/>
          <ac:spMkLst>
            <pc:docMk/>
            <pc:sldMk cId="769735912" sldId="589"/>
            <ac:spMk id="2" creationId="{E8F5B13C-86CD-4B3F-ABFE-A65EEDADC028}"/>
          </ac:spMkLst>
        </pc:spChg>
        <pc:spChg chg="mod">
          <ac:chgData name="Nathan Lucas" userId="5bc7d313-df65-4c00-b490-5e3b687898f3" providerId="ADAL" clId="{43FDC76A-0120-4947-A08B-CAE44C5FD7C3}" dt="2019-10-17T16:33:36.439" v="55733" actId="6549"/>
          <ac:spMkLst>
            <pc:docMk/>
            <pc:sldMk cId="769735912" sldId="589"/>
            <ac:spMk id="3" creationId="{B2B0ED78-CFF9-49BA-A34E-9F40899359E2}"/>
          </ac:spMkLst>
        </pc:spChg>
      </pc:sldChg>
      <pc:sldChg chg="addSp delSp modSp add del ord">
        <pc:chgData name="Nathan Lucas" userId="5bc7d313-df65-4c00-b490-5e3b687898f3" providerId="ADAL" clId="{43FDC76A-0120-4947-A08B-CAE44C5FD7C3}" dt="2019-10-19T01:44:49.081" v="62340" actId="47"/>
        <pc:sldMkLst>
          <pc:docMk/>
          <pc:sldMk cId="1072550581" sldId="590"/>
        </pc:sldMkLst>
        <pc:spChg chg="mod">
          <ac:chgData name="Nathan Lucas" userId="5bc7d313-df65-4c00-b490-5e3b687898f3" providerId="ADAL" clId="{43FDC76A-0120-4947-A08B-CAE44C5FD7C3}" dt="2019-10-17T03:31:48.716" v="53698" actId="20577"/>
          <ac:spMkLst>
            <pc:docMk/>
            <pc:sldMk cId="1072550581" sldId="590"/>
            <ac:spMk id="2" creationId="{0415CCE7-4405-4EDF-86F7-91F7D4CB0192}"/>
          </ac:spMkLst>
        </pc:spChg>
        <pc:spChg chg="mod">
          <ac:chgData name="Nathan Lucas" userId="5bc7d313-df65-4c00-b490-5e3b687898f3" providerId="ADAL" clId="{43FDC76A-0120-4947-A08B-CAE44C5FD7C3}" dt="2019-10-19T01:44:46.209" v="62339" actId="6549"/>
          <ac:spMkLst>
            <pc:docMk/>
            <pc:sldMk cId="1072550581" sldId="590"/>
            <ac:spMk id="3" creationId="{F8AE8F3E-E5D7-4913-A0EF-CAD71D2361EC}"/>
          </ac:spMkLst>
        </pc:spChg>
        <pc:picChg chg="add del">
          <ac:chgData name="Nathan Lucas" userId="5bc7d313-df65-4c00-b490-5e3b687898f3" providerId="ADAL" clId="{43FDC76A-0120-4947-A08B-CAE44C5FD7C3}" dt="2019-10-19T01:43:16.284" v="62236"/>
          <ac:picMkLst>
            <pc:docMk/>
            <pc:sldMk cId="1072550581" sldId="590"/>
            <ac:picMk id="5" creationId="{00C44469-1703-41B4-94C2-C10AE0417718}"/>
          </ac:picMkLst>
        </pc:picChg>
        <pc:picChg chg="add del mod modCrop">
          <ac:chgData name="Nathan Lucas" userId="5bc7d313-df65-4c00-b490-5e3b687898f3" providerId="ADAL" clId="{43FDC76A-0120-4947-A08B-CAE44C5FD7C3}" dt="2019-10-19T01:30:01.396" v="61806"/>
          <ac:picMkLst>
            <pc:docMk/>
            <pc:sldMk cId="1072550581" sldId="590"/>
            <ac:picMk id="7" creationId="{35BD56BA-8476-4C3A-A4CD-6727793AF50B}"/>
          </ac:picMkLst>
        </pc:picChg>
      </pc:sldChg>
      <pc:sldChg chg="add del modTransition">
        <pc:chgData name="Nathan Lucas" userId="5bc7d313-df65-4c00-b490-5e3b687898f3" providerId="ADAL" clId="{43FDC76A-0120-4947-A08B-CAE44C5FD7C3}" dt="2019-10-17T03:06:03.231" v="52733" actId="47"/>
        <pc:sldMkLst>
          <pc:docMk/>
          <pc:sldMk cId="3332787232" sldId="590"/>
        </pc:sldMkLst>
      </pc:sldChg>
      <pc:sldChg chg="add del">
        <pc:chgData name="Nathan Lucas" userId="5bc7d313-df65-4c00-b490-5e3b687898f3" providerId="ADAL" clId="{43FDC76A-0120-4947-A08B-CAE44C5FD7C3}" dt="2019-10-17T03:53:30.846" v="54555" actId="47"/>
        <pc:sldMkLst>
          <pc:docMk/>
          <pc:sldMk cId="1735617643" sldId="591"/>
        </pc:sldMkLst>
      </pc:sldChg>
      <pc:sldChg chg="add del">
        <pc:chgData name="Nathan Lucas" userId="5bc7d313-df65-4c00-b490-5e3b687898f3" providerId="ADAL" clId="{43FDC76A-0120-4947-A08B-CAE44C5FD7C3}" dt="2019-10-17T03:51:41.317" v="54518" actId="2696"/>
        <pc:sldMkLst>
          <pc:docMk/>
          <pc:sldMk cId="2627170433" sldId="591"/>
        </pc:sldMkLst>
      </pc:sldChg>
      <pc:sldChg chg="modSp add del">
        <pc:chgData name="Nathan Lucas" userId="5bc7d313-df65-4c00-b490-5e3b687898f3" providerId="ADAL" clId="{43FDC76A-0120-4947-A08B-CAE44C5FD7C3}" dt="2019-10-17T16:19:50.332" v="55125" actId="47"/>
        <pc:sldMkLst>
          <pc:docMk/>
          <pc:sldMk cId="1872242532" sldId="592"/>
        </pc:sldMkLst>
        <pc:spChg chg="mod">
          <ac:chgData name="Nathan Lucas" userId="5bc7d313-df65-4c00-b490-5e3b687898f3" providerId="ADAL" clId="{43FDC76A-0120-4947-A08B-CAE44C5FD7C3}" dt="2019-10-17T03:52:51.951" v="54553" actId="20577"/>
          <ac:spMkLst>
            <pc:docMk/>
            <pc:sldMk cId="1872242532" sldId="592"/>
            <ac:spMk id="2" creationId="{9E924BED-B5A0-4F90-8695-02175D4CB851}"/>
          </ac:spMkLst>
        </pc:spChg>
      </pc:sldChg>
      <pc:sldChg chg="addSp delSp modSp add delAnim modAnim">
        <pc:chgData name="Nathan Lucas" userId="5bc7d313-df65-4c00-b490-5e3b687898f3" providerId="ADAL" clId="{43FDC76A-0120-4947-A08B-CAE44C5FD7C3}" dt="2019-10-19T04:23:17.670" v="65843" actId="692"/>
        <pc:sldMkLst>
          <pc:docMk/>
          <pc:sldMk cId="3676534810" sldId="593"/>
        </pc:sldMkLst>
        <pc:spChg chg="mod">
          <ac:chgData name="Nathan Lucas" userId="5bc7d313-df65-4c00-b490-5e3b687898f3" providerId="ADAL" clId="{43FDC76A-0120-4947-A08B-CAE44C5FD7C3}" dt="2019-10-17T15:57:27.725" v="54856" actId="20577"/>
          <ac:spMkLst>
            <pc:docMk/>
            <pc:sldMk cId="3676534810" sldId="593"/>
            <ac:spMk id="2" creationId="{464C826F-7A1A-4243-B038-C9C141110493}"/>
          </ac:spMkLst>
        </pc:spChg>
        <pc:spChg chg="add del mod ord">
          <ac:chgData name="Nathan Lucas" userId="5bc7d313-df65-4c00-b490-5e3b687898f3" providerId="ADAL" clId="{43FDC76A-0120-4947-A08B-CAE44C5FD7C3}" dt="2019-10-19T00:11:43.827" v="60706" actId="478"/>
          <ac:spMkLst>
            <pc:docMk/>
            <pc:sldMk cId="3676534810" sldId="593"/>
            <ac:spMk id="5" creationId="{3B9DC6DD-7EC2-400D-B32D-2D2ED95A02E1}"/>
          </ac:spMkLst>
        </pc:spChg>
        <pc:spChg chg="add mod">
          <ac:chgData name="Nathan Lucas" userId="5bc7d313-df65-4c00-b490-5e3b687898f3" providerId="ADAL" clId="{43FDC76A-0120-4947-A08B-CAE44C5FD7C3}" dt="2019-10-19T00:25:13.315" v="61344" actId="20577"/>
          <ac:spMkLst>
            <pc:docMk/>
            <pc:sldMk cId="3676534810" sldId="593"/>
            <ac:spMk id="7" creationId="{55C35F3E-FD6E-4AB2-9BE5-61F2064F04A5}"/>
          </ac:spMkLst>
        </pc:spChg>
        <pc:spChg chg="add del mod">
          <ac:chgData name="Nathan Lucas" userId="5bc7d313-df65-4c00-b490-5e3b687898f3" providerId="ADAL" clId="{43FDC76A-0120-4947-A08B-CAE44C5FD7C3}" dt="2019-10-19T00:19:37.696" v="60881" actId="478"/>
          <ac:spMkLst>
            <pc:docMk/>
            <pc:sldMk cId="3676534810" sldId="593"/>
            <ac:spMk id="8" creationId="{3ABDE41D-CD36-428A-9304-FF7522F18CA4}"/>
          </ac:spMkLst>
        </pc:spChg>
        <pc:spChg chg="add del mod">
          <ac:chgData name="Nathan Lucas" userId="5bc7d313-df65-4c00-b490-5e3b687898f3" providerId="ADAL" clId="{43FDC76A-0120-4947-A08B-CAE44C5FD7C3}" dt="2019-10-19T00:25:15.525" v="61345" actId="478"/>
          <ac:spMkLst>
            <pc:docMk/>
            <pc:sldMk cId="3676534810" sldId="593"/>
            <ac:spMk id="9" creationId="{0464FCF2-3A67-42AC-8EB1-BCDFAC56E239}"/>
          </ac:spMkLst>
        </pc:spChg>
        <pc:spChg chg="add del mod">
          <ac:chgData name="Nathan Lucas" userId="5bc7d313-df65-4c00-b490-5e3b687898f3" providerId="ADAL" clId="{43FDC76A-0120-4947-A08B-CAE44C5FD7C3}" dt="2019-10-19T00:25:07.154" v="61342" actId="478"/>
          <ac:spMkLst>
            <pc:docMk/>
            <pc:sldMk cId="3676534810" sldId="593"/>
            <ac:spMk id="10" creationId="{01F36203-A48E-4D87-B248-5D4DB9EC4FAB}"/>
          </ac:spMkLst>
        </pc:spChg>
        <pc:picChg chg="add del mod modCrop">
          <ac:chgData name="Nathan Lucas" userId="5bc7d313-df65-4c00-b490-5e3b687898f3" providerId="ADAL" clId="{43FDC76A-0120-4947-A08B-CAE44C5FD7C3}" dt="2019-10-19T00:03:08.573" v="60606" actId="478"/>
          <ac:picMkLst>
            <pc:docMk/>
            <pc:sldMk cId="3676534810" sldId="593"/>
            <ac:picMk id="4" creationId="{556A7672-4337-4553-9FFC-08D170CE3F01}"/>
          </ac:picMkLst>
        </pc:picChg>
        <pc:picChg chg="add mod">
          <ac:chgData name="Nathan Lucas" userId="5bc7d313-df65-4c00-b490-5e3b687898f3" providerId="ADAL" clId="{43FDC76A-0120-4947-A08B-CAE44C5FD7C3}" dt="2019-10-19T04:23:17.670" v="65843" actId="692"/>
          <ac:picMkLst>
            <pc:docMk/>
            <pc:sldMk cId="3676534810" sldId="593"/>
            <ac:picMk id="6" creationId="{936D9623-5DC1-4474-8D64-6B341A932EDB}"/>
          </ac:picMkLst>
        </pc:picChg>
      </pc:sldChg>
      <pc:sldChg chg="addSp delSp modSp add ord">
        <pc:chgData name="Nathan Lucas" userId="5bc7d313-df65-4c00-b490-5e3b687898f3" providerId="ADAL" clId="{43FDC76A-0120-4947-A08B-CAE44C5FD7C3}" dt="2019-10-19T02:20:03.169" v="63220" actId="692"/>
        <pc:sldMkLst>
          <pc:docMk/>
          <pc:sldMk cId="1223879040" sldId="594"/>
        </pc:sldMkLst>
        <pc:spChg chg="mod">
          <ac:chgData name="Nathan Lucas" userId="5bc7d313-df65-4c00-b490-5e3b687898f3" providerId="ADAL" clId="{43FDC76A-0120-4947-A08B-CAE44C5FD7C3}" dt="2019-10-19T01:47:21.564" v="62459" actId="20577"/>
          <ac:spMkLst>
            <pc:docMk/>
            <pc:sldMk cId="1223879040" sldId="594"/>
            <ac:spMk id="2" creationId="{8DE1EE4E-5627-4509-BC7E-243D00292F66}"/>
          </ac:spMkLst>
        </pc:spChg>
        <pc:spChg chg="mod">
          <ac:chgData name="Nathan Lucas" userId="5bc7d313-df65-4c00-b490-5e3b687898f3" providerId="ADAL" clId="{43FDC76A-0120-4947-A08B-CAE44C5FD7C3}" dt="2019-10-19T01:57:45.925" v="62749" actId="14100"/>
          <ac:spMkLst>
            <pc:docMk/>
            <pc:sldMk cId="1223879040" sldId="594"/>
            <ac:spMk id="3" creationId="{68EB0AED-6FA6-41C0-A893-1C1E0E897FF9}"/>
          </ac:spMkLst>
        </pc:spChg>
        <pc:picChg chg="add del">
          <ac:chgData name="Nathan Lucas" userId="5bc7d313-df65-4c00-b490-5e3b687898f3" providerId="ADAL" clId="{43FDC76A-0120-4947-A08B-CAE44C5FD7C3}" dt="2019-10-19T01:22:52.132" v="61680"/>
          <ac:picMkLst>
            <pc:docMk/>
            <pc:sldMk cId="1223879040" sldId="594"/>
            <ac:picMk id="6" creationId="{4C3345F4-20FF-4E8E-AA93-79801AB10B4E}"/>
          </ac:picMkLst>
        </pc:picChg>
        <pc:picChg chg="add mod modCrop">
          <ac:chgData name="Nathan Lucas" userId="5bc7d313-df65-4c00-b490-5e3b687898f3" providerId="ADAL" clId="{43FDC76A-0120-4947-A08B-CAE44C5FD7C3}" dt="2019-10-19T02:20:03.169" v="63220" actId="692"/>
          <ac:picMkLst>
            <pc:docMk/>
            <pc:sldMk cId="1223879040" sldId="594"/>
            <ac:picMk id="7" creationId="{2F0AE410-F190-423E-86DC-1F03C09C7D5C}"/>
          </ac:picMkLst>
        </pc:picChg>
      </pc:sldChg>
      <pc:sldChg chg="addSp delSp modSp add">
        <pc:chgData name="Nathan Lucas" userId="5bc7d313-df65-4c00-b490-5e3b687898f3" providerId="ADAL" clId="{43FDC76A-0120-4947-A08B-CAE44C5FD7C3}" dt="2019-10-19T02:20:35.984" v="63226" actId="692"/>
        <pc:sldMkLst>
          <pc:docMk/>
          <pc:sldMk cId="2621889215" sldId="595"/>
        </pc:sldMkLst>
        <pc:spChg chg="mod ord">
          <ac:chgData name="Nathan Lucas" userId="5bc7d313-df65-4c00-b490-5e3b687898f3" providerId="ADAL" clId="{43FDC76A-0120-4947-A08B-CAE44C5FD7C3}" dt="2019-10-18T16:30:10.152" v="60391" actId="1036"/>
          <ac:spMkLst>
            <pc:docMk/>
            <pc:sldMk cId="2621889215" sldId="595"/>
            <ac:spMk id="5" creationId="{E0B38832-8632-4EC3-9F9D-AB6AA2F9AA43}"/>
          </ac:spMkLst>
        </pc:spChg>
        <pc:picChg chg="del">
          <ac:chgData name="Nathan Lucas" userId="5bc7d313-df65-4c00-b490-5e3b687898f3" providerId="ADAL" clId="{43FDC76A-0120-4947-A08B-CAE44C5FD7C3}" dt="2019-10-18T16:29:24.590" v="60282" actId="478"/>
          <ac:picMkLst>
            <pc:docMk/>
            <pc:sldMk cId="2621889215" sldId="595"/>
            <ac:picMk id="7" creationId="{576BC0E6-AC25-486B-9B97-89EB1BED8E9C}"/>
          </ac:picMkLst>
        </pc:picChg>
        <pc:picChg chg="mod">
          <ac:chgData name="Nathan Lucas" userId="5bc7d313-df65-4c00-b490-5e3b687898f3" providerId="ADAL" clId="{43FDC76A-0120-4947-A08B-CAE44C5FD7C3}" dt="2019-10-19T02:20:34.224" v="63225" actId="692"/>
          <ac:picMkLst>
            <pc:docMk/>
            <pc:sldMk cId="2621889215" sldId="595"/>
            <ac:picMk id="8" creationId="{61028EF8-8F85-4C0B-8AB3-A3BAA55FC72C}"/>
          </ac:picMkLst>
        </pc:picChg>
        <pc:picChg chg="mod">
          <ac:chgData name="Nathan Lucas" userId="5bc7d313-df65-4c00-b490-5e3b687898f3" providerId="ADAL" clId="{43FDC76A-0120-4947-A08B-CAE44C5FD7C3}" dt="2019-10-19T02:20:35.984" v="63226" actId="692"/>
          <ac:picMkLst>
            <pc:docMk/>
            <pc:sldMk cId="2621889215" sldId="595"/>
            <ac:picMk id="9" creationId="{83893D0A-380C-4FBB-8908-5258CC044F2A}"/>
          </ac:picMkLst>
        </pc:picChg>
        <pc:picChg chg="add del">
          <ac:chgData name="Nathan Lucas" userId="5bc7d313-df65-4c00-b490-5e3b687898f3" providerId="ADAL" clId="{43FDC76A-0120-4947-A08B-CAE44C5FD7C3}" dt="2019-10-18T16:31:24.324" v="60394"/>
          <ac:picMkLst>
            <pc:docMk/>
            <pc:sldMk cId="2621889215" sldId="595"/>
            <ac:picMk id="10" creationId="{14ADD41C-8568-4AA6-910C-8B0C56AABE45}"/>
          </ac:picMkLst>
        </pc:picChg>
      </pc:sldChg>
      <pc:sldChg chg="modSp add">
        <pc:chgData name="Nathan Lucas" userId="5bc7d313-df65-4c00-b490-5e3b687898f3" providerId="ADAL" clId="{43FDC76A-0120-4947-A08B-CAE44C5FD7C3}" dt="2019-10-18T21:12:54.205" v="60572"/>
        <pc:sldMkLst>
          <pc:docMk/>
          <pc:sldMk cId="3915548626" sldId="596"/>
        </pc:sldMkLst>
        <pc:spChg chg="mod">
          <ac:chgData name="Nathan Lucas" userId="5bc7d313-df65-4c00-b490-5e3b687898f3" providerId="ADAL" clId="{43FDC76A-0120-4947-A08B-CAE44C5FD7C3}" dt="2019-10-18T21:12:54.205" v="60572"/>
          <ac:spMkLst>
            <pc:docMk/>
            <pc:sldMk cId="3915548626" sldId="596"/>
            <ac:spMk id="2" creationId="{3994D4C9-3ABA-41E1-8AA4-CAD1963D8F22}"/>
          </ac:spMkLst>
        </pc:spChg>
      </pc:sldChg>
      <pc:sldChg chg="addSp delSp modSp add delAnim modAnim">
        <pc:chgData name="Nathan Lucas" userId="5bc7d313-df65-4c00-b490-5e3b687898f3" providerId="ADAL" clId="{43FDC76A-0120-4947-A08B-CAE44C5FD7C3}" dt="2019-10-19T00:10:39.441" v="60705"/>
        <pc:sldMkLst>
          <pc:docMk/>
          <pc:sldMk cId="1326999615" sldId="597"/>
        </pc:sldMkLst>
        <pc:spChg chg="mod">
          <ac:chgData name="Nathan Lucas" userId="5bc7d313-df65-4c00-b490-5e3b687898f3" providerId="ADAL" clId="{43FDC76A-0120-4947-A08B-CAE44C5FD7C3}" dt="2019-10-18T21:37:57.599" v="60600"/>
          <ac:spMkLst>
            <pc:docMk/>
            <pc:sldMk cId="1326999615" sldId="597"/>
            <ac:spMk id="2" creationId="{4642C5D0-E575-4971-9361-82F14D6BB8D3}"/>
          </ac:spMkLst>
        </pc:spChg>
        <pc:spChg chg="add del mod">
          <ac:chgData name="Nathan Lucas" userId="5bc7d313-df65-4c00-b490-5e3b687898f3" providerId="ADAL" clId="{43FDC76A-0120-4947-A08B-CAE44C5FD7C3}" dt="2019-10-19T00:10:09.866" v="60701" actId="478"/>
          <ac:spMkLst>
            <pc:docMk/>
            <pc:sldMk cId="1326999615" sldId="597"/>
            <ac:spMk id="8" creationId="{C15E629A-D5E5-467F-9D46-95BBB7ABAD3A}"/>
          </ac:spMkLst>
        </pc:spChg>
        <pc:spChg chg="add">
          <ac:chgData name="Nathan Lucas" userId="5bc7d313-df65-4c00-b490-5e3b687898f3" providerId="ADAL" clId="{43FDC76A-0120-4947-A08B-CAE44C5FD7C3}" dt="2019-10-18T21:38:16.480" v="60602"/>
          <ac:spMkLst>
            <pc:docMk/>
            <pc:sldMk cId="1326999615" sldId="597"/>
            <ac:spMk id="9" creationId="{3BC75DDF-1F71-45D5-9781-00F821AD1926}"/>
          </ac:spMkLst>
        </pc:spChg>
        <pc:spChg chg="add mod">
          <ac:chgData name="Nathan Lucas" userId="5bc7d313-df65-4c00-b490-5e3b687898f3" providerId="ADAL" clId="{43FDC76A-0120-4947-A08B-CAE44C5FD7C3}" dt="2019-10-19T00:09:51.328" v="60674" actId="1038"/>
          <ac:spMkLst>
            <pc:docMk/>
            <pc:sldMk cId="1326999615" sldId="597"/>
            <ac:spMk id="10" creationId="{B00CB14D-F4DB-4904-B0A2-5314E5DFEA18}"/>
          </ac:spMkLst>
        </pc:spChg>
        <pc:spChg chg="add ord">
          <ac:chgData name="Nathan Lucas" userId="5bc7d313-df65-4c00-b490-5e3b687898f3" providerId="ADAL" clId="{43FDC76A-0120-4947-A08B-CAE44C5FD7C3}" dt="2019-10-19T00:09:31.639" v="60651" actId="167"/>
          <ac:spMkLst>
            <pc:docMk/>
            <pc:sldMk cId="1326999615" sldId="597"/>
            <ac:spMk id="11" creationId="{68FCC572-FCE9-4A58-B44B-E11CA5DCFF48}"/>
          </ac:spMkLst>
        </pc:spChg>
        <pc:picChg chg="del">
          <ac:chgData name="Nathan Lucas" userId="5bc7d313-df65-4c00-b490-5e3b687898f3" providerId="ADAL" clId="{43FDC76A-0120-4947-A08B-CAE44C5FD7C3}" dt="2019-10-19T00:09:25.401" v="60649" actId="478"/>
          <ac:picMkLst>
            <pc:docMk/>
            <pc:sldMk cId="1326999615" sldId="597"/>
            <ac:picMk id="3" creationId="{B036A9DA-AFC6-41A9-80A8-15638666E8B3}"/>
          </ac:picMkLst>
        </pc:picChg>
        <pc:picChg chg="del">
          <ac:chgData name="Nathan Lucas" userId="5bc7d313-df65-4c00-b490-5e3b687898f3" providerId="ADAL" clId="{43FDC76A-0120-4947-A08B-CAE44C5FD7C3}" dt="2019-10-19T00:09:28.358" v="60650" actId="478"/>
          <ac:picMkLst>
            <pc:docMk/>
            <pc:sldMk cId="1326999615" sldId="597"/>
            <ac:picMk id="4" creationId="{74602175-B6BF-4DD1-8BA2-493C1980AC4D}"/>
          </ac:picMkLst>
        </pc:picChg>
        <pc:picChg chg="add ord">
          <ac:chgData name="Nathan Lucas" userId="5bc7d313-df65-4c00-b490-5e3b687898f3" providerId="ADAL" clId="{43FDC76A-0120-4947-A08B-CAE44C5FD7C3}" dt="2019-10-19T00:09:19.332" v="60648" actId="167"/>
          <ac:picMkLst>
            <pc:docMk/>
            <pc:sldMk cId="1326999615" sldId="597"/>
            <ac:picMk id="12" creationId="{3B023652-1742-4BF2-A88B-0A0EAF0593DC}"/>
          </ac:picMkLst>
        </pc:picChg>
        <pc:picChg chg="add ord">
          <ac:chgData name="Nathan Lucas" userId="5bc7d313-df65-4c00-b490-5e3b687898f3" providerId="ADAL" clId="{43FDC76A-0120-4947-A08B-CAE44C5FD7C3}" dt="2019-10-19T00:09:19.332" v="60648" actId="167"/>
          <ac:picMkLst>
            <pc:docMk/>
            <pc:sldMk cId="1326999615" sldId="597"/>
            <ac:picMk id="13" creationId="{7BAF987E-B4D7-4C7D-826E-E8712B3C13C9}"/>
          </ac:picMkLst>
        </pc:picChg>
        <pc:cxnChg chg="add">
          <ac:chgData name="Nathan Lucas" userId="5bc7d313-df65-4c00-b490-5e3b687898f3" providerId="ADAL" clId="{43FDC76A-0120-4947-A08B-CAE44C5FD7C3}" dt="2019-10-18T21:38:16.480" v="60602"/>
          <ac:cxnSpMkLst>
            <pc:docMk/>
            <pc:sldMk cId="1326999615" sldId="597"/>
            <ac:cxnSpMk id="6" creationId="{2F066698-0DE9-4B9E-878F-8835CDC2EEC3}"/>
          </ac:cxnSpMkLst>
        </pc:cxnChg>
        <pc:cxnChg chg="add mod">
          <ac:chgData name="Nathan Lucas" userId="5bc7d313-df65-4c00-b490-5e3b687898f3" providerId="ADAL" clId="{43FDC76A-0120-4947-A08B-CAE44C5FD7C3}" dt="2019-10-19T00:09:56.789" v="60675" actId="14100"/>
          <ac:cxnSpMkLst>
            <pc:docMk/>
            <pc:sldMk cId="1326999615" sldId="597"/>
            <ac:cxnSpMk id="7" creationId="{6F84B6E6-3498-490E-A73C-21249FA2EDAB}"/>
          </ac:cxnSpMkLst>
        </pc:cxnChg>
      </pc:sldChg>
      <pc:sldChg chg="addSp modSp add modAnim">
        <pc:chgData name="Nathan Lucas" userId="5bc7d313-df65-4c00-b490-5e3b687898f3" providerId="ADAL" clId="{43FDC76A-0120-4947-A08B-CAE44C5FD7C3}" dt="2019-10-19T03:04:33.850" v="64231"/>
        <pc:sldMkLst>
          <pc:docMk/>
          <pc:sldMk cId="3111078760" sldId="598"/>
        </pc:sldMkLst>
        <pc:spChg chg="mod">
          <ac:chgData name="Nathan Lucas" userId="5bc7d313-df65-4c00-b490-5e3b687898f3" providerId="ADAL" clId="{43FDC76A-0120-4947-A08B-CAE44C5FD7C3}" dt="2019-10-19T03:04:33.850" v="64231"/>
          <ac:spMkLst>
            <pc:docMk/>
            <pc:sldMk cId="3111078760" sldId="598"/>
            <ac:spMk id="2" creationId="{4307F1D8-B8CF-4B44-A1C4-FA7CC8C0BEB0}"/>
          </ac:spMkLst>
        </pc:spChg>
        <pc:picChg chg="add">
          <ac:chgData name="Nathan Lucas" userId="5bc7d313-df65-4c00-b490-5e3b687898f3" providerId="ADAL" clId="{43FDC76A-0120-4947-A08B-CAE44C5FD7C3}" dt="2019-10-19T03:04:27.883" v="64230"/>
          <ac:picMkLst>
            <pc:docMk/>
            <pc:sldMk cId="3111078760" sldId="598"/>
            <ac:picMk id="4" creationId="{F7ED4D89-9432-4FA6-AD4B-5BC8020B2CA4}"/>
          </ac:picMkLst>
        </pc:picChg>
      </pc:sldChg>
      <pc:sldChg chg="add del">
        <pc:chgData name="Nathan Lucas" userId="5bc7d313-df65-4c00-b490-5e3b687898f3" providerId="ADAL" clId="{43FDC76A-0120-4947-A08B-CAE44C5FD7C3}" dt="2019-10-19T02:24:21.535" v="63273"/>
        <pc:sldMkLst>
          <pc:docMk/>
          <pc:sldMk cId="3658126794" sldId="598"/>
        </pc:sldMkLst>
      </pc:sldChg>
      <pc:sldChg chg="addSp delSp modSp add del">
        <pc:chgData name="Nathan Lucas" userId="5bc7d313-df65-4c00-b490-5e3b687898f3" providerId="ADAL" clId="{43FDC76A-0120-4947-A08B-CAE44C5FD7C3}" dt="2019-10-24T04:45:34.330" v="68476" actId="2696"/>
        <pc:sldMkLst>
          <pc:docMk/>
          <pc:sldMk cId="414864293" sldId="599"/>
        </pc:sldMkLst>
        <pc:spChg chg="mod">
          <ac:chgData name="Nathan Lucas" userId="5bc7d313-df65-4c00-b490-5e3b687898f3" providerId="ADAL" clId="{43FDC76A-0120-4947-A08B-CAE44C5FD7C3}" dt="2019-10-24T03:53:16.716" v="67406"/>
          <ac:spMkLst>
            <pc:docMk/>
            <pc:sldMk cId="414864293" sldId="599"/>
            <ac:spMk id="2" creationId="{1E809F0D-8817-4F17-B26E-18269FAE857C}"/>
          </ac:spMkLst>
        </pc:spChg>
        <pc:picChg chg="add del mod">
          <ac:chgData name="Nathan Lucas" userId="5bc7d313-df65-4c00-b490-5e3b687898f3" providerId="ADAL" clId="{43FDC76A-0120-4947-A08B-CAE44C5FD7C3}" dt="2019-10-24T03:43:20.465" v="67027" actId="478"/>
          <ac:picMkLst>
            <pc:docMk/>
            <pc:sldMk cId="414864293" sldId="599"/>
            <ac:picMk id="4" creationId="{70FC8DC1-5F44-42AD-A4C2-11E60593AA4E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5" creationId="{34655843-5FF5-4BD9-A98A-B4864535F453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6" creationId="{B4274208-02F3-48C0-A5F0-9660874A8821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7" creationId="{5F396B27-C2FB-4508-9304-44C35E9857BC}"/>
          </ac:picMkLst>
        </pc:picChg>
        <pc:picChg chg="add del mod">
          <ac:chgData name="Nathan Lucas" userId="5bc7d313-df65-4c00-b490-5e3b687898f3" providerId="ADAL" clId="{43FDC76A-0120-4947-A08B-CAE44C5FD7C3}" dt="2019-10-24T03:40:09.809" v="66966" actId="478"/>
          <ac:picMkLst>
            <pc:docMk/>
            <pc:sldMk cId="414864293" sldId="599"/>
            <ac:picMk id="8" creationId="{DB4C5B0C-EB05-4B6A-B35D-0930DC729DCB}"/>
          </ac:picMkLst>
        </pc:picChg>
        <pc:picChg chg="add mod">
          <ac:chgData name="Nathan Lucas" userId="5bc7d313-df65-4c00-b490-5e3b687898f3" providerId="ADAL" clId="{43FDC76A-0120-4947-A08B-CAE44C5FD7C3}" dt="2019-10-24T04:07:20.574" v="67988" actId="554"/>
          <ac:picMkLst>
            <pc:docMk/>
            <pc:sldMk cId="414864293" sldId="599"/>
            <ac:picMk id="9" creationId="{3E43EE76-17D4-4479-925A-AEB9CF779141}"/>
          </ac:picMkLst>
        </pc:picChg>
        <pc:picChg chg="add mod ord modCrop">
          <ac:chgData name="Nathan Lucas" userId="5bc7d313-df65-4c00-b490-5e3b687898f3" providerId="ADAL" clId="{43FDC76A-0120-4947-A08B-CAE44C5FD7C3}" dt="2019-10-24T04:06:27.797" v="67981" actId="166"/>
          <ac:picMkLst>
            <pc:docMk/>
            <pc:sldMk cId="414864293" sldId="599"/>
            <ac:picMk id="10" creationId="{0D3E1C84-1276-4140-A20E-08AE1DE6F85C}"/>
          </ac:picMkLst>
        </pc:picChg>
        <pc:picChg chg="add mod ord">
          <ac:chgData name="Nathan Lucas" userId="5bc7d313-df65-4c00-b490-5e3b687898f3" providerId="ADAL" clId="{43FDC76A-0120-4947-A08B-CAE44C5FD7C3}" dt="2019-10-24T04:07:57.953" v="68007" actId="1037"/>
          <ac:picMkLst>
            <pc:docMk/>
            <pc:sldMk cId="414864293" sldId="599"/>
            <ac:picMk id="11" creationId="{862E3858-286E-4C08-9477-D6DA93BA85A6}"/>
          </ac:picMkLst>
        </pc:picChg>
        <pc:picChg chg="add mod ord modCrop">
          <ac:chgData name="Nathan Lucas" userId="5bc7d313-df65-4c00-b490-5e3b687898f3" providerId="ADAL" clId="{43FDC76A-0120-4947-A08B-CAE44C5FD7C3}" dt="2019-10-24T04:07:20.574" v="67988" actId="554"/>
          <ac:picMkLst>
            <pc:docMk/>
            <pc:sldMk cId="414864293" sldId="599"/>
            <ac:picMk id="12" creationId="{31ED74F9-38C3-495C-9922-A8D5E7704E1A}"/>
          </ac:picMkLst>
        </pc:picChg>
        <pc:picChg chg="add mod ord">
          <ac:chgData name="Nathan Lucas" userId="5bc7d313-df65-4c00-b490-5e3b687898f3" providerId="ADAL" clId="{43FDC76A-0120-4947-A08B-CAE44C5FD7C3}" dt="2019-10-24T04:07:14.942" v="67987" actId="554"/>
          <ac:picMkLst>
            <pc:docMk/>
            <pc:sldMk cId="414864293" sldId="599"/>
            <ac:picMk id="13" creationId="{73C866AA-66AD-4028-A8A8-E2564ED29C02}"/>
          </ac:picMkLst>
        </pc:picChg>
        <pc:picChg chg="add mod ord">
          <ac:chgData name="Nathan Lucas" userId="5bc7d313-df65-4c00-b490-5e3b687898f3" providerId="ADAL" clId="{43FDC76A-0120-4947-A08B-CAE44C5FD7C3}" dt="2019-10-24T04:07:14.942" v="67987" actId="554"/>
          <ac:picMkLst>
            <pc:docMk/>
            <pc:sldMk cId="414864293" sldId="599"/>
            <ac:picMk id="14" creationId="{93B20AE2-19D5-4595-B986-D799AA0814A6}"/>
          </ac:picMkLst>
        </pc:picChg>
        <pc:picChg chg="add mod">
          <ac:chgData name="Nathan Lucas" userId="5bc7d313-df65-4c00-b490-5e3b687898f3" providerId="ADAL" clId="{43FDC76A-0120-4947-A08B-CAE44C5FD7C3}" dt="2019-10-24T04:08:48.200" v="68013" actId="1035"/>
          <ac:picMkLst>
            <pc:docMk/>
            <pc:sldMk cId="414864293" sldId="599"/>
            <ac:picMk id="15" creationId="{C3977E2E-7DB8-42D3-9845-701EC28968A8}"/>
          </ac:picMkLst>
        </pc:picChg>
        <pc:cxnChg chg="add mod ord">
          <ac:chgData name="Nathan Lucas" userId="5bc7d313-df65-4c00-b490-5e3b687898f3" providerId="ADAL" clId="{43FDC76A-0120-4947-A08B-CAE44C5FD7C3}" dt="2019-10-24T04:06:24.162" v="67980" actId="166"/>
          <ac:cxnSpMkLst>
            <pc:docMk/>
            <pc:sldMk cId="414864293" sldId="599"/>
            <ac:cxnSpMk id="16" creationId="{B44193D7-40EE-4E5D-81BC-063FAE1271C0}"/>
          </ac:cxnSpMkLst>
        </pc:cxnChg>
        <pc:cxnChg chg="add mod ord">
          <ac:chgData name="Nathan Lucas" userId="5bc7d313-df65-4c00-b490-5e3b687898f3" providerId="ADAL" clId="{43FDC76A-0120-4947-A08B-CAE44C5FD7C3}" dt="2019-10-24T04:06:24.162" v="67980" actId="166"/>
          <ac:cxnSpMkLst>
            <pc:docMk/>
            <pc:sldMk cId="414864293" sldId="599"/>
            <ac:cxnSpMk id="19" creationId="{766D6340-542D-4D86-914A-490C129C580E}"/>
          </ac:cxnSpMkLst>
        </pc:cxnChg>
        <pc:cxnChg chg="add mod ord">
          <ac:chgData name="Nathan Lucas" userId="5bc7d313-df65-4c00-b490-5e3b687898f3" providerId="ADAL" clId="{43FDC76A-0120-4947-A08B-CAE44C5FD7C3}" dt="2019-10-24T04:08:04.005" v="68008" actId="166"/>
          <ac:cxnSpMkLst>
            <pc:docMk/>
            <pc:sldMk cId="414864293" sldId="599"/>
            <ac:cxnSpMk id="22" creationId="{B547C528-DC33-4DF0-879E-2858CF9C9120}"/>
          </ac:cxnSpMkLst>
        </pc:cxnChg>
        <pc:cxnChg chg="add mod ord">
          <ac:chgData name="Nathan Lucas" userId="5bc7d313-df65-4c00-b490-5e3b687898f3" providerId="ADAL" clId="{43FDC76A-0120-4947-A08B-CAE44C5FD7C3}" dt="2019-10-24T04:08:09.840" v="68009" actId="14100"/>
          <ac:cxnSpMkLst>
            <pc:docMk/>
            <pc:sldMk cId="414864293" sldId="599"/>
            <ac:cxnSpMk id="31" creationId="{0DDBB2DF-E379-4204-88F9-4455E1013F45}"/>
          </ac:cxnSpMkLst>
        </pc:cxnChg>
        <pc:cxnChg chg="add mod">
          <ac:chgData name="Nathan Lucas" userId="5bc7d313-df65-4c00-b490-5e3b687898f3" providerId="ADAL" clId="{43FDC76A-0120-4947-A08B-CAE44C5FD7C3}" dt="2019-10-24T04:07:38.623" v="68001" actId="1035"/>
          <ac:cxnSpMkLst>
            <pc:docMk/>
            <pc:sldMk cId="414864293" sldId="599"/>
            <ac:cxnSpMk id="35" creationId="{7068394A-3163-49BA-A402-C198F8E43FC5}"/>
          </ac:cxnSpMkLst>
        </pc:cxnChg>
        <pc:cxnChg chg="add mod">
          <ac:chgData name="Nathan Lucas" userId="5bc7d313-df65-4c00-b490-5e3b687898f3" providerId="ADAL" clId="{43FDC76A-0120-4947-A08B-CAE44C5FD7C3}" dt="2019-10-24T04:07:20.574" v="67988" actId="554"/>
          <ac:cxnSpMkLst>
            <pc:docMk/>
            <pc:sldMk cId="414864293" sldId="599"/>
            <ac:cxnSpMk id="46" creationId="{FDBB38B9-99CF-4F45-AB51-3D5AACDA069C}"/>
          </ac:cxnSpMkLst>
        </pc:cxnChg>
      </pc:sldChg>
      <pc:sldChg chg="addSp delSp add del">
        <pc:chgData name="Nathan Lucas" userId="5bc7d313-df65-4c00-b490-5e3b687898f3" providerId="ADAL" clId="{43FDC76A-0120-4947-A08B-CAE44C5FD7C3}" dt="2019-10-23T22:24:29.274" v="66612" actId="47"/>
        <pc:sldMkLst>
          <pc:docMk/>
          <pc:sldMk cId="2229069176" sldId="599"/>
        </pc:sldMkLst>
        <pc:picChg chg="add del">
          <ac:chgData name="Nathan Lucas" userId="5bc7d313-df65-4c00-b490-5e3b687898f3" providerId="ADAL" clId="{43FDC76A-0120-4947-A08B-CAE44C5FD7C3}" dt="2019-10-23T21:43:12.572" v="66603" actId="478"/>
          <ac:picMkLst>
            <pc:docMk/>
            <pc:sldMk cId="2229069176" sldId="599"/>
            <ac:picMk id="4" creationId="{CD3550EB-2223-45B4-9644-39FC248D58D1}"/>
          </ac:picMkLst>
        </pc:picChg>
        <pc:picChg chg="add del">
          <ac:chgData name="Nathan Lucas" userId="5bc7d313-df65-4c00-b490-5e3b687898f3" providerId="ADAL" clId="{43FDC76A-0120-4947-A08B-CAE44C5FD7C3}" dt="2019-10-23T21:50:21.116" v="66605" actId="478"/>
          <ac:picMkLst>
            <pc:docMk/>
            <pc:sldMk cId="2229069176" sldId="599"/>
            <ac:picMk id="5" creationId="{C31B5565-6ECA-409D-9388-BDBCA1051806}"/>
          </ac:picMkLst>
        </pc:picChg>
        <pc:picChg chg="add del">
          <ac:chgData name="Nathan Lucas" userId="5bc7d313-df65-4c00-b490-5e3b687898f3" providerId="ADAL" clId="{43FDC76A-0120-4947-A08B-CAE44C5FD7C3}" dt="2019-10-23T22:24:15.466" v="66607" actId="478"/>
          <ac:picMkLst>
            <pc:docMk/>
            <pc:sldMk cId="2229069176" sldId="599"/>
            <ac:picMk id="6" creationId="{2AF1A95C-DB9D-4565-997E-1B23C032A164}"/>
          </ac:picMkLst>
        </pc:picChg>
        <pc:picChg chg="add">
          <ac:chgData name="Nathan Lucas" userId="5bc7d313-df65-4c00-b490-5e3b687898f3" providerId="ADAL" clId="{43FDC76A-0120-4947-A08B-CAE44C5FD7C3}" dt="2019-10-23T22:24:15.871" v="66608"/>
          <ac:picMkLst>
            <pc:docMk/>
            <pc:sldMk cId="2229069176" sldId="599"/>
            <ac:picMk id="7" creationId="{17177D16-1F49-4DA7-A3AF-35DD77D4047C}"/>
          </ac:picMkLst>
        </pc:picChg>
      </pc:sldChg>
      <pc:sldChg chg="addSp delSp modSp add del">
        <pc:chgData name="Nathan Lucas" userId="5bc7d313-df65-4c00-b490-5e3b687898f3" providerId="ADAL" clId="{43FDC76A-0120-4947-A08B-CAE44C5FD7C3}" dt="2019-10-19T04:13:15.612" v="65648" actId="47"/>
        <pc:sldMkLst>
          <pc:docMk/>
          <pc:sldMk cId="2897830616" sldId="599"/>
        </pc:sldMkLst>
        <pc:spChg chg="del">
          <ac:chgData name="Nathan Lucas" userId="5bc7d313-df65-4c00-b490-5e3b687898f3" providerId="ADAL" clId="{43FDC76A-0120-4947-A08B-CAE44C5FD7C3}" dt="2019-10-19T03:44:03.216" v="64330"/>
          <ac:spMkLst>
            <pc:docMk/>
            <pc:sldMk cId="2897830616" sldId="599"/>
            <ac:spMk id="2" creationId="{3E704457-FE3A-4A78-8394-5AA11958B0C7}"/>
          </ac:spMkLst>
        </pc:spChg>
        <pc:spChg chg="del">
          <ac:chgData name="Nathan Lucas" userId="5bc7d313-df65-4c00-b490-5e3b687898f3" providerId="ADAL" clId="{43FDC76A-0120-4947-A08B-CAE44C5FD7C3}" dt="2019-10-19T03:44:03.216" v="64330"/>
          <ac:spMkLst>
            <pc:docMk/>
            <pc:sldMk cId="2897830616" sldId="599"/>
            <ac:spMk id="3" creationId="{88F601F8-1C51-4FBA-A1C4-BAD1BE936FF9}"/>
          </ac:spMkLst>
        </pc:spChg>
        <pc:spChg chg="add mod">
          <ac:chgData name="Nathan Lucas" userId="5bc7d313-df65-4c00-b490-5e3b687898f3" providerId="ADAL" clId="{43FDC76A-0120-4947-A08B-CAE44C5FD7C3}" dt="2019-10-19T03:44:03.216" v="64330"/>
          <ac:spMkLst>
            <pc:docMk/>
            <pc:sldMk cId="2897830616" sldId="599"/>
            <ac:spMk id="5" creationId="{EFDB87C9-DACD-4480-8E17-C0F9E062C32C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19" creationId="{9CCB251A-614E-4D17-B55C-3187A9427091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0" creationId="{EFAB0ADC-4F60-4C96-ABC6-E40E503F63C9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1" creationId="{F2E79906-AC15-4060-A955-9AA9258E892B}"/>
          </ac:spMkLst>
        </pc:spChg>
        <pc:spChg chg="add mo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2" creationId="{62AE476E-8025-447D-9A65-96DB3315527B}"/>
          </ac:spMkLst>
        </pc:spChg>
        <pc:spChg chg="add mod ord topLvl">
          <ac:chgData name="Nathan Lucas" userId="5bc7d313-df65-4c00-b490-5e3b687898f3" providerId="ADAL" clId="{43FDC76A-0120-4947-A08B-CAE44C5FD7C3}" dt="2019-10-19T04:04:54.087" v="65380" actId="164"/>
          <ac:spMkLst>
            <pc:docMk/>
            <pc:sldMk cId="2897830616" sldId="599"/>
            <ac:spMk id="23" creationId="{D80B222D-0805-444B-8D15-C2D3AC04F3B2}"/>
          </ac:spMkLst>
        </pc:spChg>
        <pc:grpChg chg="add mod topLvl">
          <ac:chgData name="Nathan Lucas" userId="5bc7d313-df65-4c00-b490-5e3b687898f3" providerId="ADAL" clId="{43FDC76A-0120-4947-A08B-CAE44C5FD7C3}" dt="2019-10-19T04:04:54.087" v="65380" actId="164"/>
          <ac:grpSpMkLst>
            <pc:docMk/>
            <pc:sldMk cId="2897830616" sldId="599"/>
            <ac:grpSpMk id="26" creationId="{F11CAAEA-65C5-4F7F-97AB-2B004986369E}"/>
          </ac:grpSpMkLst>
        </pc:grpChg>
        <pc:grpChg chg="add mod topLvl">
          <ac:chgData name="Nathan Lucas" userId="5bc7d313-df65-4c00-b490-5e3b687898f3" providerId="ADAL" clId="{43FDC76A-0120-4947-A08B-CAE44C5FD7C3}" dt="2019-10-19T04:04:54.087" v="65380" actId="164"/>
          <ac:grpSpMkLst>
            <pc:docMk/>
            <pc:sldMk cId="2897830616" sldId="599"/>
            <ac:grpSpMk id="27" creationId="{98613D01-01E8-4F45-BDA8-B5760AD58022}"/>
          </ac:grpSpMkLst>
        </pc:grpChg>
        <pc:grpChg chg="add mod topLvl">
          <ac:chgData name="Nathan Lucas" userId="5bc7d313-df65-4c00-b490-5e3b687898f3" providerId="ADAL" clId="{43FDC76A-0120-4947-A08B-CAE44C5FD7C3}" dt="2019-10-19T04:04:54.087" v="65380" actId="164"/>
          <ac:grpSpMkLst>
            <pc:docMk/>
            <pc:sldMk cId="2897830616" sldId="599"/>
            <ac:grpSpMk id="28" creationId="{60E9F1FD-EC80-4978-AF1F-42AE1013C842}"/>
          </ac:grpSpMkLst>
        </pc:grpChg>
        <pc:grpChg chg="add del mod">
          <ac:chgData name="Nathan Lucas" userId="5bc7d313-df65-4c00-b490-5e3b687898f3" providerId="ADAL" clId="{43FDC76A-0120-4947-A08B-CAE44C5FD7C3}" dt="2019-10-19T04:04:11.795" v="65341" actId="165"/>
          <ac:grpSpMkLst>
            <pc:docMk/>
            <pc:sldMk cId="2897830616" sldId="599"/>
            <ac:grpSpMk id="29" creationId="{408DF095-2A8C-4B0E-84BE-85A87A583C25}"/>
          </ac:grpSpMkLst>
        </pc:grpChg>
        <pc:grpChg chg="add mod">
          <ac:chgData name="Nathan Lucas" userId="5bc7d313-df65-4c00-b490-5e3b687898f3" providerId="ADAL" clId="{43FDC76A-0120-4947-A08B-CAE44C5FD7C3}" dt="2019-10-19T04:06:43.321" v="65455" actId="554"/>
          <ac:grpSpMkLst>
            <pc:docMk/>
            <pc:sldMk cId="2897830616" sldId="599"/>
            <ac:grpSpMk id="31" creationId="{C93D1C39-8A48-4562-B631-649370075CE2}"/>
          </ac:grpSpMkLst>
        </pc:grpChg>
        <pc:picChg chg="add del mod">
          <ac:chgData name="Nathan Lucas" userId="5bc7d313-df65-4c00-b490-5e3b687898f3" providerId="ADAL" clId="{43FDC76A-0120-4947-A08B-CAE44C5FD7C3}" dt="2019-10-19T03:44:58.720" v="64398"/>
          <ac:picMkLst>
            <pc:docMk/>
            <pc:sldMk cId="2897830616" sldId="599"/>
            <ac:picMk id="6" creationId="{B948B1CD-25C4-4763-8E28-DA83293A3D18}"/>
          </ac:picMkLst>
        </pc:picChg>
        <pc:picChg chg="add mod modCrop">
          <ac:chgData name="Nathan Lucas" userId="5bc7d313-df65-4c00-b490-5e3b687898f3" providerId="ADAL" clId="{43FDC76A-0120-4947-A08B-CAE44C5FD7C3}" dt="2019-10-19T04:04:54.087" v="65380" actId="164"/>
          <ac:picMkLst>
            <pc:docMk/>
            <pc:sldMk cId="2897830616" sldId="599"/>
            <ac:picMk id="7" creationId="{2821E2ED-E1B3-4895-96C8-BCDC61CB0271}"/>
          </ac:picMkLst>
        </pc:picChg>
        <pc:picChg chg="add mod ord topLvl modCrop">
          <ac:chgData name="Nathan Lucas" userId="5bc7d313-df65-4c00-b490-5e3b687898f3" providerId="ADAL" clId="{43FDC76A-0120-4947-A08B-CAE44C5FD7C3}" dt="2019-10-19T04:06:47.892" v="65456" actId="1036"/>
          <ac:picMkLst>
            <pc:docMk/>
            <pc:sldMk cId="2897830616" sldId="599"/>
            <ac:picMk id="8" creationId="{DD09BAB0-45A2-4BB9-B5C5-4430F9770A53}"/>
          </ac:picMkLst>
        </pc:picChg>
        <pc:picChg chg="add mod ord modCrop">
          <ac:chgData name="Nathan Lucas" userId="5bc7d313-df65-4c00-b490-5e3b687898f3" providerId="ADAL" clId="{43FDC76A-0120-4947-A08B-CAE44C5FD7C3}" dt="2019-10-19T04:06:11.200" v="65437" actId="732"/>
          <ac:picMkLst>
            <pc:docMk/>
            <pc:sldMk cId="2897830616" sldId="599"/>
            <ac:picMk id="9" creationId="{B093DDF8-FFEA-46B1-8E5A-4331EA874B8B}"/>
          </ac:picMkLst>
        </pc:picChg>
        <pc:picChg chg="add mod ord modCrop">
          <ac:chgData name="Nathan Lucas" userId="5bc7d313-df65-4c00-b490-5e3b687898f3" providerId="ADAL" clId="{43FDC76A-0120-4947-A08B-CAE44C5FD7C3}" dt="2019-10-19T04:02:48.923" v="65243" actId="164"/>
          <ac:picMkLst>
            <pc:docMk/>
            <pc:sldMk cId="2897830616" sldId="599"/>
            <ac:picMk id="10" creationId="{1032DEAC-9D14-457E-9A7D-D577DB53C041}"/>
          </ac:picMkLst>
        </pc:picChg>
        <pc:picChg chg="add mod ord modCrop">
          <ac:chgData name="Nathan Lucas" userId="5bc7d313-df65-4c00-b490-5e3b687898f3" providerId="ADAL" clId="{43FDC76A-0120-4947-A08B-CAE44C5FD7C3}" dt="2019-10-19T04:02:45.023" v="65242" actId="164"/>
          <ac:picMkLst>
            <pc:docMk/>
            <pc:sldMk cId="2897830616" sldId="599"/>
            <ac:picMk id="11" creationId="{BC42EE24-4D41-4C7E-B65C-2CF63462A741}"/>
          </ac:picMkLst>
        </pc:picChg>
        <pc:picChg chg="add mod modCrop">
          <ac:chgData name="Nathan Lucas" userId="5bc7d313-df65-4c00-b490-5e3b687898f3" providerId="ADAL" clId="{43FDC76A-0120-4947-A08B-CAE44C5FD7C3}" dt="2019-10-19T04:02:52.652" v="65244" actId="164"/>
          <ac:picMkLst>
            <pc:docMk/>
            <pc:sldMk cId="2897830616" sldId="599"/>
            <ac:picMk id="12" creationId="{1D98E523-A68D-44E3-8935-6EB35D3430DD}"/>
          </ac:picMkLst>
        </pc:picChg>
        <pc:picChg chg="add mod modCrop">
          <ac:chgData name="Nathan Lucas" userId="5bc7d313-df65-4c00-b490-5e3b687898f3" providerId="ADAL" clId="{43FDC76A-0120-4947-A08B-CAE44C5FD7C3}" dt="2019-10-19T04:02:48.923" v="65243" actId="164"/>
          <ac:picMkLst>
            <pc:docMk/>
            <pc:sldMk cId="2897830616" sldId="599"/>
            <ac:picMk id="13" creationId="{7627CB63-4648-4E56-AD6A-CD8ADA5370A9}"/>
          </ac:picMkLst>
        </pc:picChg>
        <pc:picChg chg="add mod modCrop">
          <ac:chgData name="Nathan Lucas" userId="5bc7d313-df65-4c00-b490-5e3b687898f3" providerId="ADAL" clId="{43FDC76A-0120-4947-A08B-CAE44C5FD7C3}" dt="2019-10-19T04:02:45.023" v="65242" actId="164"/>
          <ac:picMkLst>
            <pc:docMk/>
            <pc:sldMk cId="2897830616" sldId="599"/>
            <ac:picMk id="14" creationId="{ABE05115-7B2B-4096-B517-A451C66AE44F}"/>
          </ac:picMkLst>
        </pc:picChg>
        <pc:picChg chg="add mod ord topLvl modCrop">
          <ac:chgData name="Nathan Lucas" userId="5bc7d313-df65-4c00-b490-5e3b687898f3" providerId="ADAL" clId="{43FDC76A-0120-4947-A08B-CAE44C5FD7C3}" dt="2019-10-19T04:07:27.111" v="65461" actId="14100"/>
          <ac:picMkLst>
            <pc:docMk/>
            <pc:sldMk cId="2897830616" sldId="599"/>
            <ac:picMk id="18" creationId="{0357124D-599F-4B2C-842C-7AE58AB0B232}"/>
          </ac:picMkLst>
        </pc:picChg>
        <pc:picChg chg="del">
          <ac:chgData name="Nathan Lucas" userId="5bc7d313-df65-4c00-b490-5e3b687898f3" providerId="ADAL" clId="{43FDC76A-0120-4947-A08B-CAE44C5FD7C3}" dt="2019-10-19T04:03:33.964" v="65273" actId="478"/>
          <ac:picMkLst>
            <pc:docMk/>
            <pc:sldMk cId="2897830616" sldId="599"/>
            <ac:picMk id="30" creationId="{83399B4E-D51E-41F8-A3F4-C366831FCD06}"/>
          </ac:picMkLst>
        </pc:picChg>
        <pc:picChg chg="del mod modCrop">
          <ac:chgData name="Nathan Lucas" userId="5bc7d313-df65-4c00-b490-5e3b687898f3" providerId="ADAL" clId="{43FDC76A-0120-4947-A08B-CAE44C5FD7C3}" dt="2019-10-19T04:05:50.279" v="65409" actId="478"/>
          <ac:picMkLst>
            <pc:docMk/>
            <pc:sldMk cId="2897830616" sldId="599"/>
            <ac:picMk id="32" creationId="{33184ED2-1521-4B21-B3AD-D75F3D965C7C}"/>
          </ac:picMkLst>
        </pc:picChg>
        <pc:picChg chg="del mod">
          <ac:chgData name="Nathan Lucas" userId="5bc7d313-df65-4c00-b490-5e3b687898f3" providerId="ADAL" clId="{43FDC76A-0120-4947-A08B-CAE44C5FD7C3}" dt="2019-10-19T04:06:20.966" v="65438" actId="478"/>
          <ac:picMkLst>
            <pc:docMk/>
            <pc:sldMk cId="2897830616" sldId="599"/>
            <ac:picMk id="33" creationId="{87204E55-895D-4147-B685-0B7D15432C0E}"/>
          </ac:picMkLst>
        </pc:picChg>
        <pc:picChg chg="del mod modCrop">
          <ac:chgData name="Nathan Lucas" userId="5bc7d313-df65-4c00-b490-5e3b687898f3" providerId="ADAL" clId="{43FDC76A-0120-4947-A08B-CAE44C5FD7C3}" dt="2019-10-19T04:07:31.261" v="65462" actId="478"/>
          <ac:picMkLst>
            <pc:docMk/>
            <pc:sldMk cId="2897830616" sldId="599"/>
            <ac:picMk id="34" creationId="{4A1A4D5E-E24F-4A72-AB65-834E0FEB457E}"/>
          </ac:picMkLst>
        </pc:picChg>
        <pc:picChg chg="del mod modCrop">
          <ac:chgData name="Nathan Lucas" userId="5bc7d313-df65-4c00-b490-5e3b687898f3" providerId="ADAL" clId="{43FDC76A-0120-4947-A08B-CAE44C5FD7C3}" dt="2019-10-19T04:07:59.529" v="65474"/>
          <ac:picMkLst>
            <pc:docMk/>
            <pc:sldMk cId="2897830616" sldId="599"/>
            <ac:picMk id="35" creationId="{7017297D-352F-4C7E-AA73-6BE0E5D3453B}"/>
          </ac:picMkLst>
        </pc:picChg>
        <pc:cxnChg chg="add del mod ord">
          <ac:chgData name="Nathan Lucas" userId="5bc7d313-df65-4c00-b490-5e3b687898f3" providerId="ADAL" clId="{43FDC76A-0120-4947-A08B-CAE44C5FD7C3}" dt="2019-10-19T04:01:05.665" v="65170" actId="478"/>
          <ac:cxnSpMkLst>
            <pc:docMk/>
            <pc:sldMk cId="2897830616" sldId="599"/>
            <ac:cxnSpMk id="16" creationId="{95B1CE6B-A3A2-4C06-B854-0B067ED7B3C8}"/>
          </ac:cxnSpMkLst>
        </pc:cxnChg>
        <pc:cxnChg chg="add del mod">
          <ac:chgData name="Nathan Lucas" userId="5bc7d313-df65-4c00-b490-5e3b687898f3" providerId="ADAL" clId="{43FDC76A-0120-4947-A08B-CAE44C5FD7C3}" dt="2019-10-19T03:52:14.145" v="64815" actId="478"/>
          <ac:cxnSpMkLst>
            <pc:docMk/>
            <pc:sldMk cId="2897830616" sldId="599"/>
            <ac:cxnSpMk id="17" creationId="{E62A02AA-742B-45E7-930C-13F0C6EE97D4}"/>
          </ac:cxnSpMkLst>
        </pc:cxnChg>
        <pc:cxnChg chg="add del mod">
          <ac:chgData name="Nathan Lucas" userId="5bc7d313-df65-4c00-b490-5e3b687898f3" providerId="ADAL" clId="{43FDC76A-0120-4947-A08B-CAE44C5FD7C3}" dt="2019-10-19T04:04:55.554" v="65381" actId="478"/>
          <ac:cxnSpMkLst>
            <pc:docMk/>
            <pc:sldMk cId="2897830616" sldId="599"/>
            <ac:cxnSpMk id="25" creationId="{83B0F282-E67D-4F1E-87CD-4F0134EA2996}"/>
          </ac:cxnSpMkLst>
        </pc:cxnChg>
      </pc:sldChg>
      <pc:sldChg chg="addSp modSp add modAnim">
        <pc:chgData name="Nathan Lucas" userId="5bc7d313-df65-4c00-b490-5e3b687898f3" providerId="ADAL" clId="{43FDC76A-0120-4947-A08B-CAE44C5FD7C3}" dt="2019-10-24T04:41:31.697" v="68469" actId="1038"/>
        <pc:sldMkLst>
          <pc:docMk/>
          <pc:sldMk cId="184558753" sldId="600"/>
        </pc:sldMkLst>
        <pc:spChg chg="mod">
          <ac:chgData name="Nathan Lucas" userId="5bc7d313-df65-4c00-b490-5e3b687898f3" providerId="ADAL" clId="{43FDC76A-0120-4947-A08B-CAE44C5FD7C3}" dt="2019-10-24T04:39:20.900" v="68437" actId="20577"/>
          <ac:spMkLst>
            <pc:docMk/>
            <pc:sldMk cId="184558753" sldId="600"/>
            <ac:spMk id="2" creationId="{D9443DFC-A27B-4F60-8BB3-774258548FB8}"/>
          </ac:spMkLst>
        </pc:spChg>
        <pc:picChg chg="add">
          <ac:chgData name="Nathan Lucas" userId="5bc7d313-df65-4c00-b490-5e3b687898f3" providerId="ADAL" clId="{43FDC76A-0120-4947-A08B-CAE44C5FD7C3}" dt="2019-10-24T04:39:22.810" v="68438"/>
          <ac:picMkLst>
            <pc:docMk/>
            <pc:sldMk cId="184558753" sldId="600"/>
            <ac:picMk id="4" creationId="{9B413FBA-AD7D-4092-BC37-4175558FA7D2}"/>
          </ac:picMkLst>
        </pc:picChg>
        <pc:picChg chg="add mod">
          <ac:chgData name="Nathan Lucas" userId="5bc7d313-df65-4c00-b490-5e3b687898f3" providerId="ADAL" clId="{43FDC76A-0120-4947-A08B-CAE44C5FD7C3}" dt="2019-10-24T04:40:52.297" v="68460" actId="1035"/>
          <ac:picMkLst>
            <pc:docMk/>
            <pc:sldMk cId="184558753" sldId="600"/>
            <ac:picMk id="5" creationId="{076E3888-0C7A-498E-AA39-C5FFA69246DB}"/>
          </ac:picMkLst>
        </pc:picChg>
        <pc:picChg chg="add mod">
          <ac:chgData name="Nathan Lucas" userId="5bc7d313-df65-4c00-b490-5e3b687898f3" providerId="ADAL" clId="{43FDC76A-0120-4947-A08B-CAE44C5FD7C3}" dt="2019-10-24T04:41:31.697" v="68469" actId="1038"/>
          <ac:picMkLst>
            <pc:docMk/>
            <pc:sldMk cId="184558753" sldId="600"/>
            <ac:picMk id="6" creationId="{85FA58BC-0F40-4C82-AF23-57B15DC6728C}"/>
          </ac:picMkLst>
        </pc:picChg>
      </pc:sldChg>
      <pc:sldMasterChg chg="addSp delSp modSp delSldLayout modSldLayout">
        <pc:chgData name="Nathan Lucas" userId="5bc7d313-df65-4c00-b490-5e3b687898f3" providerId="ADAL" clId="{43FDC76A-0120-4947-A08B-CAE44C5FD7C3}" dt="2019-10-18T16:07:09.670" v="60036" actId="554"/>
        <pc:sldMasterMkLst>
          <pc:docMk/>
          <pc:sldMasterMk cId="1218681003" sldId="2147483672"/>
        </pc:sldMasterMkLst>
        <pc:spChg chg="mod">
          <ac:chgData name="Nathan Lucas" userId="5bc7d313-df65-4c00-b490-5e3b687898f3" providerId="ADAL" clId="{43FDC76A-0120-4947-A08B-CAE44C5FD7C3}" dt="2019-10-18T13:32:20.204" v="56778" actId="553"/>
          <ac:spMkLst>
            <pc:docMk/>
            <pc:sldMasterMk cId="1218681003" sldId="2147483672"/>
            <ac:spMk id="2" creationId="{00000000-0000-0000-0000-000000000000}"/>
          </ac:spMkLst>
        </pc:spChg>
        <pc:spChg chg="mod">
          <ac:chgData name="Nathan Lucas" userId="5bc7d313-df65-4c00-b490-5e3b687898f3" providerId="ADAL" clId="{43FDC76A-0120-4947-A08B-CAE44C5FD7C3}" dt="2019-10-18T13:32:20.204" v="56778" actId="553"/>
          <ac:spMkLst>
            <pc:docMk/>
            <pc:sldMasterMk cId="1218681003" sldId="2147483672"/>
            <ac:spMk id="6" creationId="{9B23E5AD-0735-4866-B3E5-E5FE135B2BFD}"/>
          </ac:spMkLst>
        </pc:spChg>
        <pc:spChg chg="add del">
          <ac:chgData name="Nathan Lucas" userId="5bc7d313-df65-4c00-b490-5e3b687898f3" providerId="ADAL" clId="{43FDC76A-0120-4947-A08B-CAE44C5FD7C3}" dt="2019-10-16T23:58:03.721" v="47629" actId="478"/>
          <ac:spMkLst>
            <pc:docMk/>
            <pc:sldMasterMk cId="1218681003" sldId="2147483672"/>
            <ac:spMk id="7" creationId="{F74DE4A7-49DC-4ECA-9397-F0EB6F67EED0}"/>
          </ac:spMkLst>
        </pc:spChg>
        <pc:spChg chg="add del mod">
          <ac:chgData name="Nathan Lucas" userId="5bc7d313-df65-4c00-b490-5e3b687898f3" providerId="ADAL" clId="{43FDC76A-0120-4947-A08B-CAE44C5FD7C3}" dt="2019-10-16T23:55:21.295" v="47600" actId="478"/>
          <ac:spMkLst>
            <pc:docMk/>
            <pc:sldMasterMk cId="1218681003" sldId="2147483672"/>
            <ac:spMk id="16" creationId="{D5994B0F-A43C-44AC-BEF9-3E27FD292385}"/>
          </ac:spMkLst>
        </pc:spChg>
        <pc:cxnChg chg="add del mod">
          <ac:chgData name="Nathan Lucas" userId="5bc7d313-df65-4c00-b490-5e3b687898f3" providerId="ADAL" clId="{43FDC76A-0120-4947-A08B-CAE44C5FD7C3}" dt="2019-10-16T23:54:50.369" v="47598" actId="11529"/>
          <ac:cxnSpMkLst>
            <pc:docMk/>
            <pc:sldMasterMk cId="1218681003" sldId="2147483672"/>
            <ac:cxnSpMk id="5" creationId="{DE2CEA70-02D6-4F1E-895E-C222077080BB}"/>
          </ac:cxnSpMkLst>
        </pc:cxnChg>
        <pc:cxnChg chg="add del mod">
          <ac:chgData name="Nathan Lucas" userId="5bc7d313-df65-4c00-b490-5e3b687898f3" providerId="ADAL" clId="{43FDC76A-0120-4947-A08B-CAE44C5FD7C3}" dt="2019-10-17T00:46:08.134" v="49572"/>
          <ac:cxnSpMkLst>
            <pc:docMk/>
            <pc:sldMasterMk cId="1218681003" sldId="2147483672"/>
            <ac:cxnSpMk id="9" creationId="{D0089505-B4CD-4F2E-B696-ABCFED601160}"/>
          </ac:cxnSpMkLst>
        </pc:cxnChg>
        <pc:cxnChg chg="add del">
          <ac:chgData name="Nathan Lucas" userId="5bc7d313-df65-4c00-b490-5e3b687898f3" providerId="ADAL" clId="{43FDC76A-0120-4947-A08B-CAE44C5FD7C3}" dt="2019-10-17T00:47:17.584" v="49582"/>
          <ac:cxnSpMkLst>
            <pc:docMk/>
            <pc:sldMasterMk cId="1218681003" sldId="2147483672"/>
            <ac:cxnSpMk id="11" creationId="{04FC4A36-47A9-4DD9-97B3-1FB431B42774}"/>
          </ac:cxnSpMkLst>
        </pc:cxnChg>
        <pc:sldLayoutChg chg="addSp delSp modSp">
          <pc:chgData name="Nathan Lucas" userId="5bc7d313-df65-4c00-b490-5e3b687898f3" providerId="ADAL" clId="{43FDC76A-0120-4947-A08B-CAE44C5FD7C3}" dt="2019-10-17T01:34:30.264" v="50982" actId="122"/>
          <pc:sldLayoutMkLst>
            <pc:docMk/>
            <pc:sldMasterMk cId="1218681003" sldId="2147483672"/>
            <pc:sldLayoutMk cId="524474300" sldId="2147483674"/>
          </pc:sldLayoutMkLst>
          <pc:spChg chg="add del">
            <ac:chgData name="Nathan Lucas" userId="5bc7d313-df65-4c00-b490-5e3b687898f3" providerId="ADAL" clId="{43FDC76A-0120-4947-A08B-CAE44C5FD7C3}" dt="2019-10-16T23:54:46.478" v="47591"/>
            <ac:spMkLst>
              <pc:docMk/>
              <pc:sldMasterMk cId="1218681003" sldId="2147483672"/>
              <pc:sldLayoutMk cId="524474300" sldId="2147483674"/>
              <ac:spMk id="4" creationId="{D55AF4D0-3DE3-4786-8A03-1F8DDF7249BA}"/>
            </ac:spMkLst>
          </pc:spChg>
          <pc:spChg chg="add mod">
            <ac:chgData name="Nathan Lucas" userId="5bc7d313-df65-4c00-b490-5e3b687898f3" providerId="ADAL" clId="{43FDC76A-0120-4947-A08B-CAE44C5FD7C3}" dt="2019-10-17T01:34:30.264" v="50982" actId="122"/>
            <ac:spMkLst>
              <pc:docMk/>
              <pc:sldMasterMk cId="1218681003" sldId="2147483672"/>
              <pc:sldLayoutMk cId="524474300" sldId="2147483674"/>
              <ac:spMk id="6" creationId="{DFC2FA32-1D3A-4E02-B856-0B0EA5AD06B9}"/>
            </ac:spMkLst>
          </pc:spChg>
          <pc:cxnChg chg="add del">
            <ac:chgData name="Nathan Lucas" userId="5bc7d313-df65-4c00-b490-5e3b687898f3" providerId="ADAL" clId="{43FDC76A-0120-4947-A08B-CAE44C5FD7C3}" dt="2019-10-16T23:54:46.478" v="47591"/>
            <ac:cxnSpMkLst>
              <pc:docMk/>
              <pc:sldMasterMk cId="1218681003" sldId="2147483672"/>
              <pc:sldLayoutMk cId="524474300" sldId="2147483674"/>
              <ac:cxnSpMk id="5" creationId="{58039251-0378-4B2B-846F-046671C5D6FF}"/>
            </ac:cxnSpMkLst>
          </pc:cxnChg>
          <pc:cxnChg chg="add del">
            <ac:chgData name="Nathan Lucas" userId="5bc7d313-df65-4c00-b490-5e3b687898f3" providerId="ADAL" clId="{43FDC76A-0120-4947-A08B-CAE44C5FD7C3}" dt="2019-10-17T00:46:34.888" v="49578" actId="478"/>
            <ac:cxnSpMkLst>
              <pc:docMk/>
              <pc:sldMasterMk cId="1218681003" sldId="2147483672"/>
              <pc:sldLayoutMk cId="524474300" sldId="2147483674"/>
              <ac:cxnSpMk id="7" creationId="{EC72866F-3099-4941-A2EF-A26A76747EC3}"/>
            </ac:cxnSpMkLst>
          </pc:cxnChg>
          <pc:cxnChg chg="add del">
            <ac:chgData name="Nathan Lucas" userId="5bc7d313-df65-4c00-b490-5e3b687898f3" providerId="ADAL" clId="{43FDC76A-0120-4947-A08B-CAE44C5FD7C3}" dt="2019-10-17T00:47:53.038" v="49590" actId="478"/>
            <ac:cxnSpMkLst>
              <pc:docMk/>
              <pc:sldMasterMk cId="1218681003" sldId="2147483672"/>
              <pc:sldLayoutMk cId="524474300" sldId="2147483674"/>
              <ac:cxnSpMk id="8" creationId="{568B5022-4548-4B12-B386-1FC64A4C8BFE}"/>
            </ac:cxnSpMkLst>
          </pc:cxnChg>
        </pc:sldLayoutChg>
        <pc:sldLayoutChg chg="addSp delSp modSp">
          <pc:chgData name="Nathan Lucas" userId="5bc7d313-df65-4c00-b490-5e3b687898f3" providerId="ADAL" clId="{43FDC76A-0120-4947-A08B-CAE44C5FD7C3}" dt="2019-10-17T01:34:34.286" v="50983" actId="122"/>
          <pc:sldLayoutMkLst>
            <pc:docMk/>
            <pc:sldMasterMk cId="1218681003" sldId="2147483672"/>
            <pc:sldLayoutMk cId="271112486" sldId="2147483675"/>
          </pc:sldLayoutMkLst>
          <pc:spChg chg="add del">
            <ac:chgData name="Nathan Lucas" userId="5bc7d313-df65-4c00-b490-5e3b687898f3" providerId="ADAL" clId="{43FDC76A-0120-4947-A08B-CAE44C5FD7C3}" dt="2019-10-16T23:54:46.004" v="47590"/>
            <ac:spMkLst>
              <pc:docMk/>
              <pc:sldMasterMk cId="1218681003" sldId="2147483672"/>
              <pc:sldLayoutMk cId="271112486" sldId="2147483675"/>
              <ac:spMk id="5" creationId="{CB3B2E67-424C-446F-B9DE-6AA30CAB458D}"/>
            </ac:spMkLst>
          </pc:spChg>
          <pc:spChg chg="add mod">
            <ac:chgData name="Nathan Lucas" userId="5bc7d313-df65-4c00-b490-5e3b687898f3" providerId="ADAL" clId="{43FDC76A-0120-4947-A08B-CAE44C5FD7C3}" dt="2019-10-17T01:34:34.286" v="50983" actId="122"/>
            <ac:spMkLst>
              <pc:docMk/>
              <pc:sldMasterMk cId="1218681003" sldId="2147483672"/>
              <pc:sldLayoutMk cId="271112486" sldId="2147483675"/>
              <ac:spMk id="9" creationId="{4AA57AF3-3588-459D-8A4B-B44F80CBD1DC}"/>
            </ac:spMkLst>
          </pc:spChg>
          <pc:cxnChg chg="add del">
            <ac:chgData name="Nathan Lucas" userId="5bc7d313-df65-4c00-b490-5e3b687898f3" providerId="ADAL" clId="{43FDC76A-0120-4947-A08B-CAE44C5FD7C3}" dt="2019-10-16T23:54:46.004" v="47590"/>
            <ac:cxnSpMkLst>
              <pc:docMk/>
              <pc:sldMasterMk cId="1218681003" sldId="2147483672"/>
              <pc:sldLayoutMk cId="271112486" sldId="2147483675"/>
              <ac:cxnSpMk id="8" creationId="{AFB25BD3-6CCA-414D-B886-32551307FB02}"/>
            </ac:cxnSpMkLst>
          </pc:cxnChg>
          <pc:cxnChg chg="add del">
            <ac:chgData name="Nathan Lucas" userId="5bc7d313-df65-4c00-b490-5e3b687898f3" providerId="ADAL" clId="{43FDC76A-0120-4947-A08B-CAE44C5FD7C3}" dt="2019-10-17T00:46:37.607" v="49579" actId="478"/>
            <ac:cxnSpMkLst>
              <pc:docMk/>
              <pc:sldMasterMk cId="1218681003" sldId="2147483672"/>
              <pc:sldLayoutMk cId="271112486" sldId="2147483675"/>
              <ac:cxnSpMk id="10" creationId="{D74C39E6-8960-41F3-9236-B82EEF5CF833}"/>
            </ac:cxnSpMkLst>
          </pc:cxnChg>
        </pc:sldLayoutChg>
        <pc:sldLayoutChg chg="addSp delSp modSp">
          <pc:chgData name="Nathan Lucas" userId="5bc7d313-df65-4c00-b490-5e3b687898f3" providerId="ADAL" clId="{43FDC76A-0120-4947-A08B-CAE44C5FD7C3}" dt="2019-10-18T16:07:09.670" v="60036" actId="554"/>
          <pc:sldLayoutMkLst>
            <pc:docMk/>
            <pc:sldMasterMk cId="1218681003" sldId="2147483672"/>
            <pc:sldLayoutMk cId="1661730510" sldId="2147483676"/>
          </pc:sldLayoutMkLst>
          <pc:spChg chg="mod">
            <ac:chgData name="Nathan Lucas" userId="5bc7d313-df65-4c00-b490-5e3b687898f3" providerId="ADAL" clId="{43FDC76A-0120-4947-A08B-CAE44C5FD7C3}" dt="2019-10-18T16:07:09.670" v="60036" actId="554"/>
            <ac:spMkLst>
              <pc:docMk/>
              <pc:sldMasterMk cId="1218681003" sldId="2147483672"/>
              <pc:sldLayoutMk cId="1661730510" sldId="2147483676"/>
              <ac:spMk id="2" creationId="{00000000-0000-0000-0000-000000000000}"/>
            </ac:spMkLst>
          </pc:spChg>
          <pc:spChg chg="add del">
            <ac:chgData name="Nathan Lucas" userId="5bc7d313-df65-4c00-b490-5e3b687898f3" providerId="ADAL" clId="{43FDC76A-0120-4947-A08B-CAE44C5FD7C3}" dt="2019-10-16T23:54:45.577" v="47589"/>
            <ac:spMkLst>
              <pc:docMk/>
              <pc:sldMasterMk cId="1218681003" sldId="2147483672"/>
              <pc:sldLayoutMk cId="1661730510" sldId="2147483676"/>
              <ac:spMk id="3" creationId="{2270D6D2-5D43-423E-8941-5450F6E35243}"/>
            </ac:spMkLst>
          </pc:spChg>
          <pc:spChg chg="add mod">
            <ac:chgData name="Nathan Lucas" userId="5bc7d313-df65-4c00-b490-5e3b687898f3" providerId="ADAL" clId="{43FDC76A-0120-4947-A08B-CAE44C5FD7C3}" dt="2019-10-18T16:07:09.670" v="60036" actId="554"/>
            <ac:spMkLst>
              <pc:docMk/>
              <pc:sldMasterMk cId="1218681003" sldId="2147483672"/>
              <pc:sldLayoutMk cId="1661730510" sldId="2147483676"/>
              <ac:spMk id="5" creationId="{F228F099-EF34-40FB-85BD-2EC99516280C}"/>
            </ac:spMkLst>
          </pc:spChg>
          <pc:cxnChg chg="add del">
            <ac:chgData name="Nathan Lucas" userId="5bc7d313-df65-4c00-b490-5e3b687898f3" providerId="ADAL" clId="{43FDC76A-0120-4947-A08B-CAE44C5FD7C3}" dt="2019-10-16T23:54:45.577" v="47589"/>
            <ac:cxnSpMkLst>
              <pc:docMk/>
              <pc:sldMasterMk cId="1218681003" sldId="2147483672"/>
              <pc:sldLayoutMk cId="1661730510" sldId="2147483676"/>
              <ac:cxnSpMk id="4" creationId="{D9DCF67D-8B67-413C-A71A-D04F75980927}"/>
            </ac:cxnSpMkLst>
          </pc:cxnChg>
          <pc:cxnChg chg="add del">
            <ac:chgData name="Nathan Lucas" userId="5bc7d313-df65-4c00-b490-5e3b687898f3" providerId="ADAL" clId="{43FDC76A-0120-4947-A08B-CAE44C5FD7C3}" dt="2019-10-17T00:46:46.220" v="49580" actId="478"/>
            <ac:cxnSpMkLst>
              <pc:docMk/>
              <pc:sldMasterMk cId="1218681003" sldId="2147483672"/>
              <pc:sldLayoutMk cId="1661730510" sldId="2147483676"/>
              <ac:cxnSpMk id="6" creationId="{DF7DEEF8-FB6E-4591-BC4A-029A18CD521E}"/>
            </ac:cxnSpMkLst>
          </pc:cxnChg>
          <pc:cxnChg chg="add del">
            <ac:chgData name="Nathan Lucas" userId="5bc7d313-df65-4c00-b490-5e3b687898f3" providerId="ADAL" clId="{43FDC76A-0120-4947-A08B-CAE44C5FD7C3}" dt="2019-10-17T00:47:49.544" v="49589" actId="478"/>
            <ac:cxnSpMkLst>
              <pc:docMk/>
              <pc:sldMasterMk cId="1218681003" sldId="2147483672"/>
              <pc:sldLayoutMk cId="1661730510" sldId="2147483676"/>
              <ac:cxnSpMk id="7" creationId="{0F867D67-694D-4C0C-AECE-0AAF05902FBA}"/>
            </ac:cxnSpMkLst>
          </pc:cxnChg>
        </pc:sldLayoutChg>
        <pc:sldLayoutChg chg="addSp delSp">
          <pc:chgData name="Nathan Lucas" userId="5bc7d313-df65-4c00-b490-5e3b687898f3" providerId="ADAL" clId="{43FDC76A-0120-4947-A08B-CAE44C5FD7C3}" dt="2019-10-16T23:54:44.426" v="47588"/>
          <pc:sldLayoutMkLst>
            <pc:docMk/>
            <pc:sldMasterMk cId="1218681003" sldId="2147483672"/>
            <pc:sldLayoutMk cId="3631221799" sldId="2147483677"/>
          </pc:sldLayoutMkLst>
          <pc:spChg chg="add del">
            <ac:chgData name="Nathan Lucas" userId="5bc7d313-df65-4c00-b490-5e3b687898f3" providerId="ADAL" clId="{43FDC76A-0120-4947-A08B-CAE44C5FD7C3}" dt="2019-10-16T23:54:44.426" v="47588"/>
            <ac:spMkLst>
              <pc:docMk/>
              <pc:sldMasterMk cId="1218681003" sldId="2147483672"/>
              <pc:sldLayoutMk cId="3631221799" sldId="2147483677"/>
              <ac:spMk id="3" creationId="{D31DFEF3-3540-4BF1-9BCC-0B775E403A15}"/>
            </ac:spMkLst>
          </pc:spChg>
          <pc:cxnChg chg="add del">
            <ac:chgData name="Nathan Lucas" userId="5bc7d313-df65-4c00-b490-5e3b687898f3" providerId="ADAL" clId="{43FDC76A-0120-4947-A08B-CAE44C5FD7C3}" dt="2019-10-16T23:54:44.426" v="47588"/>
            <ac:cxnSpMkLst>
              <pc:docMk/>
              <pc:sldMasterMk cId="1218681003" sldId="2147483672"/>
              <pc:sldLayoutMk cId="3631221799" sldId="2147483677"/>
              <ac:cxnSpMk id="4" creationId="{52FDBF1D-6366-4F94-8391-DF2AB8EBB11B}"/>
            </ac:cxnSpMkLst>
          </pc:cxnChg>
        </pc:sldLayoutChg>
        <pc:sldLayoutChg chg="addSp modSp setBg">
          <pc:chgData name="Nathan Lucas" userId="5bc7d313-df65-4c00-b490-5e3b687898f3" providerId="ADAL" clId="{43FDC76A-0120-4947-A08B-CAE44C5FD7C3}" dt="2019-10-16T23:59:36.726" v="47637" actId="6549"/>
          <pc:sldLayoutMkLst>
            <pc:docMk/>
            <pc:sldMasterMk cId="1218681003" sldId="2147483672"/>
            <pc:sldLayoutMk cId="3402484374" sldId="2147483678"/>
          </pc:sldLayoutMkLst>
          <pc:spChg chg="mod">
            <ac:chgData name="Nathan Lucas" userId="5bc7d313-df65-4c00-b490-5e3b687898f3" providerId="ADAL" clId="{43FDC76A-0120-4947-A08B-CAE44C5FD7C3}" dt="2019-10-13T14:51:58.045" v="283" actId="207"/>
            <ac:spMkLst>
              <pc:docMk/>
              <pc:sldMasterMk cId="1218681003" sldId="2147483672"/>
              <pc:sldLayoutMk cId="3402484374" sldId="2147483678"/>
              <ac:spMk id="2" creationId="{00000000-0000-0000-0000-000000000000}"/>
            </ac:spMkLst>
          </pc:spChg>
          <pc:spChg chg="add mod">
            <ac:chgData name="Nathan Lucas" userId="5bc7d313-df65-4c00-b490-5e3b687898f3" providerId="ADAL" clId="{43FDC76A-0120-4947-A08B-CAE44C5FD7C3}" dt="2019-10-16T23:59:36.726" v="47637" actId="6549"/>
            <ac:spMkLst>
              <pc:docMk/>
              <pc:sldMasterMk cId="1218681003" sldId="2147483672"/>
              <pc:sldLayoutMk cId="3402484374" sldId="2147483678"/>
              <ac:spMk id="5" creationId="{2C0AAEDC-65EB-489C-9D43-475EA93F701A}"/>
            </ac:spMkLst>
          </pc:spChg>
        </pc:sldLayoutChg>
        <pc:sldLayoutChg chg="del">
          <pc:chgData name="Nathan Lucas" userId="5bc7d313-df65-4c00-b490-5e3b687898f3" providerId="ADAL" clId="{43FDC76A-0120-4947-A08B-CAE44C5FD7C3}" dt="2019-10-17T00:47:13.171" v="49581" actId="2696"/>
          <pc:sldLayoutMkLst>
            <pc:docMk/>
            <pc:sldMasterMk cId="1218681003" sldId="2147483672"/>
            <pc:sldLayoutMk cId="684253989" sldId="2147483679"/>
          </pc:sldLayoutMkLst>
        </pc:sldLayoutChg>
      </pc:sldMasterChg>
    </pc:docChg>
  </pc:docChgLst>
  <pc:docChgLst>
    <pc:chgData name="Nathan Lucas" userId="5bc7d313-df65-4c00-b490-5e3b687898f3" providerId="ADAL" clId="{2135BA93-9C3E-46B0-89F0-DF8671FCE3FF}"/>
    <pc:docChg chg="custSel addSld modSld">
      <pc:chgData name="Nathan Lucas" userId="5bc7d313-df65-4c00-b490-5e3b687898f3" providerId="ADAL" clId="{2135BA93-9C3E-46B0-89F0-DF8671FCE3FF}" dt="2019-09-20T23:39:04.239" v="293" actId="12789"/>
      <pc:docMkLst>
        <pc:docMk/>
      </pc:docMkLst>
      <pc:sldChg chg="addSp delSp modSp">
        <pc:chgData name="Nathan Lucas" userId="5bc7d313-df65-4c00-b490-5e3b687898f3" providerId="ADAL" clId="{2135BA93-9C3E-46B0-89F0-DF8671FCE3FF}" dt="2019-09-20T23:34:21.161" v="275" actId="6549"/>
        <pc:sldMkLst>
          <pc:docMk/>
          <pc:sldMk cId="3864627192" sldId="403"/>
        </pc:sldMkLst>
        <pc:spChg chg="mod">
          <ac:chgData name="Nathan Lucas" userId="5bc7d313-df65-4c00-b490-5e3b687898f3" providerId="ADAL" clId="{2135BA93-9C3E-46B0-89F0-DF8671FCE3FF}" dt="2019-09-20T23:34:21.161" v="275" actId="6549"/>
          <ac:spMkLst>
            <pc:docMk/>
            <pc:sldMk cId="3864627192" sldId="403"/>
            <ac:spMk id="3" creationId="{68EB0AED-6FA6-41C0-A893-1C1E0E897FF9}"/>
          </ac:spMkLst>
        </pc:spChg>
        <pc:picChg chg="add del mod">
          <ac:chgData name="Nathan Lucas" userId="5bc7d313-df65-4c00-b490-5e3b687898f3" providerId="ADAL" clId="{2135BA93-9C3E-46B0-89F0-DF8671FCE3FF}" dt="2019-09-20T23:34:02.986" v="241" actId="478"/>
          <ac:picMkLst>
            <pc:docMk/>
            <pc:sldMk cId="3864627192" sldId="403"/>
            <ac:picMk id="5" creationId="{0E5F54C0-9D80-442F-9BC6-4BF694EE1AE9}"/>
          </ac:picMkLst>
        </pc:picChg>
        <pc:picChg chg="mod">
          <ac:chgData name="Nathan Lucas" userId="5bc7d313-df65-4c00-b490-5e3b687898f3" providerId="ADAL" clId="{2135BA93-9C3E-46B0-89F0-DF8671FCE3FF}" dt="2019-09-20T23:34:19.211" v="274" actId="1036"/>
          <ac:picMkLst>
            <pc:docMk/>
            <pc:sldMk cId="3864627192" sldId="403"/>
            <ac:picMk id="6" creationId="{BA1C19C3-3315-46D3-9186-DC2BFD4BA2D4}"/>
          </ac:picMkLst>
        </pc:picChg>
      </pc:sldChg>
      <pc:sldChg chg="addSp delSp modSp">
        <pc:chgData name="Nathan Lucas" userId="5bc7d313-df65-4c00-b490-5e3b687898f3" providerId="ADAL" clId="{2135BA93-9C3E-46B0-89F0-DF8671FCE3FF}" dt="2019-09-20T23:34:32.846" v="276" actId="1036"/>
        <pc:sldMkLst>
          <pc:docMk/>
          <pc:sldMk cId="3025426849" sldId="407"/>
        </pc:sldMkLst>
        <pc:spChg chg="del">
          <ac:chgData name="Nathan Lucas" userId="5bc7d313-df65-4c00-b490-5e3b687898f3" providerId="ADAL" clId="{2135BA93-9C3E-46B0-89F0-DF8671FCE3FF}" dt="2019-09-20T23:31:05.361" v="5"/>
          <ac:spMkLst>
            <pc:docMk/>
            <pc:sldMk cId="3025426849" sldId="407"/>
            <ac:spMk id="3" creationId="{921CF31C-6A0F-482F-A0C3-4EF08941DA22}"/>
          </ac:spMkLst>
        </pc:spChg>
        <pc:spChg chg="add mod">
          <ac:chgData name="Nathan Lucas" userId="5bc7d313-df65-4c00-b490-5e3b687898f3" providerId="ADAL" clId="{2135BA93-9C3E-46B0-89F0-DF8671FCE3FF}" dt="2019-09-20T23:31:37.949" v="162" actId="6549"/>
          <ac:spMkLst>
            <pc:docMk/>
            <pc:sldMk cId="3025426849" sldId="407"/>
            <ac:spMk id="7" creationId="{0EB04C39-BE39-431B-BF16-125356A092AE}"/>
          </ac:spMkLst>
        </pc:spChg>
        <pc:picChg chg="add del mod">
          <ac:chgData name="Nathan Lucas" userId="5bc7d313-df65-4c00-b490-5e3b687898f3" providerId="ADAL" clId="{2135BA93-9C3E-46B0-89F0-DF8671FCE3FF}" dt="2019-09-20T23:31:48.058" v="163"/>
          <ac:picMkLst>
            <pc:docMk/>
            <pc:sldMk cId="3025426849" sldId="407"/>
            <ac:picMk id="4" creationId="{CD5A1029-4592-4AAD-8DFC-F7994F207EB6}"/>
          </ac:picMkLst>
        </pc:picChg>
        <pc:picChg chg="add del mod">
          <ac:chgData name="Nathan Lucas" userId="5bc7d313-df65-4c00-b490-5e3b687898f3" providerId="ADAL" clId="{2135BA93-9C3E-46B0-89F0-DF8671FCE3FF}" dt="2019-09-20T23:31:31.818" v="156"/>
          <ac:picMkLst>
            <pc:docMk/>
            <pc:sldMk cId="3025426849" sldId="407"/>
            <ac:picMk id="6" creationId="{4B53D340-AAA6-4F27-91E0-61FBE14C3734}"/>
          </ac:picMkLst>
        </pc:picChg>
        <pc:picChg chg="add mod">
          <ac:chgData name="Nathan Lucas" userId="5bc7d313-df65-4c00-b490-5e3b687898f3" providerId="ADAL" clId="{2135BA93-9C3E-46B0-89F0-DF8671FCE3FF}" dt="2019-09-20T23:34:32.846" v="276" actId="1036"/>
          <ac:picMkLst>
            <pc:docMk/>
            <pc:sldMk cId="3025426849" sldId="407"/>
            <ac:picMk id="8" creationId="{25409C7C-EE66-4231-BB41-4D7D310C379C}"/>
          </ac:picMkLst>
        </pc:picChg>
      </pc:sldChg>
      <pc:sldChg chg="addSp modSp">
        <pc:chgData name="Nathan Lucas" userId="5bc7d313-df65-4c00-b490-5e3b687898f3" providerId="ADAL" clId="{2135BA93-9C3E-46B0-89F0-DF8671FCE3FF}" dt="2019-09-20T23:33:12.502" v="232" actId="1036"/>
        <pc:sldMkLst>
          <pc:docMk/>
          <pc:sldMk cId="3047008957" sldId="410"/>
        </pc:sldMkLst>
        <pc:picChg chg="add mod">
          <ac:chgData name="Nathan Lucas" userId="5bc7d313-df65-4c00-b490-5e3b687898f3" providerId="ADAL" clId="{2135BA93-9C3E-46B0-89F0-DF8671FCE3FF}" dt="2019-09-20T23:33:12.502" v="232" actId="1036"/>
          <ac:picMkLst>
            <pc:docMk/>
            <pc:sldMk cId="3047008957" sldId="410"/>
            <ac:picMk id="3" creationId="{2A99F30F-F620-49CF-82ED-30EB667BCEA8}"/>
          </ac:picMkLst>
        </pc:picChg>
      </pc:sldChg>
      <pc:sldChg chg="addSp delSp modSp add">
        <pc:chgData name="Nathan Lucas" userId="5bc7d313-df65-4c00-b490-5e3b687898f3" providerId="ADAL" clId="{2135BA93-9C3E-46B0-89F0-DF8671FCE3FF}" dt="2019-09-20T23:39:04.239" v="293" actId="12789"/>
        <pc:sldMkLst>
          <pc:docMk/>
          <pc:sldMk cId="2963933382" sldId="411"/>
        </pc:sldMkLst>
        <pc:spChg chg="del">
          <ac:chgData name="Nathan Lucas" userId="5bc7d313-df65-4c00-b490-5e3b687898f3" providerId="ADAL" clId="{2135BA93-9C3E-46B0-89F0-DF8671FCE3FF}" dt="2019-09-20T23:29:30.185" v="1"/>
          <ac:spMkLst>
            <pc:docMk/>
            <pc:sldMk cId="2963933382" sldId="411"/>
            <ac:spMk id="2" creationId="{15F71B8B-F276-4EC6-ADBD-497562CBD5C6}"/>
          </ac:spMkLst>
        </pc:spChg>
        <pc:spChg chg="del">
          <ac:chgData name="Nathan Lucas" userId="5bc7d313-df65-4c00-b490-5e3b687898f3" providerId="ADAL" clId="{2135BA93-9C3E-46B0-89F0-DF8671FCE3FF}" dt="2019-09-20T23:29:30.185" v="1"/>
          <ac:spMkLst>
            <pc:docMk/>
            <pc:sldMk cId="2963933382" sldId="411"/>
            <ac:spMk id="3" creationId="{9C77C7F9-CB6F-4AE4-BA0C-096978B08192}"/>
          </ac:spMkLst>
        </pc:spChg>
        <pc:spChg chg="add mod">
          <ac:chgData name="Nathan Lucas" userId="5bc7d313-df65-4c00-b490-5e3b687898f3" providerId="ADAL" clId="{2135BA93-9C3E-46B0-89F0-DF8671FCE3FF}" dt="2019-09-20T23:29:30.185" v="1"/>
          <ac:spMkLst>
            <pc:docMk/>
            <pc:sldMk cId="2963933382" sldId="411"/>
            <ac:spMk id="4" creationId="{3F60E248-590A-4BFB-AB21-17D9BB4C4750}"/>
          </ac:spMkLst>
        </pc:spChg>
        <pc:picChg chg="add del mod">
          <ac:chgData name="Nathan Lucas" userId="5bc7d313-df65-4c00-b490-5e3b687898f3" providerId="ADAL" clId="{2135BA93-9C3E-46B0-89F0-DF8671FCE3FF}" dt="2019-09-20T23:30:37.172" v="3"/>
          <ac:picMkLst>
            <pc:docMk/>
            <pc:sldMk cId="2963933382" sldId="411"/>
            <ac:picMk id="6" creationId="{55AD1AE9-969A-400B-94DE-1648E7EF1C15}"/>
          </ac:picMkLst>
        </pc:picChg>
        <pc:picChg chg="add del mod modCrop">
          <ac:chgData name="Nathan Lucas" userId="5bc7d313-df65-4c00-b490-5e3b687898f3" providerId="ADAL" clId="{2135BA93-9C3E-46B0-89F0-DF8671FCE3FF}" dt="2019-09-20T23:38:56.640" v="290" actId="478"/>
          <ac:picMkLst>
            <pc:docMk/>
            <pc:sldMk cId="2963933382" sldId="411"/>
            <ac:picMk id="8" creationId="{76F8362C-5714-447A-8501-DA54DC6D1955}"/>
          </ac:picMkLst>
        </pc:picChg>
        <pc:picChg chg="mod">
          <ac:chgData name="Nathan Lucas" userId="5bc7d313-df65-4c00-b490-5e3b687898f3" providerId="ADAL" clId="{2135BA93-9C3E-46B0-89F0-DF8671FCE3FF}" dt="2019-09-20T23:39:04.239" v="293" actId="12789"/>
          <ac:picMkLst>
            <pc:docMk/>
            <pc:sldMk cId="2963933382" sldId="411"/>
            <ac:picMk id="9" creationId="{FF8F75F6-6419-4CEF-8430-8F10494B6336}"/>
          </ac:picMkLst>
        </pc:picChg>
      </pc:sldChg>
    </pc:docChg>
  </pc:docChgLst>
  <pc:docChgLst>
    <pc:chgData name="Nathan Lucas" userId="5bc7d313-df65-4c00-b490-5e3b687898f3" providerId="ADAL" clId="{DAC1CD46-3B98-4692-91DC-2217C2BF5A42}"/>
    <pc:docChg chg="modSld">
      <pc:chgData name="Nathan Lucas" userId="5bc7d313-df65-4c00-b490-5e3b687898f3" providerId="ADAL" clId="{DAC1CD46-3B98-4692-91DC-2217C2BF5A42}" dt="2019-09-20T01:09:21.131" v="21" actId="6549"/>
      <pc:docMkLst>
        <pc:docMk/>
      </pc:docMkLst>
      <pc:sldChg chg="modSp">
        <pc:chgData name="Nathan Lucas" userId="5bc7d313-df65-4c00-b490-5e3b687898f3" providerId="ADAL" clId="{DAC1CD46-3B98-4692-91DC-2217C2BF5A42}" dt="2019-09-20T01:09:21.131" v="21" actId="6549"/>
        <pc:sldMkLst>
          <pc:docMk/>
          <pc:sldMk cId="1955732649" sldId="256"/>
        </pc:sldMkLst>
        <pc:spChg chg="mod">
          <ac:chgData name="Nathan Lucas" userId="5bc7d313-df65-4c00-b490-5e3b687898f3" providerId="ADAL" clId="{DAC1CD46-3B98-4692-91DC-2217C2BF5A42}" dt="2019-09-20T01:09:21.131" v="21" actId="6549"/>
          <ac:spMkLst>
            <pc:docMk/>
            <pc:sldMk cId="1955732649" sldId="256"/>
            <ac:spMk id="5" creationId="{8503C3E9-C725-45CD-AA6F-509D70109A0F}"/>
          </ac:spMkLst>
        </pc:spChg>
        <pc:spChg chg="mod">
          <ac:chgData name="Nathan Lucas" userId="5bc7d313-df65-4c00-b490-5e3b687898f3" providerId="ADAL" clId="{DAC1CD46-3B98-4692-91DC-2217C2BF5A42}" dt="2019-09-20T01:08:16.498" v="0" actId="6549"/>
          <ac:spMkLst>
            <pc:docMk/>
            <pc:sldMk cId="1955732649" sldId="256"/>
            <ac:spMk id="16" creationId="{3F69583F-3C61-4AF5-A99B-B44E7F7DD65E}"/>
          </ac:spMkLst>
        </pc:spChg>
      </pc:sldChg>
    </pc:docChg>
  </pc:docChgLst>
  <pc:docChgLst>
    <pc:chgData name="Nathan Lucas" userId="5bc7d313-df65-4c00-b490-5e3b687898f3" providerId="ADAL" clId="{1899C80B-4FA0-4840-9BDC-6DEFD977D212}"/>
    <pc:docChg chg="custSel addSld modSld">
      <pc:chgData name="Nathan Lucas" userId="5bc7d313-df65-4c00-b490-5e3b687898f3" providerId="ADAL" clId="{1899C80B-4FA0-4840-9BDC-6DEFD977D212}" dt="2019-09-16T00:41:12.430" v="74" actId="478"/>
      <pc:docMkLst>
        <pc:docMk/>
      </pc:docMkLst>
      <pc:sldChg chg="modSp">
        <pc:chgData name="Nathan Lucas" userId="5bc7d313-df65-4c00-b490-5e3b687898f3" providerId="ADAL" clId="{1899C80B-4FA0-4840-9BDC-6DEFD977D212}" dt="2019-09-14T15:58:19.193" v="40" actId="20577"/>
        <pc:sldMkLst>
          <pc:docMk/>
          <pc:sldMk cId="4021277565" sldId="384"/>
        </pc:sldMkLst>
        <pc:spChg chg="mod">
          <ac:chgData name="Nathan Lucas" userId="5bc7d313-df65-4c00-b490-5e3b687898f3" providerId="ADAL" clId="{1899C80B-4FA0-4840-9BDC-6DEFD977D212}" dt="2019-09-14T15:58:19.193" v="40" actId="20577"/>
          <ac:spMkLst>
            <pc:docMk/>
            <pc:sldMk cId="4021277565" sldId="384"/>
            <ac:spMk id="3" creationId="{68EB0AED-6FA6-41C0-A893-1C1E0E897FF9}"/>
          </ac:spMkLst>
        </pc:spChg>
      </pc:sldChg>
      <pc:sldChg chg="delSp">
        <pc:chgData name="Nathan Lucas" userId="5bc7d313-df65-4c00-b490-5e3b687898f3" providerId="ADAL" clId="{1899C80B-4FA0-4840-9BDC-6DEFD977D212}" dt="2019-09-14T15:57:31.691" v="0" actId="478"/>
        <pc:sldMkLst>
          <pc:docMk/>
          <pc:sldMk cId="1856606916" sldId="393"/>
        </pc:sldMkLst>
        <pc:spChg chg="del">
          <ac:chgData name="Nathan Lucas" userId="5bc7d313-df65-4c00-b490-5e3b687898f3" providerId="ADAL" clId="{1899C80B-4FA0-4840-9BDC-6DEFD977D212}" dt="2019-09-14T15:57:31.691" v="0" actId="478"/>
          <ac:spMkLst>
            <pc:docMk/>
            <pc:sldMk cId="1856606916" sldId="393"/>
            <ac:spMk id="19" creationId="{70A97739-7618-4C9E-9181-A10D6CE4608D}"/>
          </ac:spMkLst>
        </pc:spChg>
      </pc:sldChg>
      <pc:sldChg chg="delSp modSp add">
        <pc:chgData name="Nathan Lucas" userId="5bc7d313-df65-4c00-b490-5e3b687898f3" providerId="ADAL" clId="{1899C80B-4FA0-4840-9BDC-6DEFD977D212}" dt="2019-09-16T00:41:12.430" v="74" actId="478"/>
        <pc:sldMkLst>
          <pc:docMk/>
          <pc:sldMk cId="3047008957" sldId="410"/>
        </pc:sldMkLst>
        <pc:spChg chg="mod">
          <ac:chgData name="Nathan Lucas" userId="5bc7d313-df65-4c00-b490-5e3b687898f3" providerId="ADAL" clId="{1899C80B-4FA0-4840-9BDC-6DEFD977D212}" dt="2019-09-16T00:38:40.905" v="73" actId="20577"/>
          <ac:spMkLst>
            <pc:docMk/>
            <pc:sldMk cId="3047008957" sldId="410"/>
            <ac:spMk id="4" creationId="{3202025B-BC0E-4C33-8118-713D2E10470B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5" creationId="{5B3F14FF-1F63-41A2-996D-E3CE6F1D84AA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0" creationId="{6E425094-D3C7-40DB-BFE0-2835FFE1028E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1" creationId="{4534C11B-4C1C-4368-BDBC-3C607EADA44C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2" creationId="{10A5AEB8-BFB3-4025-9A90-6F3B5F2C4D4E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3" creationId="{E2CFA003-AF9F-4E8C-89AC-AAD6E6CAF95B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4" creationId="{7B600EB0-29DC-471C-A93A-398041C73481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6" creationId="{2DF6676D-9BF8-4737-B9AD-F04B61E0C6F5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7" creationId="{500882EA-9970-4406-BA9F-D97802B0ACFA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8" creationId="{239A1E41-88CC-44C3-B32E-1FEA8E323837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29" creationId="{47004F6F-C308-4C65-AC85-D04D9B5821A1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0" creationId="{91DE6430-8BE3-4F01-AC1F-A84E2C9CB951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1" creationId="{F2E34A27-3061-456E-8485-259152EDD51D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2" creationId="{2D1A44A7-AC02-4F30-B974-7E1D6B764504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3" creationId="{571E0DE8-B9C9-45B7-98A1-08240C9B0C66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4" creationId="{70CCF340-1847-4C53-8D52-374573D185CB}"/>
          </ac:spMkLst>
        </pc:spChg>
        <pc:spChg chg="del">
          <ac:chgData name="Nathan Lucas" userId="5bc7d313-df65-4c00-b490-5e3b687898f3" providerId="ADAL" clId="{1899C80B-4FA0-4840-9BDC-6DEFD977D212}" dt="2019-09-16T00:41:12.430" v="74" actId="478"/>
          <ac:spMkLst>
            <pc:docMk/>
            <pc:sldMk cId="3047008957" sldId="410"/>
            <ac:spMk id="35" creationId="{31FFE3A8-1204-4A86-A7AB-EA608644256D}"/>
          </ac:spMkLst>
        </pc:spChg>
        <pc:grpChg chg="del">
          <ac:chgData name="Nathan Lucas" userId="5bc7d313-df65-4c00-b490-5e3b687898f3" providerId="ADAL" clId="{1899C80B-4FA0-4840-9BDC-6DEFD977D212}" dt="2019-09-16T00:41:12.430" v="74" actId="478"/>
          <ac:grpSpMkLst>
            <pc:docMk/>
            <pc:sldMk cId="3047008957" sldId="410"/>
            <ac:grpSpMk id="36" creationId="{52049581-9DD2-444C-B2C9-2410ADD6A7D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8E1E6A-9EE3-4B1B-AC77-BE743CB78DA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0567AB-424B-4DE9-B71D-3711848F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2743200"/>
          </a:xfrm>
          <a:prstGeom prst="rect">
            <a:avLst/>
          </a:prstGeom>
          <a:noFill/>
          <a:effectLst/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533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18C61-15BA-4231-9B09-3A3BFC291AEF}"/>
              </a:ext>
            </a:extLst>
          </p:cNvPr>
          <p:cNvSpPr/>
          <p:nvPr userDrawn="1"/>
        </p:nvSpPr>
        <p:spPr>
          <a:xfrm>
            <a:off x="0" y="6702552"/>
            <a:ext cx="9144000" cy="1554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79567-D7BA-47B5-8D11-19955406C227}"/>
              </a:ext>
            </a:extLst>
          </p:cNvPr>
          <p:cNvSpPr/>
          <p:nvPr userDrawn="1"/>
        </p:nvSpPr>
        <p:spPr>
          <a:xfrm>
            <a:off x="0" y="0"/>
            <a:ext cx="9144000" cy="155448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7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82880" tIns="45720" rIns="18288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870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FA32-1D3A-4E02-B856-0B0EA5AD0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82880" tIns="45720" rIns="18288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AAED2-572B-4BAB-BD26-7E26DE82D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4419600" cy="58704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C121AE9-AA5D-431B-912B-37F8D447F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19600" cy="58704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A57AF3-3588-459D-8A4B-B44F80CB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0352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28F099-EF34-40FB-85BD-2EC995162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6B658-666C-4A5E-A761-0932AFF9F5D7}"/>
              </a:ext>
            </a:extLst>
          </p:cNvPr>
          <p:cNvSpPr/>
          <p:nvPr userDrawn="1"/>
        </p:nvSpPr>
        <p:spPr>
          <a:xfrm>
            <a:off x="0" y="0"/>
            <a:ext cx="9144000" cy="155448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lvl="0"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19400"/>
            <a:ext cx="7315200" cy="914400"/>
          </a:xfrm>
          <a:prstGeom prst="roundRect">
            <a:avLst>
              <a:gd name="adj" fmla="val 9928"/>
            </a:avLst>
          </a:prstGeom>
          <a:noFill/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txBody>
          <a:bodyPr vert="horz" lIns="182880" tIns="45720" rIns="182880" bIns="45720" rtlCol="0" anchor="ctr">
            <a:noAutofit/>
          </a:bodyPr>
          <a:lstStyle>
            <a:lvl1pPr algn="ctr"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1804B-7B6E-483A-BBEB-1F9BD2818140}"/>
              </a:ext>
            </a:extLst>
          </p:cNvPr>
          <p:cNvSpPr/>
          <p:nvPr userDrawn="1"/>
        </p:nvSpPr>
        <p:spPr>
          <a:xfrm>
            <a:off x="0" y="0"/>
            <a:ext cx="9144000" cy="155448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lvl="0"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AAEDC-65EB-489C-9D43-475EA93F701A}"/>
              </a:ext>
            </a:extLst>
          </p:cNvPr>
          <p:cNvSpPr/>
          <p:nvPr userDrawn="1"/>
        </p:nvSpPr>
        <p:spPr>
          <a:xfrm>
            <a:off x="0" y="6702552"/>
            <a:ext cx="9144000" cy="15544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4592" rIns="164592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8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87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03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</a:ln>
        </p:spPr>
        <p:txBody>
          <a:bodyPr vert="horz" lIns="182880" tIns="45720" rIns="18288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E5AD-0735-4866-B3E5-E5FE135B2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914400" cy="530352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15AACE3C-CA53-4E87-BF9E-E82975EE23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BF81-6AD2-4FB9-AFF7-8FA9CCE3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/>
              <a:t>social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07E36-77F2-4BB8-8B07-C65E7EA1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AACE3C-CA53-4E87-BF9E-E82975EE23B2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2FA2CE-300C-4A96-9FEB-9401880A6337}"/>
              </a:ext>
            </a:extLst>
          </p:cNvPr>
          <p:cNvGrpSpPr/>
          <p:nvPr/>
        </p:nvGrpSpPr>
        <p:grpSpPr>
          <a:xfrm>
            <a:off x="676656" y="1485900"/>
            <a:ext cx="7790688" cy="3886200"/>
            <a:chOff x="1219200" y="2438400"/>
            <a:chExt cx="7790688" cy="3886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7CB153-D613-4CB4-8196-536A18EC548E}"/>
                </a:ext>
              </a:extLst>
            </p:cNvPr>
            <p:cNvSpPr/>
            <p:nvPr/>
          </p:nvSpPr>
          <p:spPr>
            <a:xfrm>
              <a:off x="1219200" y="2438400"/>
              <a:ext cx="7790688" cy="3886200"/>
            </a:xfrm>
            <a:prstGeom prst="rect">
              <a:avLst/>
            </a:prstGeom>
            <a:solidFill>
              <a:srgbClr val="959595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36BDF-EC7E-4D6D-BAED-EC167FE847DE}"/>
                </a:ext>
              </a:extLst>
            </p:cNvPr>
            <p:cNvGrpSpPr/>
            <p:nvPr/>
          </p:nvGrpSpPr>
          <p:grpSpPr>
            <a:xfrm>
              <a:off x="3706368" y="2973324"/>
              <a:ext cx="2816352" cy="2816352"/>
              <a:chOff x="3671392" y="2947492"/>
              <a:chExt cx="2816352" cy="28163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7A4ECA2-D9C6-47E5-87CF-FBB193C59241}"/>
                  </a:ext>
                </a:extLst>
              </p:cNvPr>
              <p:cNvGrpSpPr/>
              <p:nvPr/>
            </p:nvGrpSpPr>
            <p:grpSpPr>
              <a:xfrm>
                <a:off x="3671392" y="2947492"/>
                <a:ext cx="2816352" cy="2816352"/>
                <a:chOff x="914400" y="1066800"/>
                <a:chExt cx="4417806" cy="4417806"/>
              </a:xfrm>
              <a:noFill/>
            </p:grpSpPr>
            <p:sp>
              <p:nvSpPr>
                <p:cNvPr id="9" name="Partial Circle 8">
                  <a:extLst>
                    <a:ext uri="{FF2B5EF4-FFF2-40B4-BE49-F238E27FC236}">
                      <a16:creationId xmlns:a16="http://schemas.microsoft.com/office/drawing/2014/main" id="{762C25E7-498C-40B1-84E7-8A03FDEB7053}"/>
                    </a:ext>
                  </a:extLst>
                </p:cNvPr>
                <p:cNvSpPr/>
                <p:nvPr/>
              </p:nvSpPr>
              <p:spPr>
                <a:xfrm>
                  <a:off x="914400" y="1066800"/>
                  <a:ext cx="4417806" cy="4417806"/>
                </a:xfrm>
                <a:prstGeom prst="pie">
                  <a:avLst>
                    <a:gd name="adj1" fmla="val 12627963"/>
                    <a:gd name="adj2" fmla="val 19848238"/>
                  </a:avLst>
                </a:prstGeom>
                <a:gradFill flip="none" rotWithShape="1">
                  <a:gsLst>
                    <a:gs pos="0">
                      <a:srgbClr val="00FF80"/>
                    </a:gs>
                    <a:gs pos="70000">
                      <a:srgbClr val="0080C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>
                    <a:tabLst>
                      <a:tab pos="1828754" algn="r"/>
                    </a:tabLst>
                  </a:pPr>
                  <a:endParaRPr lang="en-US" sz="135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Partial Circle 9">
                  <a:extLst>
                    <a:ext uri="{FF2B5EF4-FFF2-40B4-BE49-F238E27FC236}">
                      <a16:creationId xmlns:a16="http://schemas.microsoft.com/office/drawing/2014/main" id="{301F1CB1-FADF-4935-911C-D484AE21C860}"/>
                    </a:ext>
                  </a:extLst>
                </p:cNvPr>
                <p:cNvSpPr/>
                <p:nvPr/>
              </p:nvSpPr>
              <p:spPr>
                <a:xfrm>
                  <a:off x="914400" y="1066800"/>
                  <a:ext cx="4417806" cy="4417806"/>
                </a:xfrm>
                <a:prstGeom prst="pie">
                  <a:avLst>
                    <a:gd name="adj1" fmla="val 19832401"/>
                    <a:gd name="adj2" fmla="val 5404904"/>
                  </a:avLst>
                </a:prstGeom>
                <a:gradFill flip="none" rotWithShape="1">
                  <a:gsLst>
                    <a:gs pos="0">
                      <a:srgbClr val="00FF80"/>
                    </a:gs>
                    <a:gs pos="70000">
                      <a:srgbClr val="0080C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>
                    <a:tabLst>
                      <a:tab pos="1828754" algn="r"/>
                    </a:tabLst>
                  </a:pPr>
                  <a:endParaRPr lang="en-US" sz="135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Partial Circle 10">
                  <a:extLst>
                    <a:ext uri="{FF2B5EF4-FFF2-40B4-BE49-F238E27FC236}">
                      <a16:creationId xmlns:a16="http://schemas.microsoft.com/office/drawing/2014/main" id="{8EAD8612-A035-4F30-8192-27920B212102}"/>
                    </a:ext>
                  </a:extLst>
                </p:cNvPr>
                <p:cNvSpPr/>
                <p:nvPr/>
              </p:nvSpPr>
              <p:spPr>
                <a:xfrm>
                  <a:off x="914400" y="1066800"/>
                  <a:ext cx="4417806" cy="4417806"/>
                </a:xfrm>
                <a:prstGeom prst="pie">
                  <a:avLst>
                    <a:gd name="adj1" fmla="val 5411546"/>
                    <a:gd name="adj2" fmla="val 12641341"/>
                  </a:avLst>
                </a:prstGeom>
                <a:gradFill flip="none" rotWithShape="1">
                  <a:gsLst>
                    <a:gs pos="0">
                      <a:srgbClr val="00FF80"/>
                    </a:gs>
                    <a:gs pos="70000">
                      <a:srgbClr val="0080C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>
                    <a:tabLst>
                      <a:tab pos="1828754" algn="r"/>
                    </a:tabLst>
                  </a:pPr>
                  <a:endParaRPr lang="en-US" sz="135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19F996-43BF-43ED-9DD6-0E9960F43BCF}"/>
                  </a:ext>
                </a:extLst>
              </p:cNvPr>
              <p:cNvSpPr/>
              <p:nvPr/>
            </p:nvSpPr>
            <p:spPr>
              <a:xfrm>
                <a:off x="4508068" y="3784168"/>
                <a:ext cx="1143000" cy="1143000"/>
              </a:xfrm>
              <a:prstGeom prst="ellipse">
                <a:avLst/>
              </a:prstGeom>
              <a:solidFill>
                <a:srgbClr val="40404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>
                  <a:tabLst>
                    <a:tab pos="1828754" algn="r"/>
                  </a:tabLst>
                </a:pPr>
                <a:endParaRPr lang="en-US" sz="135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6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6743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GitHub social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244</cp:revision>
  <cp:lastPrinted>2019-10-24T04:48:03Z</cp:lastPrinted>
  <dcterms:created xsi:type="dcterms:W3CDTF">2018-05-26T17:53:52Z</dcterms:created>
  <dcterms:modified xsi:type="dcterms:W3CDTF">2020-03-06T23:57:26Z</dcterms:modified>
</cp:coreProperties>
</file>