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93" r:id="rId2"/>
    <p:sldId id="494" r:id="rId3"/>
  </p:sldIdLst>
  <p:sldSz cx="9144000" cy="6858000" type="screen4x3"/>
  <p:notesSz cx="7077075" cy="93694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bhilash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FFF7E1"/>
    <a:srgbClr val="F9FCFD"/>
    <a:srgbClr val="FFF9E7"/>
    <a:srgbClr val="FFFBEF"/>
    <a:srgbClr val="2C8458"/>
    <a:srgbClr val="1E5C3D"/>
    <a:srgbClr val="C8EEDB"/>
    <a:srgbClr val="DCF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2" autoAdjust="0"/>
    <p:restoredTop sz="99648" autoAdjust="0"/>
  </p:normalViewPr>
  <p:slideViewPr>
    <p:cSldViewPr>
      <p:cViewPr varScale="1">
        <p:scale>
          <a:sx n="135" d="100"/>
          <a:sy n="135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438" y="0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353F9-AE41-4C5A-80FB-44EFBE889A50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9525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438" y="8899525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89643-EA40-4252-8717-A74A3C80BE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23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471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471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r">
              <a:defRPr sz="1200"/>
            </a:lvl1pPr>
          </a:lstStyle>
          <a:p>
            <a:fld id="{CE85A4EA-568D-48D2-9B15-411FCE6A84D2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703263"/>
            <a:ext cx="4683125" cy="3513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73" tIns="46986" rIns="93973" bIns="469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50477"/>
            <a:ext cx="5661660" cy="4216241"/>
          </a:xfrm>
          <a:prstGeom prst="rect">
            <a:avLst/>
          </a:prstGeom>
        </p:spPr>
        <p:txBody>
          <a:bodyPr vert="horz" lIns="93973" tIns="46986" rIns="93973" bIns="4698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9328"/>
            <a:ext cx="3066733" cy="468471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9328"/>
            <a:ext cx="3066733" cy="468471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r">
              <a:defRPr sz="1200"/>
            </a:lvl1pPr>
          </a:lstStyle>
          <a:p>
            <a:fld id="{0EAFA948-1580-4F98-8B6F-670941C3D3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22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5638800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1-in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0.5-in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19890" y="76200"/>
            <a:ext cx="7790710" cy="6677851"/>
            <a:chOff x="819890" y="76200"/>
            <a:chExt cx="7790710" cy="6677851"/>
          </a:xfrm>
        </p:grpSpPr>
        <p:pic>
          <p:nvPicPr>
            <p:cNvPr id="1028" name="Picture 4" descr="D:\Lucas\PhD\research\robots\platforms\Dagu_Rover-5\pic\drawings\dimensions\dagu_rover-5_front-back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280427" y="1176517"/>
              <a:ext cx="4352544" cy="2151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D:\Lucas\PhD\research\robots\platforms\Dagu_Rover-5\pic\drawings\dimensions\dagu_rover-5_top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8480" y="143322"/>
              <a:ext cx="5532120" cy="4352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D:\Lucas\PhD\research\robots\platforms\Dagu_Rover-5\pic\drawings\dimensions\dagu_rover-5_side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7677" y="4343400"/>
              <a:ext cx="5138928" cy="2410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4648200" y="4419600"/>
              <a:ext cx="17526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1:2 SCALE</a:t>
              </a:r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7214616" y="2042534"/>
              <a:ext cx="429768" cy="5334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24</a:t>
              </a:r>
              <a:endPara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" name="Straight Arrow Connector 4"/>
            <p:cNvCxnSpPr>
              <a:stCxn id="10" idx="3"/>
              <a:endCxn id="10" idx="1"/>
            </p:cNvCxnSpPr>
            <p:nvPr/>
          </p:nvCxnSpPr>
          <p:spPr>
            <a:xfrm>
              <a:off x="7429500" y="2094350"/>
              <a:ext cx="0" cy="429768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7162800" y="2094349"/>
              <a:ext cx="320040" cy="1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0" idx="1"/>
            </p:cNvCxnSpPr>
            <p:nvPr/>
          </p:nvCxnSpPr>
          <p:spPr>
            <a:xfrm flipH="1">
              <a:off x="7162800" y="2524118"/>
              <a:ext cx="320040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192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Lucas\PhD\research\robots\platforms\Dagu_Rover-5\pic\drawings\dimensions\dagu_rover-5_top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4" t="10959" r="14601" b="11310"/>
          <a:stretch/>
        </p:blipFill>
        <p:spPr bwMode="auto">
          <a:xfrm>
            <a:off x="45720" y="45720"/>
            <a:ext cx="9052560" cy="676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945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11004</TotalTime>
  <Words>5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Operator Attention and Workload for Control of Multiple Unmanned Ground Vehicles</dc:title>
  <dc:creator>Lucas</dc:creator>
  <cp:lastModifiedBy>Lucas</cp:lastModifiedBy>
  <cp:revision>2164</cp:revision>
  <cp:lastPrinted>2014-12-17T16:58:39Z</cp:lastPrinted>
  <dcterms:created xsi:type="dcterms:W3CDTF">2006-08-16T00:00:00Z</dcterms:created>
  <dcterms:modified xsi:type="dcterms:W3CDTF">2015-06-22T00:33:14Z</dcterms:modified>
</cp:coreProperties>
</file>