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69" r:id="rId2"/>
    <p:sldId id="570" r:id="rId3"/>
    <p:sldId id="455" r:id="rId4"/>
    <p:sldId id="563" r:id="rId5"/>
    <p:sldId id="534" r:id="rId6"/>
    <p:sldId id="392" r:id="rId7"/>
    <p:sldId id="524" r:id="rId8"/>
    <p:sldId id="452" r:id="rId9"/>
    <p:sldId id="431" r:id="rId10"/>
    <p:sldId id="573" r:id="rId11"/>
    <p:sldId id="490" r:id="rId12"/>
    <p:sldId id="486" r:id="rId13"/>
    <p:sldId id="494" r:id="rId14"/>
    <p:sldId id="471" r:id="rId15"/>
    <p:sldId id="470" r:id="rId16"/>
    <p:sldId id="525" r:id="rId17"/>
    <p:sldId id="568" r:id="rId18"/>
    <p:sldId id="571" r:id="rId19"/>
    <p:sldId id="479" r:id="rId20"/>
    <p:sldId id="480" r:id="rId21"/>
    <p:sldId id="565" r:id="rId22"/>
    <p:sldId id="566" r:id="rId23"/>
    <p:sldId id="473" r:id="rId24"/>
    <p:sldId id="574" r:id="rId25"/>
    <p:sldId id="454" r:id="rId26"/>
    <p:sldId id="417" r:id="rId27"/>
    <p:sldId id="499" r:id="rId28"/>
    <p:sldId id="501" r:id="rId29"/>
    <p:sldId id="502" r:id="rId30"/>
    <p:sldId id="529" r:id="rId31"/>
    <p:sldId id="503" r:id="rId32"/>
    <p:sldId id="409" r:id="rId33"/>
    <p:sldId id="538" r:id="rId34"/>
    <p:sldId id="532" r:id="rId35"/>
    <p:sldId id="550" r:id="rId36"/>
    <p:sldId id="554" r:id="rId37"/>
    <p:sldId id="553" r:id="rId38"/>
    <p:sldId id="533" r:id="rId39"/>
    <p:sldId id="556" r:id="rId40"/>
    <p:sldId id="557" r:id="rId41"/>
    <p:sldId id="548" r:id="rId42"/>
    <p:sldId id="558" r:id="rId43"/>
    <p:sldId id="552" r:id="rId44"/>
    <p:sldId id="561" r:id="rId45"/>
    <p:sldId id="562" r:id="rId46"/>
    <p:sldId id="535" r:id="rId47"/>
    <p:sldId id="531" r:id="rId48"/>
    <p:sldId id="432" r:id="rId49"/>
    <p:sldId id="413" r:id="rId50"/>
    <p:sldId id="439" r:id="rId51"/>
    <p:sldId id="453" r:id="rId52"/>
    <p:sldId id="437" r:id="rId53"/>
    <p:sldId id="438" r:id="rId54"/>
    <p:sldId id="481" r:id="rId55"/>
    <p:sldId id="572" r:id="rId56"/>
    <p:sldId id="567" r:id="rId57"/>
    <p:sldId id="559" r:id="rId58"/>
    <p:sldId id="560" r:id="rId59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lash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181818"/>
    <a:srgbClr val="467AB8"/>
    <a:srgbClr val="0000FF"/>
    <a:srgbClr val="3333CC"/>
    <a:srgbClr val="333399"/>
    <a:srgbClr val="00FFFF"/>
    <a:srgbClr val="00FF00"/>
    <a:srgbClr val="0099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6943" autoAdjust="0"/>
  </p:normalViewPr>
  <p:slideViewPr>
    <p:cSldViewPr>
      <p:cViewPr varScale="1">
        <p:scale>
          <a:sx n="128" d="100"/>
          <a:sy n="128" d="100"/>
        </p:scale>
        <p:origin x="1026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402" y="-84"/>
      </p:cViewPr>
      <p:guideLst>
        <p:guide orient="horz" pos="29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53F9-AE41-4C5A-80FB-44EFBE889A50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952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9643-EA40-4252-8717-A74A3C80B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CE85A4EA-568D-48D2-9B15-411FCE6A84D2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0477"/>
            <a:ext cx="5661660" cy="421624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0EAFA948-1580-4F98-8B6F-670941C3D3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FA948-1580-4F98-8B6F-670941C3D3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FA948-1580-4F98-8B6F-670941C3D3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FA948-1580-4F98-8B6F-670941C3D3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FA948-1580-4F98-8B6F-670941C3D3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41960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1960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244335" y="6642556"/>
            <a:ext cx="6553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fld id="{467DBF27-47E7-4A7A-BCEA-4FC0F8C0B51C}" type="slidenum">
              <a:rPr lang="en-US" altLang="en-US" sz="1400">
                <a:latin typeface="Calibri" pitchFamily="34" charset="0"/>
              </a:rPr>
              <a:pPr algn="ctr"/>
              <a:t>‹#›</a:t>
            </a:fld>
            <a:endParaRPr lang="en-US" altLang="en-US" sz="1400" dirty="0">
              <a:latin typeface="Calibri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543719"/>
            <a:ext cx="914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extending/embedding.html" TargetMode="External"/><Relationship Id="rId2" Type="http://schemas.openxmlformats.org/officeDocument/2006/relationships/hyperlink" Target="http://stackoverflow.com/questions/224975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python/python_networking.htm" TargetMode="External"/><Relationship Id="rId4" Type="http://schemas.openxmlformats.org/officeDocument/2006/relationships/hyperlink" Target="https://docs.python.org/3/library/socket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iringpi.com/" TargetMode="External"/><Relationship Id="rId2" Type="http://schemas.openxmlformats.org/officeDocument/2006/relationships/hyperlink" Target="https://github.com/pololu/drv8835-motor-driver-rp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adgetoid/WiringPi2-Pyth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olu.com/product/2753" TargetMode="External"/><Relationship Id="rId2" Type="http://schemas.openxmlformats.org/officeDocument/2006/relationships/hyperlink" Target="https://www.raspberrypi.org/products/raspberry-pi-2-model-b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installation/noobs.md" TargetMode="External"/><Relationship Id="rId2" Type="http://schemas.openxmlformats.org/officeDocument/2006/relationships/hyperlink" Target="https://www.sdcard.org/downloads/formatter_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downloads/noobs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configuration/raspi-config.md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lu/drv8835-motor-driver-rpi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forums/viewtopic.php?f=28&amp;t=5031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Raspberry-Pi-Launch-Python-script-on-startup/" TargetMode="External"/><Relationship Id="rId2" Type="http://schemas.openxmlformats.org/officeDocument/2006/relationships/hyperlink" Target="https://help.ubuntu.com/community/CronHowto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unixgeeks.org/security/newbie/unix/cron-1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yelectrons.com/mosfet-reversed-protection/" TargetMode="External"/><Relationship Id="rId2" Type="http://schemas.openxmlformats.org/officeDocument/2006/relationships/hyperlink" Target="https://www.pololu.com/product/27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i.gadgetoid.com/pinout" TargetMode="External"/><Relationship Id="rId4" Type="http://schemas.openxmlformats.org/officeDocument/2006/relationships/hyperlink" Target="http://hackaday.com/2011/12/06/reverse-voltage-protection-with-a-p-f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olu/drv8835-motor-driver-rpi" TargetMode="External"/><Relationship Id="rId2" Type="http://schemas.openxmlformats.org/officeDocument/2006/relationships/hyperlink" Target="https://www.pololu.com/product/27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spberrypi-spy.co.uk/2012/11/raspberry-pi-mounting-hole-positions-and-templat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forums/viewtopic.php?f=28&amp;t=44044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Tracked Robot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Lucas</a:t>
            </a:r>
          </a:p>
          <a:p>
            <a:r>
              <a:rPr lang="en-US" dirty="0"/>
              <a:t>CARES Lab</a:t>
            </a:r>
          </a:p>
          <a:p>
            <a:r>
              <a:rPr lang="en-US" dirty="0"/>
              <a:t>Wayne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17817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...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ABDBAA-816A-4286-9916-F1F11C7DA951}"/>
              </a:ext>
            </a:extLst>
          </p:cNvPr>
          <p:cNvGrpSpPr/>
          <p:nvPr/>
        </p:nvGrpSpPr>
        <p:grpSpPr>
          <a:xfrm>
            <a:off x="1676400" y="1447800"/>
            <a:ext cx="5257800" cy="4038600"/>
            <a:chOff x="1676400" y="1447800"/>
            <a:chExt cx="5257800" cy="403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B4DD98-E5B8-4B5E-8DCC-B7468F535CE5}"/>
                </a:ext>
              </a:extLst>
            </p:cNvPr>
            <p:cNvSpPr/>
            <p:nvPr/>
          </p:nvSpPr>
          <p:spPr>
            <a:xfrm>
              <a:off x="1676400" y="1447800"/>
              <a:ext cx="5257800" cy="4038600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35D10D5-B93D-47B1-BE6B-89A01C708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7" r="21667" b="40000"/>
            <a:stretch/>
          </p:blipFill>
          <p:spPr>
            <a:xfrm>
              <a:off x="2286000" y="1984248"/>
              <a:ext cx="4572000" cy="2974554"/>
            </a:xfrm>
            <a:prstGeom prst="rect">
              <a:avLst/>
            </a:prstGeom>
          </p:spPr>
        </p:pic>
        <p:cxnSp>
          <p:nvCxnSpPr>
            <p:cNvPr id="33" name="Straight Arrow Connector 15">
              <a:extLst>
                <a:ext uri="{FF2B5EF4-FFF2-40B4-BE49-F238E27FC236}">
                  <a16:creationId xmlns:a16="http://schemas.microsoft.com/office/drawing/2014/main" id="{61D6DF40-25DC-4B3F-AE62-6BF9360AD098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2895594" y="4191000"/>
              <a:ext cx="304805" cy="1524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5">
              <a:extLst>
                <a:ext uri="{FF2B5EF4-FFF2-40B4-BE49-F238E27FC236}">
                  <a16:creationId xmlns:a16="http://schemas.microsoft.com/office/drawing/2014/main" id="{626F2B11-926D-491B-858A-A5494DBFB67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2895594" y="3578352"/>
              <a:ext cx="762006" cy="1524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5">
              <a:extLst>
                <a:ext uri="{FF2B5EF4-FFF2-40B4-BE49-F238E27FC236}">
                  <a16:creationId xmlns:a16="http://schemas.microsoft.com/office/drawing/2014/main" id="{7EE16648-C881-41CA-A272-1D994825D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2800" y="4651248"/>
              <a:ext cx="758952" cy="609600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5">
              <a:extLst>
                <a:ext uri="{FF2B5EF4-FFF2-40B4-BE49-F238E27FC236}">
                  <a16:creationId xmlns:a16="http://schemas.microsoft.com/office/drawing/2014/main" id="{A10EA080-4C9E-44C0-9DA2-260699589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888" y="4690725"/>
              <a:ext cx="791712" cy="570123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5">
              <a:extLst>
                <a:ext uri="{FF2B5EF4-FFF2-40B4-BE49-F238E27FC236}">
                  <a16:creationId xmlns:a16="http://schemas.microsoft.com/office/drawing/2014/main" id="{C61F1E44-9541-4260-A390-3D4D44BC96AE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6399276" y="4806696"/>
              <a:ext cx="0" cy="301752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15">
              <a:extLst>
                <a:ext uri="{FF2B5EF4-FFF2-40B4-BE49-F238E27FC236}">
                  <a16:creationId xmlns:a16="http://schemas.microsoft.com/office/drawing/2014/main" id="{474A0E82-6B9E-40FE-88E8-F2C14F57214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278124" y="4803648"/>
              <a:ext cx="0" cy="301752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5">
              <a:extLst>
                <a:ext uri="{FF2B5EF4-FFF2-40B4-BE49-F238E27FC236}">
                  <a16:creationId xmlns:a16="http://schemas.microsoft.com/office/drawing/2014/main" id="{0EB5C84E-E4F3-4EDC-BE01-E30C393A77B2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4646676" y="1825752"/>
              <a:ext cx="153924" cy="301752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5">
              <a:extLst>
                <a:ext uri="{FF2B5EF4-FFF2-40B4-BE49-F238E27FC236}">
                  <a16:creationId xmlns:a16="http://schemas.microsoft.com/office/drawing/2014/main" id="{466A3009-523F-45BA-988B-CE34CF95CEE0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5867400" y="1828800"/>
              <a:ext cx="190500" cy="298704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82B8C56-39C8-4D90-BE20-1DDF58596F20}"/>
                </a:ext>
              </a:extLst>
            </p:cNvPr>
            <p:cNvSpPr/>
            <p:nvPr/>
          </p:nvSpPr>
          <p:spPr>
            <a:xfrm>
              <a:off x="1752600" y="4041648"/>
              <a:ext cx="1142994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GPIO Header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826EEDB-65D8-4EB7-84DB-2E5A6EE942C0}"/>
                </a:ext>
              </a:extLst>
            </p:cNvPr>
            <p:cNvSpPr/>
            <p:nvPr/>
          </p:nvSpPr>
          <p:spPr>
            <a:xfrm>
              <a:off x="1752600" y="3429000"/>
              <a:ext cx="1142994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Motor Driver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8920DE-4BBB-4437-9C18-AB87C4B53E20}"/>
                </a:ext>
              </a:extLst>
            </p:cNvPr>
            <p:cNvSpPr/>
            <p:nvPr/>
          </p:nvSpPr>
          <p:spPr>
            <a:xfrm>
              <a:off x="3962400" y="5108448"/>
              <a:ext cx="1673352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Controller Standoff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58CB23-A0EC-452E-81B6-19E8D9E72213}"/>
                </a:ext>
              </a:extLst>
            </p:cNvPr>
            <p:cNvSpPr/>
            <p:nvPr/>
          </p:nvSpPr>
          <p:spPr>
            <a:xfrm>
              <a:off x="6019800" y="5108448"/>
              <a:ext cx="758952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Hex Nut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8E04956-6E48-4B02-B125-12497F9451C8}"/>
                </a:ext>
              </a:extLst>
            </p:cNvPr>
            <p:cNvSpPr/>
            <p:nvPr/>
          </p:nvSpPr>
          <p:spPr>
            <a:xfrm>
              <a:off x="2898648" y="5105400"/>
              <a:ext cx="758952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Hex Nut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208B56-45D2-4718-B5BA-F0E3FEE37A32}"/>
                </a:ext>
              </a:extLst>
            </p:cNvPr>
            <p:cNvSpPr/>
            <p:nvPr/>
          </p:nvSpPr>
          <p:spPr>
            <a:xfrm>
              <a:off x="4038600" y="1524000"/>
              <a:ext cx="1216152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Battery Power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9B1FC5-1B2A-480E-90AA-97DA2C0D6489}"/>
                </a:ext>
              </a:extLst>
            </p:cNvPr>
            <p:cNvSpPr/>
            <p:nvPr/>
          </p:nvSpPr>
          <p:spPr>
            <a:xfrm>
              <a:off x="5486400" y="1527048"/>
              <a:ext cx="1143000" cy="301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Motor 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2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Hardware 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85800"/>
            <a:ext cx="8991600" cy="586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Wiring Connectors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C3FAE-85EC-4C2A-AF3D-D59AB6D482DF}"/>
              </a:ext>
            </a:extLst>
          </p:cNvPr>
          <p:cNvGrpSpPr/>
          <p:nvPr/>
        </p:nvGrpSpPr>
        <p:grpSpPr>
          <a:xfrm>
            <a:off x="685800" y="762000"/>
            <a:ext cx="7772400" cy="4727448"/>
            <a:chOff x="685800" y="762000"/>
            <a:chExt cx="7772400" cy="472744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04EAD2-F5C1-41D3-B1A4-7B6EF64B43FB}"/>
                </a:ext>
              </a:extLst>
            </p:cNvPr>
            <p:cNvSpPr/>
            <p:nvPr/>
          </p:nvSpPr>
          <p:spPr>
            <a:xfrm>
              <a:off x="685800" y="762000"/>
              <a:ext cx="7772400" cy="4727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38200" y="932688"/>
              <a:ext cx="4463728" cy="4096512"/>
              <a:chOff x="381000" y="932688"/>
              <a:chExt cx="4463728" cy="4096512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3298876" y="2590800"/>
                <a:ext cx="256032" cy="128016"/>
                <a:chOff x="6882384" y="2538984"/>
                <a:chExt cx="256032" cy="128016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6882384" y="25389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010400" y="25389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298876" y="3224784"/>
                <a:ext cx="256032" cy="128016"/>
                <a:chOff x="6882384" y="3453384"/>
                <a:chExt cx="256032" cy="12801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6882384" y="34533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010400" y="34533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062984" y="2767584"/>
                <a:ext cx="128016" cy="408432"/>
                <a:chOff x="5053584" y="3910584"/>
                <a:chExt cx="128016" cy="40843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053584" y="4191000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053584" y="41391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053584" y="3962400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053584" y="39105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3048000" y="2286000"/>
                <a:ext cx="822960" cy="182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Motor 2</a:t>
                </a: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48000" y="3474720"/>
                <a:ext cx="822960" cy="182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Motor 1</a:t>
                </a: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2232076" y="51816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cxnSp>
          <p:nvCxnSpPr>
            <p:cNvPr id="60" name="Elbow Connector 59"/>
            <p:cNvCxnSpPr>
              <a:stCxn id="58" idx="1"/>
              <a:endCxn id="230" idx="0"/>
            </p:cNvCxnSpPr>
            <p:nvPr/>
          </p:nvCxnSpPr>
          <p:spPr>
            <a:xfrm rot="10800000" flipV="1">
              <a:off x="3948100" y="3112008"/>
              <a:ext cx="572084" cy="112776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Elbow Connector 63"/>
            <p:cNvCxnSpPr>
              <a:stCxn id="59" idx="1"/>
              <a:endCxn id="229" idx="0"/>
            </p:cNvCxnSpPr>
            <p:nvPr/>
          </p:nvCxnSpPr>
          <p:spPr>
            <a:xfrm rot="10800000" flipV="1">
              <a:off x="3820084" y="3060192"/>
              <a:ext cx="700100" cy="164592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Elbow Connector 69"/>
            <p:cNvCxnSpPr>
              <a:stCxn id="68" idx="1"/>
              <a:endCxn id="232" idx="2"/>
            </p:cNvCxnSpPr>
            <p:nvPr/>
          </p:nvCxnSpPr>
          <p:spPr>
            <a:xfrm rot="10800000">
              <a:off x="3948100" y="2718816"/>
              <a:ext cx="572084" cy="164592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Elbow Connector 72"/>
            <p:cNvCxnSpPr>
              <a:stCxn id="69" idx="1"/>
              <a:endCxn id="231" idx="2"/>
            </p:cNvCxnSpPr>
            <p:nvPr/>
          </p:nvCxnSpPr>
          <p:spPr>
            <a:xfrm rot="10800000">
              <a:off x="3820084" y="2718816"/>
              <a:ext cx="700100" cy="112776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>
              <a:stCxn id="58" idx="3"/>
              <a:endCxn id="58" idx="1"/>
            </p:cNvCxnSpPr>
            <p:nvPr/>
          </p:nvCxnSpPr>
          <p:spPr>
            <a:xfrm flipH="1">
              <a:off x="4520184" y="3112008"/>
              <a:ext cx="128016" cy="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Connector 93"/>
            <p:cNvCxnSpPr>
              <a:stCxn id="59" idx="3"/>
              <a:endCxn id="59" idx="1"/>
            </p:cNvCxnSpPr>
            <p:nvPr/>
          </p:nvCxnSpPr>
          <p:spPr>
            <a:xfrm flipH="1">
              <a:off x="4520184" y="3060192"/>
              <a:ext cx="12801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Straight Connector 96"/>
            <p:cNvCxnSpPr>
              <a:stCxn id="68" idx="3"/>
              <a:endCxn id="68" idx="1"/>
            </p:cNvCxnSpPr>
            <p:nvPr/>
          </p:nvCxnSpPr>
          <p:spPr>
            <a:xfrm flipH="1">
              <a:off x="4520184" y="2883408"/>
              <a:ext cx="12801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69" idx="3"/>
              <a:endCxn id="69" idx="1"/>
            </p:cNvCxnSpPr>
            <p:nvPr/>
          </p:nvCxnSpPr>
          <p:spPr>
            <a:xfrm flipH="1">
              <a:off x="4520184" y="2831592"/>
              <a:ext cx="128016" cy="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Elbow Connector 241"/>
            <p:cNvCxnSpPr>
              <a:stCxn id="268" idx="1"/>
              <a:endCxn id="69" idx="3"/>
            </p:cNvCxnSpPr>
            <p:nvPr/>
          </p:nvCxnSpPr>
          <p:spPr>
            <a:xfrm rot="5400000">
              <a:off x="4694058" y="2080055"/>
              <a:ext cx="705680" cy="797395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4" name="Elbow Connector 243"/>
            <p:cNvCxnSpPr>
              <a:stCxn id="270" idx="1"/>
              <a:endCxn id="68" idx="3"/>
            </p:cNvCxnSpPr>
            <p:nvPr/>
          </p:nvCxnSpPr>
          <p:spPr>
            <a:xfrm rot="5400000">
              <a:off x="4760773" y="2013340"/>
              <a:ext cx="757496" cy="982641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Elbow Connector 245"/>
            <p:cNvCxnSpPr>
              <a:stCxn id="253" idx="1"/>
              <a:endCxn id="59" idx="3"/>
            </p:cNvCxnSpPr>
            <p:nvPr/>
          </p:nvCxnSpPr>
          <p:spPr>
            <a:xfrm rot="5400000">
              <a:off x="4963464" y="1810648"/>
              <a:ext cx="934280" cy="1564808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Elbow Connector 247"/>
            <p:cNvCxnSpPr>
              <a:stCxn id="251" idx="1"/>
              <a:endCxn id="58" idx="3"/>
            </p:cNvCxnSpPr>
            <p:nvPr/>
          </p:nvCxnSpPr>
          <p:spPr>
            <a:xfrm rot="5400000">
              <a:off x="4844933" y="1929179"/>
              <a:ext cx="986096" cy="1379562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92367" y="1892214"/>
              <a:ext cx="256033" cy="241386"/>
              <a:chOff x="6400800" y="1739814"/>
              <a:chExt cx="256033" cy="241386"/>
            </a:xfrm>
          </p:grpSpPr>
          <p:sp>
            <p:nvSpPr>
              <p:cNvPr id="251" name="Rectangle 250"/>
              <p:cNvSpPr/>
              <p:nvPr/>
            </p:nvSpPr>
            <p:spPr>
              <a:xfrm rot="16200000">
                <a:off x="6377001" y="1898175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 rot="16200000">
                <a:off x="6469624" y="1898175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16200000">
                <a:off x="6562247" y="1898175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rot="5400000" flipH="1">
                <a:off x="6410320" y="1734687"/>
                <a:ext cx="236993" cy="25603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Rounded Rectangle 255"/>
              <p:cNvSpPr/>
              <p:nvPr/>
            </p:nvSpPr>
            <p:spPr>
              <a:xfrm rot="16200000" flipH="1">
                <a:off x="6516516" y="1624098"/>
                <a:ext cx="24600" cy="256032"/>
              </a:xfrm>
              <a:prstGeom prst="round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ounded Rectangle 256"/>
              <p:cNvSpPr/>
              <p:nvPr/>
            </p:nvSpPr>
            <p:spPr>
              <a:xfrm rot="16200000" flipH="1">
                <a:off x="6579190" y="1794395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Rounded Rectangle 257"/>
              <p:cNvSpPr/>
              <p:nvPr/>
            </p:nvSpPr>
            <p:spPr>
              <a:xfrm rot="16200000" flipH="1">
                <a:off x="6346219" y="1794395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 rot="16200000" flipH="1">
                <a:off x="6440431" y="1797644"/>
                <a:ext cx="176811" cy="137199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 flipH="1">
                <a:off x="6512657" y="1896783"/>
                <a:ext cx="31996" cy="13683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5400000" flipH="1">
                <a:off x="6515768" y="1927388"/>
                <a:ext cx="26137" cy="81487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5400000" flipH="1">
                <a:off x="6444275" y="1840106"/>
                <a:ext cx="169123" cy="44587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Rounded Rectangle 263"/>
              <p:cNvSpPr/>
              <p:nvPr/>
            </p:nvSpPr>
            <p:spPr>
              <a:xfrm rot="16200000" flipH="1">
                <a:off x="6519612" y="1878479"/>
                <a:ext cx="18450" cy="13683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ounded Rectangle 264"/>
              <p:cNvSpPr/>
              <p:nvPr/>
            </p:nvSpPr>
            <p:spPr>
              <a:xfrm rot="16200000" flipH="1">
                <a:off x="6522430" y="1761951"/>
                <a:ext cx="12812" cy="44587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410200" y="1892214"/>
              <a:ext cx="256033" cy="241386"/>
              <a:chOff x="5839967" y="1739814"/>
              <a:chExt cx="256033" cy="241386"/>
            </a:xfrm>
          </p:grpSpPr>
          <p:sp>
            <p:nvSpPr>
              <p:cNvPr id="268" name="Rectangle 267"/>
              <p:cNvSpPr/>
              <p:nvPr/>
            </p:nvSpPr>
            <p:spPr>
              <a:xfrm rot="16200000">
                <a:off x="5816168" y="1898175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 rot="16200000">
                <a:off x="5908791" y="1898175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16200000">
                <a:off x="6001414" y="1898175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 flipH="1">
                <a:off x="5849487" y="1734687"/>
                <a:ext cx="236993" cy="25603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Rounded Rectangle 271"/>
              <p:cNvSpPr/>
              <p:nvPr/>
            </p:nvSpPr>
            <p:spPr>
              <a:xfrm rot="16200000" flipH="1">
                <a:off x="5955683" y="1624098"/>
                <a:ext cx="24600" cy="256032"/>
              </a:xfrm>
              <a:prstGeom prst="round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Rounded Rectangle 272"/>
              <p:cNvSpPr/>
              <p:nvPr/>
            </p:nvSpPr>
            <p:spPr>
              <a:xfrm rot="16200000" flipH="1">
                <a:off x="6018357" y="1794395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Rounded Rectangle 273"/>
              <p:cNvSpPr/>
              <p:nvPr/>
            </p:nvSpPr>
            <p:spPr>
              <a:xfrm rot="16200000" flipH="1">
                <a:off x="5785386" y="1794395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Rounded Rectangle 274"/>
              <p:cNvSpPr/>
              <p:nvPr/>
            </p:nvSpPr>
            <p:spPr>
              <a:xfrm rot="16200000" flipH="1">
                <a:off x="5879598" y="1797644"/>
                <a:ext cx="176811" cy="137199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 rot="5400000" flipH="1">
                <a:off x="5951824" y="1896783"/>
                <a:ext cx="31996" cy="13683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>
              <a:xfrm rot="5400000" flipH="1">
                <a:off x="5954935" y="1927388"/>
                <a:ext cx="26137" cy="81487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 rot="5400000" flipH="1">
                <a:off x="5883442" y="1840106"/>
                <a:ext cx="169123" cy="44587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 rot="16200000" flipH="1">
                <a:off x="5958779" y="1878479"/>
                <a:ext cx="18450" cy="13683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Rounded Rectangle 279"/>
              <p:cNvSpPr/>
              <p:nvPr/>
            </p:nvSpPr>
            <p:spPr>
              <a:xfrm rot="16200000" flipH="1">
                <a:off x="5961597" y="1761951"/>
                <a:ext cx="12812" cy="44587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6" name="Straight Connector 85"/>
            <p:cNvCxnSpPr>
              <a:cxnSpLocks/>
              <a:stCxn id="282" idx="1"/>
            </p:cNvCxnSpPr>
            <p:nvPr/>
          </p:nvCxnSpPr>
          <p:spPr>
            <a:xfrm flipH="1">
              <a:off x="5669280" y="1449324"/>
              <a:ext cx="807720" cy="403785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cxnSpLocks/>
              <a:stCxn id="282" idx="1"/>
            </p:cNvCxnSpPr>
            <p:nvPr/>
          </p:nvCxnSpPr>
          <p:spPr>
            <a:xfrm flipH="1">
              <a:off x="6175247" y="1449324"/>
              <a:ext cx="301753" cy="403785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281"/>
            <p:cNvSpPr/>
            <p:nvPr/>
          </p:nvSpPr>
          <p:spPr>
            <a:xfrm>
              <a:off x="6477000" y="1069848"/>
              <a:ext cx="1755648" cy="7589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Extract contacts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and reuse in motor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connector housing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477000" y="2060448"/>
              <a:ext cx="1755648" cy="3017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Do </a:t>
              </a:r>
              <a:r>
                <a:rPr lang="en-US" sz="1600" dirty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NOT 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cut wires</a:t>
              </a:r>
            </a:p>
          </p:txBody>
        </p:sp>
        <p:sp>
          <p:nvSpPr>
            <p:cNvPr id="65" name="Right Arrow 277">
              <a:extLst>
                <a:ext uri="{FF2B5EF4-FFF2-40B4-BE49-F238E27FC236}">
                  <a16:creationId xmlns:a16="http://schemas.microsoft.com/office/drawing/2014/main" id="{FAD831EE-0EC9-4D8F-BB3D-BCE2E302DF7A}"/>
                </a:ext>
              </a:extLst>
            </p:cNvPr>
            <p:cNvSpPr/>
            <p:nvPr/>
          </p:nvSpPr>
          <p:spPr>
            <a:xfrm rot="10800000" flipV="1">
              <a:off x="917448" y="2743200"/>
              <a:ext cx="758952" cy="457200"/>
            </a:xfrm>
            <a:prstGeom prst="rightArrow">
              <a:avLst>
                <a:gd name="adj1" fmla="val 50000"/>
                <a:gd name="adj2" fmla="val 70260"/>
              </a:avLst>
            </a:prstGeom>
            <a:gradFill>
              <a:gsLst>
                <a:gs pos="50000">
                  <a:schemeClr val="tx2">
                    <a:lumMod val="60000"/>
                    <a:lumOff val="40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rgbClr val="0070C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rIns="45720" rtlCol="0" anchor="ctr" anchorCtr="0"/>
            <a:lstStyle/>
            <a:p>
              <a:pPr algn="r"/>
              <a:r>
                <a:rPr lang="en-US" sz="1100" dirty="0"/>
                <a:t>FORWARD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3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Wiring Connectors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15C953-0D0F-4018-8626-5E173DF6F839}"/>
              </a:ext>
            </a:extLst>
          </p:cNvPr>
          <p:cNvSpPr/>
          <p:nvPr/>
        </p:nvSpPr>
        <p:spPr>
          <a:xfrm>
            <a:off x="685800" y="762000"/>
            <a:ext cx="7772400" cy="57150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3152" tIns="36576" rIns="73152" bIns="36576"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932688"/>
            <a:ext cx="4463728" cy="4096512"/>
            <a:chOff x="381000" y="932688"/>
            <a:chExt cx="4463728" cy="4096512"/>
          </a:xfrm>
        </p:grpSpPr>
        <p:grpSp>
          <p:nvGrpSpPr>
            <p:cNvPr id="255" name="Group 254"/>
            <p:cNvGrpSpPr/>
            <p:nvPr/>
          </p:nvGrpSpPr>
          <p:grpSpPr>
            <a:xfrm>
              <a:off x="3298876" y="2590800"/>
              <a:ext cx="256032" cy="128016"/>
              <a:chOff x="6882384" y="2538984"/>
              <a:chExt cx="256032" cy="128016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6882384" y="2538984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010400" y="2538984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98876" y="3224784"/>
              <a:ext cx="256032" cy="128016"/>
              <a:chOff x="6882384" y="3453384"/>
              <a:chExt cx="256032" cy="128016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6882384" y="3453384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010400" y="3453384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062984" y="2767584"/>
              <a:ext cx="128016" cy="408432"/>
              <a:chOff x="5053584" y="3910584"/>
              <a:chExt cx="128016" cy="40843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053584" y="4191000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053584" y="4139184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053584" y="3962400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053584" y="3910584"/>
                <a:ext cx="128016" cy="128016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326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Rectangle 149"/>
            <p:cNvSpPr/>
            <p:nvPr/>
          </p:nvSpPr>
          <p:spPr>
            <a:xfrm>
              <a:off x="3048000" y="2286000"/>
              <a:ext cx="822960" cy="182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Motor 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0" y="3474720"/>
              <a:ext cx="822960" cy="182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+mj-lt"/>
                  <a:cs typeface="Times New Roman" panose="02020603050405020304" pitchFamily="18" charset="0"/>
                </a:rPr>
                <a:t>Motor 1</a:t>
              </a:r>
            </a:p>
          </p:txBody>
        </p:sp>
      </p:grpSp>
      <p:cxnSp>
        <p:nvCxnSpPr>
          <p:cNvPr id="60" name="Elbow Connector 59"/>
          <p:cNvCxnSpPr>
            <a:stCxn id="58" idx="1"/>
            <a:endCxn id="230" idx="0"/>
          </p:cNvCxnSpPr>
          <p:nvPr/>
        </p:nvCxnSpPr>
        <p:spPr>
          <a:xfrm rot="10800000" flipV="1">
            <a:off x="3948100" y="3112008"/>
            <a:ext cx="572084" cy="112776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Elbow Connector 63"/>
          <p:cNvCxnSpPr>
            <a:stCxn id="59" idx="1"/>
            <a:endCxn id="229" idx="0"/>
          </p:cNvCxnSpPr>
          <p:nvPr/>
        </p:nvCxnSpPr>
        <p:spPr>
          <a:xfrm rot="10800000" flipV="1">
            <a:off x="3820084" y="3060192"/>
            <a:ext cx="700100" cy="164592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Elbow Connector 69"/>
          <p:cNvCxnSpPr>
            <a:stCxn id="68" idx="1"/>
            <a:endCxn id="232" idx="2"/>
          </p:cNvCxnSpPr>
          <p:nvPr/>
        </p:nvCxnSpPr>
        <p:spPr>
          <a:xfrm rot="10800000">
            <a:off x="3948100" y="2718816"/>
            <a:ext cx="572084" cy="164592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Elbow Connector 72"/>
          <p:cNvCxnSpPr>
            <a:stCxn id="69" idx="1"/>
            <a:endCxn id="231" idx="2"/>
          </p:cNvCxnSpPr>
          <p:nvPr/>
        </p:nvCxnSpPr>
        <p:spPr>
          <a:xfrm rot="10800000">
            <a:off x="3820084" y="2718816"/>
            <a:ext cx="700100" cy="112776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58" idx="3"/>
            <a:endCxn id="58" idx="1"/>
          </p:cNvCxnSpPr>
          <p:nvPr/>
        </p:nvCxnSpPr>
        <p:spPr>
          <a:xfrm flipH="1">
            <a:off x="4520184" y="3112008"/>
            <a:ext cx="128016" cy="0"/>
          </a:xfrm>
          <a:prstGeom prst="line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Straight Connector 93"/>
          <p:cNvCxnSpPr>
            <a:stCxn id="59" idx="3"/>
            <a:endCxn id="59" idx="1"/>
          </p:cNvCxnSpPr>
          <p:nvPr/>
        </p:nvCxnSpPr>
        <p:spPr>
          <a:xfrm flipH="1">
            <a:off x="4520184" y="3060192"/>
            <a:ext cx="128016" cy="0"/>
          </a:xfrm>
          <a:prstGeom prst="line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68" idx="3"/>
            <a:endCxn id="68" idx="1"/>
          </p:cNvCxnSpPr>
          <p:nvPr/>
        </p:nvCxnSpPr>
        <p:spPr>
          <a:xfrm flipH="1">
            <a:off x="4520184" y="2883408"/>
            <a:ext cx="128016" cy="0"/>
          </a:xfrm>
          <a:prstGeom prst="line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Straight Connector 99"/>
          <p:cNvCxnSpPr>
            <a:stCxn id="69" idx="3"/>
            <a:endCxn id="69" idx="1"/>
          </p:cNvCxnSpPr>
          <p:nvPr/>
        </p:nvCxnSpPr>
        <p:spPr>
          <a:xfrm flipH="1">
            <a:off x="4520184" y="2831592"/>
            <a:ext cx="128016" cy="0"/>
          </a:xfrm>
          <a:prstGeom prst="line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Elbow Connector 241"/>
          <p:cNvCxnSpPr>
            <a:stCxn id="200" idx="1"/>
            <a:endCxn id="69" idx="3"/>
          </p:cNvCxnSpPr>
          <p:nvPr/>
        </p:nvCxnSpPr>
        <p:spPr>
          <a:xfrm rot="5400000">
            <a:off x="5683975" y="937738"/>
            <a:ext cx="858080" cy="2929629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4" name="Elbow Connector 243"/>
          <p:cNvCxnSpPr>
            <a:stCxn id="201" idx="1"/>
            <a:endCxn id="68" idx="3"/>
          </p:cNvCxnSpPr>
          <p:nvPr/>
        </p:nvCxnSpPr>
        <p:spPr>
          <a:xfrm rot="5400000">
            <a:off x="5704378" y="917334"/>
            <a:ext cx="909896" cy="3022252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Elbow Connector 245"/>
          <p:cNvCxnSpPr>
            <a:stCxn id="202" idx="1"/>
            <a:endCxn id="59" idx="3"/>
          </p:cNvCxnSpPr>
          <p:nvPr/>
        </p:nvCxnSpPr>
        <p:spPr>
          <a:xfrm rot="5400000">
            <a:off x="5662298" y="959415"/>
            <a:ext cx="1086680" cy="3114875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Elbow Connector 247"/>
          <p:cNvCxnSpPr>
            <a:stCxn id="203" idx="1"/>
            <a:endCxn id="58" idx="3"/>
          </p:cNvCxnSpPr>
          <p:nvPr/>
        </p:nvCxnSpPr>
        <p:spPr>
          <a:xfrm rot="5400000">
            <a:off x="5682701" y="939011"/>
            <a:ext cx="1138496" cy="3207498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0" name="Group 239"/>
          <p:cNvGrpSpPr/>
          <p:nvPr/>
        </p:nvGrpSpPr>
        <p:grpSpPr>
          <a:xfrm>
            <a:off x="7543800" y="1739814"/>
            <a:ext cx="347472" cy="241386"/>
            <a:chOff x="2168948" y="990600"/>
            <a:chExt cx="347472" cy="241386"/>
          </a:xfrm>
        </p:grpSpPr>
        <p:sp>
          <p:nvSpPr>
            <p:cNvPr id="200" name="Rectangle 199"/>
            <p:cNvSpPr/>
            <p:nvPr/>
          </p:nvSpPr>
          <p:spPr>
            <a:xfrm rot="16200000">
              <a:off x="2143783" y="1148961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 rot="16200000">
              <a:off x="2236406" y="1148961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 rot="16200000">
              <a:off x="2329029" y="1148961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 rot="16200000">
              <a:off x="2421652" y="1148961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 rot="5400000" flipH="1">
              <a:off x="2224187" y="939753"/>
              <a:ext cx="236993" cy="347472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5" name="Rounded Rectangle 204"/>
            <p:cNvSpPr/>
            <p:nvPr/>
          </p:nvSpPr>
          <p:spPr>
            <a:xfrm rot="16200000" flipH="1">
              <a:off x="2199676" y="1154271"/>
              <a:ext cx="92249" cy="24600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 rot="16200000" flipH="1">
              <a:off x="2391328" y="1154271"/>
              <a:ext cx="92249" cy="24600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16200000" flipH="1">
              <a:off x="2253242" y="1048430"/>
              <a:ext cx="176811" cy="137199"/>
            </a:xfrm>
            <a:prstGeom prst="roundRect">
              <a:avLst>
                <a:gd name="adj" fmla="val 4605"/>
              </a:avLst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 rot="5400000" flipH="1">
              <a:off x="2325468" y="1147569"/>
              <a:ext cx="31996" cy="136836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 rot="16200000" flipH="1">
              <a:off x="2330384" y="829164"/>
              <a:ext cx="24600" cy="347472"/>
            </a:xfrm>
            <a:prstGeom prst="roundRect">
              <a:avLst/>
            </a:prstGeom>
            <a:solidFill>
              <a:srgbClr val="FFF9E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 rot="5400000" flipH="1">
              <a:off x="2328579" y="1178174"/>
              <a:ext cx="26137" cy="81487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 rot="5400000" flipH="1">
              <a:off x="2257086" y="1090892"/>
              <a:ext cx="169123" cy="44587"/>
            </a:xfrm>
            <a:prstGeom prst="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2" name="Rounded Rectangle 211"/>
            <p:cNvSpPr/>
            <p:nvPr/>
          </p:nvSpPr>
          <p:spPr>
            <a:xfrm rot="16200000" flipH="1">
              <a:off x="2332423" y="1129265"/>
              <a:ext cx="18450" cy="136836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 rot="16200000" flipH="1">
              <a:off x="2335241" y="1012737"/>
              <a:ext cx="12812" cy="44587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 rot="16200000" flipH="1">
              <a:off x="2114367" y="1045181"/>
              <a:ext cx="132224" cy="23062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 rot="16200000" flipH="1">
              <a:off x="2438777" y="1045181"/>
              <a:ext cx="132224" cy="23062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" name="Elbow Connector 193"/>
          <p:cNvCxnSpPr>
            <a:cxnSpLocks/>
            <a:stCxn id="182" idx="1"/>
            <a:endCxn id="111" idx="3"/>
          </p:cNvCxnSpPr>
          <p:nvPr/>
        </p:nvCxnSpPr>
        <p:spPr>
          <a:xfrm rot="5400000">
            <a:off x="6227101" y="3594935"/>
            <a:ext cx="3663842" cy="420843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Elbow Connector 196"/>
          <p:cNvCxnSpPr>
            <a:cxnSpLocks/>
            <a:stCxn id="181" idx="1"/>
            <a:endCxn id="110" idx="3"/>
          </p:cNvCxnSpPr>
          <p:nvPr/>
        </p:nvCxnSpPr>
        <p:spPr>
          <a:xfrm rot="5400000">
            <a:off x="6331206" y="3490830"/>
            <a:ext cx="3362088" cy="327299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8141207" y="1737416"/>
            <a:ext cx="164593" cy="243784"/>
            <a:chOff x="1359407" y="3490016"/>
            <a:chExt cx="164593" cy="243784"/>
          </a:xfrm>
        </p:grpSpPr>
        <p:sp>
          <p:nvSpPr>
            <p:cNvPr id="181" name="Rectangle 180"/>
            <p:cNvSpPr/>
            <p:nvPr/>
          </p:nvSpPr>
          <p:spPr>
            <a:xfrm rot="16200000">
              <a:off x="1334318" y="3649950"/>
              <a:ext cx="119562" cy="32608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 rot="16200000">
              <a:off x="1427862" y="3649950"/>
              <a:ext cx="119562" cy="32608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 rot="5400000" flipH="1">
              <a:off x="1322030" y="3531829"/>
              <a:ext cx="239348" cy="164592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 rot="16200000" flipH="1">
              <a:off x="1429281" y="3420143"/>
              <a:ext cx="24844" cy="164592"/>
            </a:xfrm>
            <a:prstGeom prst="roundRect">
              <a:avLst/>
            </a:prstGeom>
            <a:solidFill>
              <a:srgbClr val="FFF9E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16200000" flipH="1">
              <a:off x="1352420" y="3576554"/>
              <a:ext cx="178567" cy="82296"/>
            </a:xfrm>
            <a:prstGeom prst="roundRect">
              <a:avLst>
                <a:gd name="adj" fmla="val 4605"/>
              </a:avLst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rot="5400000" flipH="1">
              <a:off x="1425547" y="3676495"/>
              <a:ext cx="32314" cy="8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 rot="5400000" flipH="1">
              <a:off x="1428505" y="3679453"/>
              <a:ext cx="26397" cy="82296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 rot="5400000" flipH="1">
              <a:off x="1356302" y="3591305"/>
              <a:ext cx="170803" cy="45030"/>
            </a:xfrm>
            <a:prstGeom prst="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 rot="16200000" flipH="1">
              <a:off x="1432387" y="3658009"/>
              <a:ext cx="18633" cy="82296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 rot="16200000" flipH="1">
              <a:off x="1435234" y="3512373"/>
              <a:ext cx="12940" cy="45030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16200000" flipH="1">
              <a:off x="1304285" y="3545139"/>
              <a:ext cx="133537" cy="23291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 rot="16200000" flipH="1">
              <a:off x="1445585" y="3545139"/>
              <a:ext cx="133537" cy="23291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Straight Connector 167"/>
          <p:cNvCxnSpPr>
            <a:stCxn id="169" idx="2"/>
          </p:cNvCxnSpPr>
          <p:nvPr/>
        </p:nvCxnSpPr>
        <p:spPr>
          <a:xfrm>
            <a:off x="7505740" y="1477296"/>
            <a:ext cx="68719" cy="215814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7410528" y="1248696"/>
            <a:ext cx="190424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001000" y="1248696"/>
            <a:ext cx="190424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1" name="Straight Connector 170"/>
          <p:cNvCxnSpPr>
            <a:stCxn id="170" idx="2"/>
          </p:cNvCxnSpPr>
          <p:nvPr/>
        </p:nvCxnSpPr>
        <p:spPr>
          <a:xfrm>
            <a:off x="8096212" y="1477296"/>
            <a:ext cx="56642" cy="213416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Rectangle 171"/>
          <p:cNvSpPr/>
          <p:nvPr/>
        </p:nvSpPr>
        <p:spPr>
          <a:xfrm>
            <a:off x="5943600" y="1527048"/>
            <a:ext cx="1371600" cy="7589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Note opposite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polarities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of motors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715000" y="5867400"/>
            <a:ext cx="914400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Toggle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switch</a:t>
            </a:r>
          </a:p>
        </p:txBody>
      </p:sp>
      <p:cxnSp>
        <p:nvCxnSpPr>
          <p:cNvPr id="121" name="Elbow Connector 120"/>
          <p:cNvCxnSpPr>
            <a:cxnSpLocks/>
            <a:stCxn id="125" idx="2"/>
            <a:endCxn id="107" idx="3"/>
          </p:cNvCxnSpPr>
          <p:nvPr/>
        </p:nvCxnSpPr>
        <p:spPr>
          <a:xfrm flipH="1" flipV="1">
            <a:off x="4800600" y="5637277"/>
            <a:ext cx="1219200" cy="1523"/>
          </a:xfrm>
          <a:prstGeom prst="straightConnector1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749508" cy="182880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93" name="Rectangle 92"/>
          <p:cNvSpPr/>
          <p:nvPr/>
        </p:nvSpPr>
        <p:spPr>
          <a:xfrm>
            <a:off x="3962400" y="5867400"/>
            <a:ext cx="1143000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Micro-B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receptacle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146048" y="5334000"/>
            <a:ext cx="758952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plug</a:t>
            </a:r>
          </a:p>
        </p:txBody>
      </p:sp>
      <p:cxnSp>
        <p:nvCxnSpPr>
          <p:cNvPr id="25" name="Straight Connector 24"/>
          <p:cNvCxnSpPr>
            <a:cxnSpLocks/>
            <a:stCxn id="101" idx="2"/>
            <a:endCxn id="99" idx="3"/>
          </p:cNvCxnSpPr>
          <p:nvPr/>
        </p:nvCxnSpPr>
        <p:spPr>
          <a:xfrm flipH="1">
            <a:off x="2435352" y="5490319"/>
            <a:ext cx="1146049" cy="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Rectangle 131"/>
          <p:cNvSpPr/>
          <p:nvPr/>
        </p:nvSpPr>
        <p:spPr>
          <a:xfrm>
            <a:off x="7010400" y="5867400"/>
            <a:ext cx="1216152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receptacle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38400" y="5486400"/>
            <a:ext cx="1069848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cable</a:t>
            </a:r>
          </a:p>
        </p:txBody>
      </p:sp>
      <p:sp>
        <p:nvSpPr>
          <p:cNvPr id="89" name="Right Arrow 277">
            <a:extLst>
              <a:ext uri="{FF2B5EF4-FFF2-40B4-BE49-F238E27FC236}">
                <a16:creationId xmlns:a16="http://schemas.microsoft.com/office/drawing/2014/main" id="{3E4C69E1-3A7A-4228-A561-821F97CB0740}"/>
              </a:ext>
            </a:extLst>
          </p:cNvPr>
          <p:cNvSpPr/>
          <p:nvPr/>
        </p:nvSpPr>
        <p:spPr>
          <a:xfrm rot="10800000" flipV="1">
            <a:off x="917448" y="2743200"/>
            <a:ext cx="758952" cy="457200"/>
          </a:xfrm>
          <a:prstGeom prst="rightArrow">
            <a:avLst>
              <a:gd name="adj1" fmla="val 50000"/>
              <a:gd name="adj2" fmla="val 70260"/>
            </a:avLst>
          </a:prstGeom>
          <a:gradFill>
            <a:gsLst>
              <a:gs pos="50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rIns="45720" rtlCol="0" anchor="ctr" anchorCtr="0"/>
          <a:lstStyle/>
          <a:p>
            <a:pPr algn="r"/>
            <a:r>
              <a:rPr lang="en-US" sz="1100" dirty="0"/>
              <a:t>FORWARD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603EED6-C511-47A6-8036-91F4A0D59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0962"/>
          <a:stretch/>
        </p:blipFill>
        <p:spPr>
          <a:xfrm>
            <a:off x="1905000" y="5396155"/>
            <a:ext cx="530352" cy="18832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6901C57-B3E6-4B98-B17D-A87D9E98F8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947" b="-1"/>
          <a:stretch/>
        </p:blipFill>
        <p:spPr>
          <a:xfrm rot="5400000">
            <a:off x="3402441" y="5404102"/>
            <a:ext cx="530352" cy="17243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EAD0A31-C709-471E-B105-726CD431FF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922" b="-1"/>
          <a:stretch/>
        </p:blipFill>
        <p:spPr>
          <a:xfrm rot="16200000">
            <a:off x="4245955" y="5398788"/>
            <a:ext cx="530352" cy="183061"/>
          </a:xfrm>
          <a:prstGeom prst="rect">
            <a:avLst/>
          </a:prstGeom>
          <a:ln>
            <a:noFill/>
          </a:ln>
        </p:spPr>
      </p:pic>
      <p:sp>
        <p:nvSpPr>
          <p:cNvPr id="105" name="Rectangle: Rounded Corners 236">
            <a:extLst>
              <a:ext uri="{FF2B5EF4-FFF2-40B4-BE49-F238E27FC236}">
                <a16:creationId xmlns:a16="http://schemas.microsoft.com/office/drawing/2014/main" id="{9170CE49-C116-424D-B5AE-4DA28A15FB98}"/>
              </a:ext>
            </a:extLst>
          </p:cNvPr>
          <p:cNvSpPr/>
          <p:nvPr/>
        </p:nvSpPr>
        <p:spPr>
          <a:xfrm>
            <a:off x="4568952" y="5257800"/>
            <a:ext cx="228600" cy="15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07" name="Rectangle: Rounded Corners 236">
            <a:extLst>
              <a:ext uri="{FF2B5EF4-FFF2-40B4-BE49-F238E27FC236}">
                <a16:creationId xmlns:a16="http://schemas.microsoft.com/office/drawing/2014/main" id="{D2D4E096-5888-4790-BF71-E830E8AC3D8A}"/>
              </a:ext>
            </a:extLst>
          </p:cNvPr>
          <p:cNvSpPr/>
          <p:nvPr/>
        </p:nvSpPr>
        <p:spPr>
          <a:xfrm>
            <a:off x="4572000" y="5559554"/>
            <a:ext cx="228600" cy="15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0" name="Rectangle: Rounded Corners 236">
            <a:extLst>
              <a:ext uri="{FF2B5EF4-FFF2-40B4-BE49-F238E27FC236}">
                <a16:creationId xmlns:a16="http://schemas.microsoft.com/office/drawing/2014/main" id="{ED5CA7AA-0D4C-4139-BD68-14AB25C2B141}"/>
              </a:ext>
            </a:extLst>
          </p:cNvPr>
          <p:cNvSpPr/>
          <p:nvPr/>
        </p:nvSpPr>
        <p:spPr>
          <a:xfrm>
            <a:off x="7620000" y="5257800"/>
            <a:ext cx="228600" cy="15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1" name="Rectangle: Rounded Corners 236">
            <a:extLst>
              <a:ext uri="{FF2B5EF4-FFF2-40B4-BE49-F238E27FC236}">
                <a16:creationId xmlns:a16="http://schemas.microsoft.com/office/drawing/2014/main" id="{0D5A461B-353E-4185-BCAD-3FB011E44566}"/>
              </a:ext>
            </a:extLst>
          </p:cNvPr>
          <p:cNvSpPr/>
          <p:nvPr/>
        </p:nvSpPr>
        <p:spPr>
          <a:xfrm>
            <a:off x="7620000" y="5559554"/>
            <a:ext cx="228600" cy="15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115" name="Elbow Connector 120">
            <a:extLst>
              <a:ext uri="{FF2B5EF4-FFF2-40B4-BE49-F238E27FC236}">
                <a16:creationId xmlns:a16="http://schemas.microsoft.com/office/drawing/2014/main" id="{21BF80DB-ECA4-4200-9B8B-7C303A8D277C}"/>
              </a:ext>
            </a:extLst>
          </p:cNvPr>
          <p:cNvCxnSpPr>
            <a:cxnSpLocks/>
            <a:stCxn id="111" idx="1"/>
            <a:endCxn id="126" idx="6"/>
          </p:cNvCxnSpPr>
          <p:nvPr/>
        </p:nvCxnSpPr>
        <p:spPr>
          <a:xfrm flipH="1">
            <a:off x="6324600" y="5637277"/>
            <a:ext cx="1295400" cy="1523"/>
          </a:xfrm>
          <a:prstGeom prst="straightConnector1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 121"/>
          <p:cNvGrpSpPr/>
          <p:nvPr/>
        </p:nvGrpSpPr>
        <p:grpSpPr>
          <a:xfrm>
            <a:off x="5943600" y="5486400"/>
            <a:ext cx="464343" cy="304800"/>
            <a:chOff x="2514600" y="2628900"/>
            <a:chExt cx="464343" cy="304800"/>
          </a:xfrm>
        </p:grpSpPr>
        <p:grpSp>
          <p:nvGrpSpPr>
            <p:cNvPr id="123" name="Group 122"/>
            <p:cNvGrpSpPr/>
            <p:nvPr/>
          </p:nvGrpSpPr>
          <p:grpSpPr>
            <a:xfrm>
              <a:off x="2590800" y="2667000"/>
              <a:ext cx="304800" cy="152400"/>
              <a:chOff x="2438400" y="2667000"/>
              <a:chExt cx="304800" cy="152400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2438400" y="2743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667000" y="2743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6" idx="1"/>
              </p:cNvCxnSpPr>
              <p:nvPr/>
            </p:nvCxnSpPr>
            <p:spPr>
              <a:xfrm flipH="1" flipV="1">
                <a:off x="2476500" y="2667000"/>
                <a:ext cx="201659" cy="873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2514600" y="2628900"/>
              <a:ext cx="464343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Elbow Connector 196">
            <a:extLst>
              <a:ext uri="{FF2B5EF4-FFF2-40B4-BE49-F238E27FC236}">
                <a16:creationId xmlns:a16="http://schemas.microsoft.com/office/drawing/2014/main" id="{41850A99-D589-4777-AA6E-41CC72D17BE7}"/>
              </a:ext>
            </a:extLst>
          </p:cNvPr>
          <p:cNvCxnSpPr>
            <a:cxnSpLocks/>
            <a:stCxn id="110" idx="1"/>
            <a:endCxn id="105" idx="3"/>
          </p:cNvCxnSpPr>
          <p:nvPr/>
        </p:nvCxnSpPr>
        <p:spPr>
          <a:xfrm flipH="1">
            <a:off x="4797552" y="5335523"/>
            <a:ext cx="2822448" cy="0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7FDC8C5-576C-414F-81DB-238BD8B765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3372"/>
          <a:stretch/>
        </p:blipFill>
        <p:spPr>
          <a:xfrm rot="16200000">
            <a:off x="7339183" y="5407989"/>
            <a:ext cx="457200" cy="156823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383E0E5-0975-48AC-BE0D-519754378047}"/>
              </a:ext>
            </a:extLst>
          </p:cNvPr>
          <p:cNvCxnSpPr>
            <a:cxnSpLocks/>
            <a:stCxn id="101" idx="0"/>
            <a:endCxn id="104" idx="0"/>
          </p:cNvCxnSpPr>
          <p:nvPr/>
        </p:nvCxnSpPr>
        <p:spPr>
          <a:xfrm>
            <a:off x="3753834" y="5490319"/>
            <a:ext cx="665767" cy="0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Straight Connector 129"/>
          <p:cNvCxnSpPr>
            <a:cxnSpLocks/>
            <a:stCxn id="99" idx="0"/>
          </p:cNvCxnSpPr>
          <p:nvPr/>
        </p:nvCxnSpPr>
        <p:spPr>
          <a:xfrm flipH="1" flipV="1">
            <a:off x="2167782" y="4038600"/>
            <a:ext cx="2394" cy="1357555"/>
          </a:xfrm>
          <a:prstGeom prst="line">
            <a:avLst/>
          </a:prstGeom>
          <a:noFill/>
          <a:ln w="31750" cap="rnd">
            <a:solidFill>
              <a:srgbClr val="0070C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129F966-6FB2-4F19-8F28-F2BCD6BCF031}"/>
              </a:ext>
            </a:extLst>
          </p:cNvPr>
          <p:cNvSpPr/>
          <p:nvPr/>
        </p:nvSpPr>
        <p:spPr>
          <a:xfrm>
            <a:off x="2209800" y="3200400"/>
            <a:ext cx="155448" cy="457200"/>
          </a:xfrm>
          <a:prstGeom prst="rect">
            <a:avLst/>
          </a:prstGeom>
          <a:solidFill>
            <a:srgbClr val="18181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Mounting Holes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CF4CF2-DA68-4F3D-A794-186A71B7D475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762000"/>
            <a:chExt cx="8988552" cy="587044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1F2EBB-B4C5-4457-BB40-D88D2226C758}"/>
                </a:ext>
              </a:extLst>
            </p:cNvPr>
            <p:cNvSpPr/>
            <p:nvPr/>
          </p:nvSpPr>
          <p:spPr>
            <a:xfrm>
              <a:off x="76200" y="7620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4321124" y="932688"/>
              <a:ext cx="4463728" cy="4096512"/>
              <a:chOff x="4321124" y="932688"/>
              <a:chExt cx="4463728" cy="4096512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7239000" y="2590800"/>
                <a:ext cx="256032" cy="128016"/>
                <a:chOff x="6882384" y="2538984"/>
                <a:chExt cx="256032" cy="128016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6882384" y="25389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010400" y="25389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239000" y="3224784"/>
                <a:ext cx="256032" cy="128016"/>
                <a:chOff x="6882384" y="3453384"/>
                <a:chExt cx="256032" cy="12801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6882384" y="34533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010400" y="34533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124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Rectangle 148"/>
              <p:cNvSpPr/>
              <p:nvPr/>
            </p:nvSpPr>
            <p:spPr>
              <a:xfrm>
                <a:off x="6988124" y="3474720"/>
                <a:ext cx="822960" cy="182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Motor 1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988124" y="2286000"/>
                <a:ext cx="822960" cy="182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Motor 2</a:t>
                </a:r>
              </a:p>
            </p:txBody>
          </p:sp>
          <p:cxnSp>
            <p:nvCxnSpPr>
              <p:cNvPr id="242" name="Elbow Connector 241"/>
              <p:cNvCxnSpPr>
                <a:stCxn id="200" idx="1"/>
                <a:endCxn id="231" idx="2"/>
              </p:cNvCxnSpPr>
              <p:nvPr/>
            </p:nvCxnSpPr>
            <p:spPr>
              <a:xfrm rot="10800000">
                <a:off x="7303009" y="2718817"/>
                <a:ext cx="1086681" cy="134613"/>
              </a:xfrm>
              <a:prstGeom prst="bentConnector2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Elbow Connector 243"/>
              <p:cNvCxnSpPr>
                <a:stCxn id="201" idx="1"/>
                <a:endCxn id="232" idx="2"/>
              </p:cNvCxnSpPr>
              <p:nvPr/>
            </p:nvCxnSpPr>
            <p:spPr>
              <a:xfrm rot="10800000">
                <a:off x="7431025" y="2718816"/>
                <a:ext cx="958665" cy="227236"/>
              </a:xfrm>
              <a:prstGeom prst="bentConnector2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6" name="Elbow Connector 245"/>
              <p:cNvCxnSpPr>
                <a:stCxn id="202" idx="1"/>
                <a:endCxn id="229" idx="0"/>
              </p:cNvCxnSpPr>
              <p:nvPr/>
            </p:nvCxnSpPr>
            <p:spPr>
              <a:xfrm rot="10800000" flipV="1">
                <a:off x="7303009" y="3038674"/>
                <a:ext cx="1086681" cy="186109"/>
              </a:xfrm>
              <a:prstGeom prst="bentConnector2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" name="Elbow Connector 247"/>
              <p:cNvCxnSpPr>
                <a:stCxn id="203" idx="1"/>
                <a:endCxn id="230" idx="0"/>
              </p:cNvCxnSpPr>
              <p:nvPr/>
            </p:nvCxnSpPr>
            <p:spPr>
              <a:xfrm rot="10800000" flipV="1">
                <a:off x="7431025" y="3131298"/>
                <a:ext cx="958665" cy="93486"/>
              </a:xfrm>
              <a:prstGeom prst="bentConnector2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 rot="5400000">
                <a:off x="8328957" y="2872443"/>
                <a:ext cx="347472" cy="241386"/>
                <a:chOff x="2168948" y="990600"/>
                <a:chExt cx="347472" cy="241386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 rot="16200000">
                  <a:off x="2143783" y="1148961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 rot="16200000">
                  <a:off x="2236406" y="1148961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 rot="16200000">
                  <a:off x="2329029" y="1148961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 rot="16200000">
                  <a:off x="2421652" y="1148961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 rot="5400000" flipH="1">
                  <a:off x="2224187" y="939753"/>
                  <a:ext cx="236993" cy="34747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 rot="16200000" flipH="1">
                  <a:off x="2199676" y="1154271"/>
                  <a:ext cx="92249" cy="2460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 rot="16200000" flipH="1">
                  <a:off x="2391328" y="1154271"/>
                  <a:ext cx="92249" cy="2460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>
                <a:xfrm rot="16200000" flipH="1">
                  <a:off x="2253242" y="1048430"/>
                  <a:ext cx="176811" cy="137199"/>
                </a:xfrm>
                <a:prstGeom prst="roundRect">
                  <a:avLst>
                    <a:gd name="adj" fmla="val 4605"/>
                  </a:avLst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 rot="5400000" flipH="1">
                  <a:off x="2325468" y="1147569"/>
                  <a:ext cx="31996" cy="136836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 rot="16200000" flipH="1">
                  <a:off x="2330384" y="829164"/>
                  <a:ext cx="24600" cy="347472"/>
                </a:xfrm>
                <a:prstGeom prst="round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 rot="5400000" flipH="1">
                  <a:off x="2328579" y="1178174"/>
                  <a:ext cx="26137" cy="81487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 rot="5400000" flipH="1">
                  <a:off x="2257086" y="1090892"/>
                  <a:ext cx="169123" cy="44587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 rot="16200000" flipH="1">
                  <a:off x="2332423" y="1129265"/>
                  <a:ext cx="18450" cy="136836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 rot="16200000" flipH="1">
                  <a:off x="2335241" y="1012737"/>
                  <a:ext cx="12812" cy="44587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 rot="16200000" flipH="1">
                  <a:off x="2114367" y="1045181"/>
                  <a:ext cx="132224" cy="23062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 rot="16200000" flipH="1">
                  <a:off x="2438777" y="1045181"/>
                  <a:ext cx="132224" cy="23062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" name="Oval 259"/>
              <p:cNvSpPr/>
              <p:nvPr/>
            </p:nvSpPr>
            <p:spPr>
              <a:xfrm>
                <a:off x="5026852" y="3459237"/>
                <a:ext cx="228600" cy="228676"/>
              </a:xfrm>
              <a:prstGeom prst="ellipse">
                <a:avLst/>
              </a:prstGeom>
              <a:ln w="19050" cap="rnd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5026852" y="2264898"/>
                <a:ext cx="228600" cy="228676"/>
              </a:xfrm>
              <a:prstGeom prst="ellipse">
                <a:avLst/>
              </a:prstGeom>
              <a:ln w="19050" cap="rnd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7854460" y="3459237"/>
                <a:ext cx="228600" cy="228676"/>
              </a:xfrm>
              <a:prstGeom prst="ellipse">
                <a:avLst/>
              </a:prstGeom>
              <a:ln w="19050" cap="rnd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7854460" y="2264898"/>
                <a:ext cx="228600" cy="228676"/>
              </a:xfrm>
              <a:prstGeom prst="ellipse">
                <a:avLst/>
              </a:prstGeom>
              <a:ln w="19050" cap="rnd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9" name="Straight Connector 188"/>
            <p:cNvCxnSpPr>
              <a:stCxn id="256" idx="1"/>
            </p:cNvCxnSpPr>
            <p:nvPr/>
          </p:nvCxnSpPr>
          <p:spPr>
            <a:xfrm flipH="1">
              <a:off x="8649186" y="2794000"/>
              <a:ext cx="190090" cy="38100"/>
            </a:xfrm>
            <a:prstGeom prst="line">
              <a:avLst/>
            </a:prstGeom>
            <a:noFill/>
            <a:ln w="19050" cap="rnd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6" name="Rectangle 255"/>
            <p:cNvSpPr/>
            <p:nvPr/>
          </p:nvSpPr>
          <p:spPr>
            <a:xfrm>
              <a:off x="8839276" y="2679700"/>
              <a:ext cx="190424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2400" y="4953000"/>
              <a:ext cx="4190999" cy="1600200"/>
              <a:chOff x="152400" y="4953000"/>
              <a:chExt cx="4190999" cy="1600200"/>
            </a:xfrm>
          </p:grpSpPr>
          <p:pic>
            <p:nvPicPr>
              <p:cNvPr id="44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0" y="4953000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258" name="Rectangle 257"/>
              <p:cNvSpPr/>
              <p:nvPr/>
            </p:nvSpPr>
            <p:spPr>
              <a:xfrm>
                <a:off x="1267825" y="6324600"/>
                <a:ext cx="2008775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FRONT</a:t>
                </a: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5715000" y="51816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cxnSp>
          <p:nvCxnSpPr>
            <p:cNvPr id="265" name="Straight Arrow Connector 264"/>
            <p:cNvCxnSpPr>
              <a:stCxn id="264" idx="3"/>
            </p:cNvCxnSpPr>
            <p:nvPr/>
          </p:nvCxnSpPr>
          <p:spPr>
            <a:xfrm>
              <a:off x="3886200" y="3058965"/>
              <a:ext cx="1058775" cy="446235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1444752" y="2883953"/>
              <a:ext cx="2441448" cy="3500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Tap #6-32 UNC (×4)</a:t>
              </a:r>
            </a:p>
          </p:txBody>
        </p:sp>
        <p:sp>
          <p:nvSpPr>
            <p:cNvPr id="47" name="Right Arrow 277">
              <a:extLst>
                <a:ext uri="{FF2B5EF4-FFF2-40B4-BE49-F238E27FC236}">
                  <a16:creationId xmlns:a16="http://schemas.microsoft.com/office/drawing/2014/main" id="{D4C946DB-9588-49F0-A637-6A7042D660CB}"/>
                </a:ext>
              </a:extLst>
            </p:cNvPr>
            <p:cNvSpPr/>
            <p:nvPr/>
          </p:nvSpPr>
          <p:spPr>
            <a:xfrm rot="10800000" flipV="1">
              <a:off x="4572000" y="2743200"/>
              <a:ext cx="758952" cy="457200"/>
            </a:xfrm>
            <a:prstGeom prst="rightArrow">
              <a:avLst>
                <a:gd name="adj1" fmla="val 50000"/>
                <a:gd name="adj2" fmla="val 70260"/>
              </a:avLst>
            </a:prstGeom>
            <a:gradFill>
              <a:gsLst>
                <a:gs pos="50000">
                  <a:schemeClr val="tx2">
                    <a:lumMod val="60000"/>
                    <a:lumOff val="40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rgbClr val="0070C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rIns="45720" rtlCol="0" anchor="ctr" anchorCtr="0"/>
            <a:lstStyle/>
            <a:p>
              <a:pPr algn="r"/>
              <a:r>
                <a:rPr lang="en-US" sz="1100" dirty="0"/>
                <a:t>FORWARD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96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4A8099-C890-4F5A-BCA6-B69B55990AE1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762000"/>
            <a:chExt cx="8988552" cy="587044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4E3E19-5CB1-4813-B89B-D47938678DE4}"/>
                </a:ext>
              </a:extLst>
            </p:cNvPr>
            <p:cNvSpPr/>
            <p:nvPr/>
          </p:nvSpPr>
          <p:spPr>
            <a:xfrm>
              <a:off x="76200" y="7620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pic>
          <p:nvPicPr>
            <p:cNvPr id="126" name="Picture 2" descr="F:\TrackedRobot\RaspberryPi\pic\RPiB+\raspberry_pi_b+_official_web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35135" y="812505"/>
              <a:ext cx="1719072" cy="1092495"/>
            </a:xfrm>
            <a:prstGeom prst="rect">
              <a:avLst/>
            </a:prstGeom>
            <a:noFill/>
          </p:spPr>
        </p:pic>
        <p:sp>
          <p:nvSpPr>
            <p:cNvPr id="159" name="Rectangle 158"/>
            <p:cNvSpPr/>
            <p:nvPr/>
          </p:nvSpPr>
          <p:spPr>
            <a:xfrm>
              <a:off x="2080547" y="1981200"/>
              <a:ext cx="1956816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Raspberry Pi 2B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21124" y="932688"/>
              <a:ext cx="4463728" cy="4096512"/>
              <a:chOff x="4321124" y="932688"/>
              <a:chExt cx="4463728" cy="4096512"/>
            </a:xfrm>
          </p:grpSpPr>
          <p:pic>
            <p:nvPicPr>
              <p:cNvPr id="259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124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0" name="Rounded Rectangle 259"/>
              <p:cNvSpPr/>
              <p:nvPr/>
            </p:nvSpPr>
            <p:spPr>
              <a:xfrm>
                <a:off x="4724400" y="1828800"/>
                <a:ext cx="3657600" cy="2286000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5715000" y="51816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2080547" y="2354228"/>
              <a:ext cx="1958053" cy="1289304"/>
              <a:chOff x="2080547" y="2354228"/>
              <a:chExt cx="1958053" cy="1289304"/>
            </a:xfrm>
          </p:grpSpPr>
          <p:sp>
            <p:nvSpPr>
              <p:cNvPr id="393" name="Rounded Rectangle 392"/>
              <p:cNvSpPr/>
              <p:nvPr/>
            </p:nvSpPr>
            <p:spPr>
              <a:xfrm>
                <a:off x="2287524" y="2468528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3966305" y="2468528"/>
                <a:ext cx="0" cy="100584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Rectangle 394"/>
              <p:cNvSpPr/>
              <p:nvPr/>
            </p:nvSpPr>
            <p:spPr>
              <a:xfrm>
                <a:off x="3928205" y="2866748"/>
                <a:ext cx="76200" cy="20196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56</a:t>
                </a:r>
              </a:p>
            </p:txBody>
          </p:sp>
          <p:cxnSp>
            <p:nvCxnSpPr>
              <p:cNvPr id="396" name="Straight Arrow Connector 395"/>
              <p:cNvCxnSpPr/>
              <p:nvPr/>
            </p:nvCxnSpPr>
            <p:spPr>
              <a:xfrm>
                <a:off x="2287524" y="3573428"/>
                <a:ext cx="153162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Rectangle 396"/>
              <p:cNvSpPr/>
              <p:nvPr/>
            </p:nvSpPr>
            <p:spPr>
              <a:xfrm>
                <a:off x="3005222" y="35353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85</a:t>
                </a:r>
              </a:p>
            </p:txBody>
          </p:sp>
          <p:cxnSp>
            <p:nvCxnSpPr>
              <p:cNvPr id="398" name="Straight Connector 397"/>
              <p:cNvCxnSpPr/>
              <p:nvPr/>
            </p:nvCxnSpPr>
            <p:spPr>
              <a:xfrm flipV="1">
                <a:off x="2287524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 flipV="1">
                <a:off x="3819144" y="3497228"/>
                <a:ext cx="0" cy="1463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3855720" y="2468528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3855720" y="3474368"/>
                <a:ext cx="1828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2" name="Group 401"/>
              <p:cNvGrpSpPr/>
              <p:nvPr/>
            </p:nvGrpSpPr>
            <p:grpSpPr>
              <a:xfrm>
                <a:off x="3336276" y="2476861"/>
                <a:ext cx="109728" cy="109728"/>
                <a:chOff x="5257800" y="1349215"/>
                <a:chExt cx="219456" cy="219456"/>
              </a:xfrm>
            </p:grpSpPr>
            <p:sp>
              <p:nvSpPr>
                <p:cNvPr id="421" name="Oval 420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>
                <a:off x="3336276" y="3356545"/>
                <a:ext cx="109728" cy="109728"/>
                <a:chOff x="5257800" y="1349215"/>
                <a:chExt cx="219456" cy="219456"/>
              </a:xfrm>
            </p:grpSpPr>
            <p:sp>
              <p:nvSpPr>
                <p:cNvPr id="419" name="Oval 418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>
                <a:off x="2295669" y="3356545"/>
                <a:ext cx="109728" cy="109728"/>
                <a:chOff x="5257800" y="1349215"/>
                <a:chExt cx="219456" cy="219456"/>
              </a:xfrm>
            </p:grpSpPr>
            <p:sp>
              <p:nvSpPr>
                <p:cNvPr id="417" name="Oval 416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>
                <a:off x="2295669" y="2476861"/>
                <a:ext cx="109728" cy="109728"/>
                <a:chOff x="5257800" y="1349215"/>
                <a:chExt cx="219456" cy="219456"/>
              </a:xfrm>
            </p:grpSpPr>
            <p:sp>
              <p:nvSpPr>
                <p:cNvPr id="415" name="Oval 414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6" name="Straight Arrow Connector 405"/>
              <p:cNvCxnSpPr/>
              <p:nvPr/>
            </p:nvCxnSpPr>
            <p:spPr>
              <a:xfrm flipH="1">
                <a:off x="2352390" y="2392328"/>
                <a:ext cx="104241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Rectangle 406"/>
              <p:cNvSpPr/>
              <p:nvPr/>
            </p:nvSpPr>
            <p:spPr>
              <a:xfrm>
                <a:off x="2746294" y="2354228"/>
                <a:ext cx="201964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58</a:t>
                </a:r>
              </a:p>
            </p:txBody>
          </p:sp>
          <p:cxnSp>
            <p:nvCxnSpPr>
              <p:cNvPr id="408" name="Straight Connector 407"/>
              <p:cNvCxnSpPr/>
              <p:nvPr/>
            </p:nvCxnSpPr>
            <p:spPr>
              <a:xfrm flipV="1">
                <a:off x="2350930" y="2354228"/>
                <a:ext cx="666" cy="1356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V="1">
                <a:off x="3391141" y="2354228"/>
                <a:ext cx="0" cy="1356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V="1">
                <a:off x="2142267" y="2529902"/>
                <a:ext cx="0" cy="882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tangle 410"/>
              <p:cNvSpPr/>
              <p:nvPr/>
            </p:nvSpPr>
            <p:spPr>
              <a:xfrm>
                <a:off x="2104167" y="2866748"/>
                <a:ext cx="67961" cy="19994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49</a:t>
                </a:r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2080547" y="3411409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2080547" y="2531725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Rounded Rectangle 413"/>
              <p:cNvSpPr/>
              <p:nvPr/>
            </p:nvSpPr>
            <p:spPr>
              <a:xfrm>
                <a:off x="2413000" y="2482850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29400" y="2472979"/>
              <a:ext cx="1531620" cy="1005840"/>
              <a:chOff x="5954734" y="2472979"/>
              <a:chExt cx="1531620" cy="1005840"/>
            </a:xfrm>
          </p:grpSpPr>
          <p:sp>
            <p:nvSpPr>
              <p:cNvPr id="378" name="Rounded Rectangle 377"/>
              <p:cNvSpPr/>
              <p:nvPr/>
            </p:nvSpPr>
            <p:spPr>
              <a:xfrm>
                <a:off x="5954734" y="2472979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7007653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7007653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5962909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5962909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4" name="Rounded Rectangle 453"/>
              <p:cNvSpPr/>
              <p:nvPr/>
            </p:nvSpPr>
            <p:spPr>
              <a:xfrm>
                <a:off x="6081711" y="2481266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52400" y="4038600"/>
              <a:ext cx="4190999" cy="2364073"/>
              <a:chOff x="152400" y="4038600"/>
              <a:chExt cx="4190999" cy="2364073"/>
            </a:xfrm>
          </p:grpSpPr>
          <p:pic>
            <p:nvPicPr>
              <p:cNvPr id="141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" y="4953000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142" name="Rounded Rectangle 141"/>
              <p:cNvSpPr/>
              <p:nvPr/>
            </p:nvSpPr>
            <p:spPr>
              <a:xfrm>
                <a:off x="1516380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933699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104900" y="4953000"/>
                <a:ext cx="2286000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2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7CBA8F-DAC1-4122-BD9B-61D60198A0EF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762000"/>
            <a:chExt cx="8988552" cy="587044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4101F9-88BF-4F72-A836-5075A39FBA01}"/>
                </a:ext>
              </a:extLst>
            </p:cNvPr>
            <p:cNvSpPr/>
            <p:nvPr/>
          </p:nvSpPr>
          <p:spPr>
            <a:xfrm>
              <a:off x="76200" y="7620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21124" y="932688"/>
              <a:ext cx="4463728" cy="4096512"/>
              <a:chOff x="4321124" y="932688"/>
              <a:chExt cx="4463728" cy="4096512"/>
            </a:xfrm>
          </p:grpSpPr>
          <p:pic>
            <p:nvPicPr>
              <p:cNvPr id="102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124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ounded Rectangle 14"/>
              <p:cNvSpPr/>
              <p:nvPr/>
            </p:nvSpPr>
            <p:spPr>
              <a:xfrm>
                <a:off x="4724400" y="1828800"/>
                <a:ext cx="3657600" cy="2286000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83124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083124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910732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910732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5715000" y="51816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cxnSp>
          <p:nvCxnSpPr>
            <p:cNvPr id="166" name="Straight Arrow Connector 165"/>
            <p:cNvCxnSpPr>
              <a:stCxn id="162" idx="3"/>
            </p:cNvCxnSpPr>
            <p:nvPr/>
          </p:nvCxnSpPr>
          <p:spPr>
            <a:xfrm flipV="1">
              <a:off x="3425952" y="3467923"/>
              <a:ext cx="1196924" cy="153101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1066800" y="3355848"/>
              <a:ext cx="23591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Controller Mounting Plate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203×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127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 mm (8×5 in)</a:t>
              </a:r>
            </a:p>
          </p:txBody>
        </p:sp>
        <p:cxnSp>
          <p:nvCxnSpPr>
            <p:cNvPr id="190" name="Straight Arrow Connector 189"/>
            <p:cNvCxnSpPr>
              <a:stCxn id="162" idx="2"/>
            </p:cNvCxnSpPr>
            <p:nvPr/>
          </p:nvCxnSpPr>
          <p:spPr>
            <a:xfrm>
              <a:off x="2246376" y="3886200"/>
              <a:ext cx="0" cy="990600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52400" y="4038600"/>
              <a:ext cx="4190999" cy="2364073"/>
              <a:chOff x="152400" y="4038600"/>
              <a:chExt cx="4190999" cy="2364073"/>
            </a:xfrm>
          </p:grpSpPr>
          <p:pic>
            <p:nvPicPr>
              <p:cNvPr id="63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0" y="4953000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64" name="Rounded Rectangle 63"/>
              <p:cNvSpPr/>
              <p:nvPr/>
            </p:nvSpPr>
            <p:spPr>
              <a:xfrm>
                <a:off x="1516380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33699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104900" y="4953000"/>
                <a:ext cx="2286000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400" y="2132776"/>
              <a:ext cx="2362200" cy="7628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Polycarbonate Sheet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203×254 mm (8×10 in)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(Makes 2 Mounting Plates)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752600" y="2895600"/>
              <a:ext cx="150876" cy="460248"/>
            </a:xfrm>
            <a:prstGeom prst="straightConnector1">
              <a:avLst/>
            </a:prstGeom>
            <a:ln w="25400" cap="rnd">
              <a:solidFill>
                <a:srgbClr val="0000FF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/>
            <p:cNvSpPr/>
            <p:nvPr/>
          </p:nvSpPr>
          <p:spPr>
            <a:xfrm>
              <a:off x="6248400" y="2819400"/>
              <a:ext cx="228600" cy="530352"/>
            </a:xfrm>
            <a:prstGeom prst="roundRect">
              <a:avLst>
                <a:gd name="adj" fmla="val 4922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2" idx="2"/>
            </p:cNvCxnSpPr>
            <p:nvPr/>
          </p:nvCxnSpPr>
          <p:spPr>
            <a:xfrm>
              <a:off x="6059424" y="2435352"/>
              <a:ext cx="188976" cy="310896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289"/>
            <p:cNvSpPr/>
            <p:nvPr/>
          </p:nvSpPr>
          <p:spPr>
            <a:xfrm rot="5400000" flipH="1">
              <a:off x="4828032" y="2884932"/>
              <a:ext cx="228600" cy="173736"/>
            </a:xfrm>
            <a:prstGeom prst="roundRect">
              <a:avLst>
                <a:gd name="adj" fmla="val 790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97552" y="2209800"/>
              <a:ext cx="155448" cy="305054"/>
              <a:chOff x="1216152" y="2289048"/>
              <a:chExt cx="155448" cy="305054"/>
            </a:xfrm>
          </p:grpSpPr>
          <p:sp>
            <p:nvSpPr>
              <p:cNvPr id="51" name="Rounded Rectangle 289"/>
              <p:cNvSpPr/>
              <p:nvPr/>
            </p:nvSpPr>
            <p:spPr>
              <a:xfrm flipH="1">
                <a:off x="1216152" y="2289048"/>
                <a:ext cx="155448" cy="301752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USB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219200" y="2520950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219200" y="2289048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335024" y="2348611"/>
                <a:ext cx="36576" cy="185928"/>
                <a:chOff x="1219200" y="2289048"/>
                <a:chExt cx="36576" cy="185928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219200" y="2289048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219200" y="2326386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19200" y="2363724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19200" y="2401062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219200" y="2438400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/>
            <p:cNvSpPr/>
            <p:nvPr/>
          </p:nvSpPr>
          <p:spPr>
            <a:xfrm>
              <a:off x="5410200" y="1905000"/>
              <a:ext cx="1298448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Cut slot for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Cable</a:t>
              </a:r>
            </a:p>
          </p:txBody>
        </p:sp>
        <p:cxnSp>
          <p:nvCxnSpPr>
            <p:cNvPr id="66" name="Straight Arrow Connector 65"/>
            <p:cNvCxnSpPr>
              <a:stCxn id="62" idx="3"/>
            </p:cNvCxnSpPr>
            <p:nvPr/>
          </p:nvCxnSpPr>
          <p:spPr>
            <a:xfrm>
              <a:off x="4498848" y="2779776"/>
              <a:ext cx="280416" cy="112776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200400" y="2514600"/>
              <a:ext cx="1298448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Cut slot for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Toggle Switch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114800" y="2132777"/>
              <a:ext cx="591312" cy="153223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743200" y="1603248"/>
              <a:ext cx="1444752" cy="7589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Drill holes for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 Micro-B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Breakout Board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621780" y="2472979"/>
              <a:ext cx="1531620" cy="1005840"/>
              <a:chOff x="5954734" y="2472979"/>
              <a:chExt cx="1531620" cy="1005840"/>
            </a:xfrm>
          </p:grpSpPr>
          <p:sp>
            <p:nvSpPr>
              <p:cNvPr id="72" name="Rounded Rectangle 143"/>
              <p:cNvSpPr/>
              <p:nvPr/>
            </p:nvSpPr>
            <p:spPr>
              <a:xfrm>
                <a:off x="5954734" y="2472979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RPi 2B</a:t>
                </a:r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7007653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7007653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5962909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962909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Rounded Rectangle 149"/>
              <p:cNvSpPr/>
              <p:nvPr/>
            </p:nvSpPr>
            <p:spPr>
              <a:xfrm>
                <a:off x="6081711" y="2481266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GPIO Header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962650" y="3362598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008019" y="3362598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962650" y="2479637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7008019" y="2479637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>
              <a:stCxn id="91" idx="0"/>
            </p:cNvCxnSpPr>
            <p:nvPr/>
          </p:nvCxnSpPr>
          <p:spPr>
            <a:xfrm flipV="1">
              <a:off x="6591300" y="3519102"/>
              <a:ext cx="72620" cy="217746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5791200" y="3736848"/>
              <a:ext cx="1600200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Drill holes to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Mount Controller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648200" y="5260848"/>
              <a:ext cx="1527048" cy="9875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Drill holes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for attaching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Controller Mount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 Chassis</a:t>
              </a:r>
            </a:p>
          </p:txBody>
        </p:sp>
        <p:cxnSp>
          <p:nvCxnSpPr>
            <p:cNvPr id="95" name="Straight Arrow Connector 94"/>
            <p:cNvCxnSpPr>
              <a:cxnSpLocks/>
              <a:stCxn id="94" idx="0"/>
            </p:cNvCxnSpPr>
            <p:nvPr/>
          </p:nvCxnSpPr>
          <p:spPr>
            <a:xfrm flipH="1" flipV="1">
              <a:off x="5143499" y="3736848"/>
              <a:ext cx="268225" cy="1524000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107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5EA61EF-3557-4D3B-B29B-9B801C8060CC}"/>
              </a:ext>
            </a:extLst>
          </p:cNvPr>
          <p:cNvSpPr/>
          <p:nvPr/>
        </p:nvSpPr>
        <p:spPr>
          <a:xfrm>
            <a:off x="1978152" y="914400"/>
            <a:ext cx="6784848" cy="495604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3152" tIns="36576" rIns="73152" bIns="36576"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Mounting Plate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038600" y="2362200"/>
            <a:ext cx="3657600" cy="2286000"/>
            <a:chOff x="4724400" y="1828800"/>
            <a:chExt cx="3657600" cy="2286000"/>
          </a:xfrm>
        </p:grpSpPr>
        <p:sp>
          <p:nvSpPr>
            <p:cNvPr id="15" name="Rounded Rectangle 14"/>
            <p:cNvSpPr/>
            <p:nvPr/>
          </p:nvSpPr>
          <p:spPr>
            <a:xfrm>
              <a:off x="4724400" y="18288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83124" y="2321715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83124" y="3516054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10732" y="3516054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910732" y="2321715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5029200" y="54864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TOP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114800" y="2743200"/>
            <a:ext cx="152400" cy="305054"/>
            <a:chOff x="1219200" y="2289048"/>
            <a:chExt cx="152400" cy="305054"/>
          </a:xfrm>
        </p:grpSpPr>
        <p:sp>
          <p:nvSpPr>
            <p:cNvPr id="52" name="Oval 51"/>
            <p:cNvSpPr/>
            <p:nvPr/>
          </p:nvSpPr>
          <p:spPr>
            <a:xfrm>
              <a:off x="1219200" y="2520950"/>
              <a:ext cx="73152" cy="73152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19200" y="2289048"/>
              <a:ext cx="73152" cy="73152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335024" y="2348611"/>
              <a:ext cx="36576" cy="185928"/>
              <a:chOff x="1219200" y="2289048"/>
              <a:chExt cx="36576" cy="18592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19200" y="2289048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2326386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219200" y="2363724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219200" y="2401062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219200" y="2438400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0" name="Straight Arrow Connector 69"/>
          <p:cNvCxnSpPr>
            <a:cxnSpLocks/>
            <a:stCxn id="91" idx="2"/>
            <a:endCxn id="53" idx="1"/>
          </p:cNvCxnSpPr>
          <p:nvPr/>
        </p:nvCxnSpPr>
        <p:spPr>
          <a:xfrm>
            <a:off x="3316224" y="1828800"/>
            <a:ext cx="777240" cy="91440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864352" y="1527048"/>
            <a:ext cx="1298448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⌀ ?/? in (×4)</a:t>
            </a:r>
          </a:p>
        </p:txBody>
      </p:sp>
      <p:cxnSp>
        <p:nvCxnSpPr>
          <p:cNvPr id="95" name="Straight Arrow Connector 94"/>
          <p:cNvCxnSpPr>
            <a:cxnSpLocks/>
            <a:stCxn id="94" idx="2"/>
          </p:cNvCxnSpPr>
          <p:nvPr/>
        </p:nvCxnSpPr>
        <p:spPr>
          <a:xfrm>
            <a:off x="6513576" y="1828800"/>
            <a:ext cx="711356" cy="1010539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667000" y="1527048"/>
            <a:ext cx="1298448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⌀ ?/? in (×2)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64152" y="1527048"/>
            <a:ext cx="1298448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⌀ ?/? in (×5)</a:t>
            </a:r>
          </a:p>
        </p:txBody>
      </p:sp>
      <p:cxnSp>
        <p:nvCxnSpPr>
          <p:cNvPr id="99" name="Straight Arrow Connector 98"/>
          <p:cNvCxnSpPr>
            <a:cxnSpLocks/>
            <a:stCxn id="98" idx="2"/>
          </p:cNvCxnSpPr>
          <p:nvPr/>
        </p:nvCxnSpPr>
        <p:spPr>
          <a:xfrm flipH="1">
            <a:off x="4303776" y="1828800"/>
            <a:ext cx="609600" cy="96012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</p:cNvCxnSpPr>
          <p:nvPr/>
        </p:nvCxnSpPr>
        <p:spPr>
          <a:xfrm>
            <a:off x="4038600" y="5257800"/>
            <a:ext cx="36576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</p:cNvCxnSpPr>
          <p:nvPr/>
        </p:nvCxnSpPr>
        <p:spPr>
          <a:xfrm flipH="1" flipV="1">
            <a:off x="4038600" y="51785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</p:cNvCxnSpPr>
          <p:nvPr/>
        </p:nvCxnSpPr>
        <p:spPr>
          <a:xfrm flipH="1" flipV="1">
            <a:off x="7696200" y="51785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 flipH="1" flipV="1">
            <a:off x="8382000" y="4648200"/>
            <a:ext cx="1524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</p:cNvCxnSpPr>
          <p:nvPr/>
        </p:nvCxnSpPr>
        <p:spPr>
          <a:xfrm flipV="1">
            <a:off x="8458200" y="2362200"/>
            <a:ext cx="0" cy="228600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711952" y="5178552"/>
            <a:ext cx="457200" cy="1554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 in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05800" y="3352800"/>
            <a:ext cx="301752" cy="3017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5 in</a:t>
            </a:r>
          </a:p>
        </p:txBody>
      </p:sp>
      <p:cxnSp>
        <p:nvCxnSpPr>
          <p:cNvPr id="128" name="Straight Arrow Connector 127"/>
          <p:cNvCxnSpPr>
            <a:cxnSpLocks/>
          </p:cNvCxnSpPr>
          <p:nvPr/>
        </p:nvCxnSpPr>
        <p:spPr>
          <a:xfrm flipH="1">
            <a:off x="7388352" y="2912284"/>
            <a:ext cx="4572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</p:cNvCxnSpPr>
          <p:nvPr/>
        </p:nvCxnSpPr>
        <p:spPr>
          <a:xfrm flipH="1" flipV="1">
            <a:off x="7924800" y="4106623"/>
            <a:ext cx="1554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</p:cNvCxnSpPr>
          <p:nvPr/>
        </p:nvCxnSpPr>
        <p:spPr>
          <a:xfrm flipH="1" flipV="1">
            <a:off x="4454474" y="4264152"/>
            <a:ext cx="0" cy="530352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>
          <a:xfrm flipH="1" flipV="1">
            <a:off x="7282082" y="4264152"/>
            <a:ext cx="0" cy="530352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/>
          </p:cNvCxnSpPr>
          <p:nvPr/>
        </p:nvCxnSpPr>
        <p:spPr>
          <a:xfrm>
            <a:off x="4454474" y="4953000"/>
            <a:ext cx="282760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8001000" y="2912284"/>
            <a:ext cx="0" cy="1194339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715000" y="4873752"/>
            <a:ext cx="457200" cy="1554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 in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848600" y="3352800"/>
            <a:ext cx="301752" cy="3017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 in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130552" y="2441448"/>
            <a:ext cx="1527048" cy="987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Use USB Micro-B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breakout board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 a template 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marking holes</a:t>
            </a:r>
          </a:p>
        </p:txBody>
      </p:sp>
      <p:cxnSp>
        <p:nvCxnSpPr>
          <p:cNvPr id="204" name="Straight Arrow Connector 203"/>
          <p:cNvCxnSpPr>
            <a:cxnSpLocks/>
          </p:cNvCxnSpPr>
          <p:nvPr/>
        </p:nvCxnSpPr>
        <p:spPr>
          <a:xfrm flipH="1" flipV="1">
            <a:off x="7924800" y="2912284"/>
            <a:ext cx="1554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</p:cNvCxnSpPr>
          <p:nvPr/>
        </p:nvCxnSpPr>
        <p:spPr>
          <a:xfrm flipH="1" flipV="1">
            <a:off x="7282082" y="2209800"/>
            <a:ext cx="41411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cxnSpLocks/>
          </p:cNvCxnSpPr>
          <p:nvPr/>
        </p:nvCxnSpPr>
        <p:spPr>
          <a:xfrm flipH="1" flipV="1">
            <a:off x="8382000" y="2362200"/>
            <a:ext cx="1524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cxnSpLocks/>
          </p:cNvCxnSpPr>
          <p:nvPr/>
        </p:nvCxnSpPr>
        <p:spPr>
          <a:xfrm flipH="1">
            <a:off x="7388352" y="4106623"/>
            <a:ext cx="4572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</p:cNvCxnSpPr>
          <p:nvPr/>
        </p:nvCxnSpPr>
        <p:spPr>
          <a:xfrm flipH="1">
            <a:off x="7769352" y="4648200"/>
            <a:ext cx="530352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cxnSpLocks/>
          </p:cNvCxnSpPr>
          <p:nvPr/>
        </p:nvCxnSpPr>
        <p:spPr>
          <a:xfrm flipH="1">
            <a:off x="7772400" y="2362200"/>
            <a:ext cx="530352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cxnSpLocks/>
          </p:cNvCxnSpPr>
          <p:nvPr/>
        </p:nvCxnSpPr>
        <p:spPr>
          <a:xfrm flipH="1" flipV="1">
            <a:off x="7282082" y="48737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 flipH="1" flipV="1">
            <a:off x="4454474" y="48737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cxnSpLocks/>
          </p:cNvCxnSpPr>
          <p:nvPr/>
        </p:nvCxnSpPr>
        <p:spPr>
          <a:xfrm flipH="1" flipV="1">
            <a:off x="4038600" y="4724400"/>
            <a:ext cx="0" cy="3840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cxnSpLocks/>
          </p:cNvCxnSpPr>
          <p:nvPr/>
        </p:nvCxnSpPr>
        <p:spPr>
          <a:xfrm flipH="1" flipV="1">
            <a:off x="7696200" y="4724400"/>
            <a:ext cx="0" cy="3840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</p:cNvCxnSpPr>
          <p:nvPr/>
        </p:nvCxnSpPr>
        <p:spPr>
          <a:xfrm flipH="1" flipV="1">
            <a:off x="7696200" y="21305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312152" y="1905000"/>
            <a:ext cx="384048" cy="1554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 in</a:t>
            </a:r>
          </a:p>
        </p:txBody>
      </p:sp>
      <p:cxnSp>
        <p:nvCxnSpPr>
          <p:cNvPr id="227" name="Straight Arrow Connector 226"/>
          <p:cNvCxnSpPr>
            <a:cxnSpLocks/>
          </p:cNvCxnSpPr>
          <p:nvPr/>
        </p:nvCxnSpPr>
        <p:spPr>
          <a:xfrm flipH="1" flipV="1">
            <a:off x="7282082" y="2133600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cxnSpLocks/>
          </p:cNvCxnSpPr>
          <p:nvPr/>
        </p:nvCxnSpPr>
        <p:spPr>
          <a:xfrm flipH="1" flipV="1">
            <a:off x="7282082" y="2362200"/>
            <a:ext cx="0" cy="45720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cxnSpLocks/>
          </p:cNvCxnSpPr>
          <p:nvPr/>
        </p:nvCxnSpPr>
        <p:spPr>
          <a:xfrm flipH="1">
            <a:off x="3581400" y="4648200"/>
            <a:ext cx="3840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8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F280099-1FE6-4C72-AE66-DC267F0FCC10}"/>
              </a:ext>
            </a:extLst>
          </p:cNvPr>
          <p:cNvSpPr/>
          <p:nvPr/>
        </p:nvSpPr>
        <p:spPr>
          <a:xfrm>
            <a:off x="3352800" y="990600"/>
            <a:ext cx="5105400" cy="487984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3152" tIns="36576" rIns="73152" bIns="36576"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Mounting Plate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038600" y="2362200"/>
            <a:ext cx="3657600" cy="2286000"/>
            <a:chOff x="4724400" y="1828800"/>
            <a:chExt cx="3657600" cy="2286000"/>
          </a:xfrm>
        </p:grpSpPr>
        <p:sp>
          <p:nvSpPr>
            <p:cNvPr id="15" name="Rounded Rectangle 14"/>
            <p:cNvSpPr/>
            <p:nvPr/>
          </p:nvSpPr>
          <p:spPr>
            <a:xfrm>
              <a:off x="4724400" y="18288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83124" y="2321715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83124" y="3516054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10732" y="3516054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910732" y="2321715"/>
              <a:ext cx="114300" cy="1143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5029200" y="54864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5562600" y="3352800"/>
            <a:ext cx="228600" cy="530352"/>
          </a:xfrm>
          <a:prstGeom prst="roundRect">
            <a:avLst>
              <a:gd name="adj" fmla="val 4922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89"/>
          <p:cNvSpPr/>
          <p:nvPr/>
        </p:nvSpPr>
        <p:spPr>
          <a:xfrm rot="5400000" flipH="1">
            <a:off x="4142232" y="3418332"/>
            <a:ext cx="228600" cy="173736"/>
          </a:xfrm>
          <a:prstGeom prst="roundRect">
            <a:avLst>
              <a:gd name="adj" fmla="val 790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114800" y="2743200"/>
            <a:ext cx="152400" cy="305054"/>
            <a:chOff x="1219200" y="2289048"/>
            <a:chExt cx="152400" cy="305054"/>
          </a:xfrm>
        </p:grpSpPr>
        <p:sp>
          <p:nvSpPr>
            <p:cNvPr id="52" name="Oval 51"/>
            <p:cNvSpPr/>
            <p:nvPr/>
          </p:nvSpPr>
          <p:spPr>
            <a:xfrm>
              <a:off x="1219200" y="2520950"/>
              <a:ext cx="73152" cy="73152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219200" y="2289048"/>
              <a:ext cx="73152" cy="73152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335024" y="2348611"/>
              <a:ext cx="36576" cy="185928"/>
              <a:chOff x="1219200" y="2289048"/>
              <a:chExt cx="36576" cy="18592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19200" y="2289048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2326386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219200" y="2363724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219200" y="2401062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219200" y="2438400"/>
                <a:ext cx="36576" cy="36576"/>
              </a:xfrm>
              <a:prstGeom prst="ellipse">
                <a:avLst/>
              </a:prstGeom>
              <a:noFill/>
              <a:ln w="635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44152" y="3015200"/>
            <a:ext cx="1154911" cy="993343"/>
            <a:chOff x="5944152" y="3015200"/>
            <a:chExt cx="1154911" cy="993343"/>
          </a:xfrm>
        </p:grpSpPr>
        <p:sp>
          <p:nvSpPr>
            <p:cNvPr id="88" name="Oval 87"/>
            <p:cNvSpPr/>
            <p:nvPr/>
          </p:nvSpPr>
          <p:spPr>
            <a:xfrm>
              <a:off x="6988898" y="3015200"/>
              <a:ext cx="110165" cy="1101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988897" y="3898379"/>
              <a:ext cx="110165" cy="1101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944153" y="3898379"/>
              <a:ext cx="110165" cy="1101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944152" y="3015200"/>
              <a:ext cx="110165" cy="1101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>
            <a:cxnSpLocks/>
            <a:stCxn id="97" idx="2"/>
          </p:cNvCxnSpPr>
          <p:nvPr/>
        </p:nvCxnSpPr>
        <p:spPr>
          <a:xfrm flipH="1">
            <a:off x="6041458" y="2209800"/>
            <a:ext cx="243518" cy="758952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35752" y="1908048"/>
            <a:ext cx="1298448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⌀ ?/? in 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(×4)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cxnSpLocks/>
            <a:stCxn id="77" idx="2"/>
          </p:cNvCxnSpPr>
          <p:nvPr/>
        </p:nvCxnSpPr>
        <p:spPr>
          <a:xfrm>
            <a:off x="5003292" y="2209800"/>
            <a:ext cx="594360" cy="109728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72000" y="1908048"/>
            <a:ext cx="862584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⌀ ?/? in</a:t>
            </a: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 flipH="1" flipV="1">
            <a:off x="4169664" y="48737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 flipV="1">
            <a:off x="4340352" y="48737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</p:cNvCxnSpPr>
          <p:nvPr/>
        </p:nvCxnSpPr>
        <p:spPr>
          <a:xfrm flipH="1">
            <a:off x="3733800" y="3390900"/>
            <a:ext cx="3840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</p:cNvCxnSpPr>
          <p:nvPr/>
        </p:nvCxnSpPr>
        <p:spPr>
          <a:xfrm flipH="1">
            <a:off x="3733800" y="3619500"/>
            <a:ext cx="3840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</p:cNvCxnSpPr>
          <p:nvPr/>
        </p:nvCxnSpPr>
        <p:spPr>
          <a:xfrm flipH="1" flipV="1">
            <a:off x="7921752" y="3352800"/>
            <a:ext cx="1554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</p:cNvCxnSpPr>
          <p:nvPr/>
        </p:nvCxnSpPr>
        <p:spPr>
          <a:xfrm flipH="1" flipV="1">
            <a:off x="4169664" y="3657600"/>
            <a:ext cx="0" cy="114300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>
            <a:off x="8001000" y="3352800"/>
            <a:ext cx="0" cy="530352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</p:cNvCxnSpPr>
          <p:nvPr/>
        </p:nvCxnSpPr>
        <p:spPr>
          <a:xfrm>
            <a:off x="3810000" y="3197352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>
            <a:off x="3810000" y="3657600"/>
            <a:ext cx="0" cy="155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</p:cNvCxnSpPr>
          <p:nvPr/>
        </p:nvCxnSpPr>
        <p:spPr>
          <a:xfrm>
            <a:off x="3959352" y="4953000"/>
            <a:ext cx="1554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</p:cNvCxnSpPr>
          <p:nvPr/>
        </p:nvCxnSpPr>
        <p:spPr>
          <a:xfrm>
            <a:off x="4398264" y="4953000"/>
            <a:ext cx="1554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505200" y="3425952"/>
            <a:ext cx="155448" cy="1554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495800" y="1143000"/>
            <a:ext cx="2743200" cy="530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Use Raspberry Pi board as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 template for marking holes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4114800" y="5105400"/>
            <a:ext cx="301752" cy="2310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231" name="Straight Arrow Connector 230"/>
          <p:cNvCxnSpPr>
            <a:cxnSpLocks/>
          </p:cNvCxnSpPr>
          <p:nvPr/>
        </p:nvCxnSpPr>
        <p:spPr>
          <a:xfrm flipH="1">
            <a:off x="3962400" y="3505200"/>
            <a:ext cx="38130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cxnSpLocks/>
          </p:cNvCxnSpPr>
          <p:nvPr/>
        </p:nvCxnSpPr>
        <p:spPr>
          <a:xfrm>
            <a:off x="8001000" y="3883152"/>
            <a:ext cx="0" cy="7650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cxnSpLocks/>
          </p:cNvCxnSpPr>
          <p:nvPr/>
        </p:nvCxnSpPr>
        <p:spPr>
          <a:xfrm flipH="1" flipV="1">
            <a:off x="7921752" y="3886200"/>
            <a:ext cx="155448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cxnSpLocks/>
          </p:cNvCxnSpPr>
          <p:nvPr/>
        </p:nvCxnSpPr>
        <p:spPr>
          <a:xfrm flipH="1">
            <a:off x="5791200" y="3352800"/>
            <a:ext cx="20574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cxnSpLocks/>
          </p:cNvCxnSpPr>
          <p:nvPr/>
        </p:nvCxnSpPr>
        <p:spPr>
          <a:xfrm flipH="1">
            <a:off x="5791200" y="3886200"/>
            <a:ext cx="2057400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</p:cNvCxnSpPr>
          <p:nvPr/>
        </p:nvCxnSpPr>
        <p:spPr>
          <a:xfrm flipH="1" flipV="1">
            <a:off x="7772400" y="4648200"/>
            <a:ext cx="301752" cy="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</p:cNvCxnSpPr>
          <p:nvPr/>
        </p:nvCxnSpPr>
        <p:spPr>
          <a:xfrm flipH="1" flipV="1">
            <a:off x="4340352" y="3657600"/>
            <a:ext cx="0" cy="1143000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848600" y="3505200"/>
            <a:ext cx="457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 in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845552" y="4191000"/>
            <a:ext cx="457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? in</a:t>
            </a:r>
          </a:p>
        </p:txBody>
      </p:sp>
      <p:cxnSp>
        <p:nvCxnSpPr>
          <p:cNvPr id="107" name="Straight Arrow Connector 106"/>
          <p:cNvCxnSpPr>
            <a:cxnSpLocks/>
          </p:cNvCxnSpPr>
          <p:nvPr/>
        </p:nvCxnSpPr>
        <p:spPr>
          <a:xfrm>
            <a:off x="5867400" y="2286000"/>
            <a:ext cx="0" cy="2441448"/>
          </a:xfrm>
          <a:prstGeom prst="straightConnector1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F1CFAB-CE71-47EC-9FA3-049F8548A7B2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762000"/>
            <a:chExt cx="8988552" cy="587044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22CED3-3AD8-4027-96D9-53F0AB42BAF1}"/>
                </a:ext>
              </a:extLst>
            </p:cNvPr>
            <p:cNvSpPr/>
            <p:nvPr/>
          </p:nvSpPr>
          <p:spPr>
            <a:xfrm>
              <a:off x="76200" y="7620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21124" y="932688"/>
              <a:ext cx="4463728" cy="4096512"/>
              <a:chOff x="4321124" y="932688"/>
              <a:chExt cx="4463728" cy="4096512"/>
            </a:xfrm>
          </p:grpSpPr>
          <p:pic>
            <p:nvPicPr>
              <p:cNvPr id="259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124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Rounded Rectangle 14"/>
              <p:cNvSpPr/>
              <p:nvPr/>
            </p:nvSpPr>
            <p:spPr>
              <a:xfrm>
                <a:off x="4724400" y="1828800"/>
                <a:ext cx="3657600" cy="2286000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5083124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5083124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7910732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910732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5715000" y="51816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cxnSp>
          <p:nvCxnSpPr>
            <p:cNvPr id="189" name="Straight Arrow Connector 188"/>
            <p:cNvCxnSpPr>
              <a:stCxn id="188" idx="2"/>
            </p:cNvCxnSpPr>
            <p:nvPr/>
          </p:nvCxnSpPr>
          <p:spPr>
            <a:xfrm flipH="1">
              <a:off x="3048000" y="3886200"/>
              <a:ext cx="354258" cy="379001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8" idx="3"/>
            </p:cNvCxnSpPr>
            <p:nvPr/>
          </p:nvCxnSpPr>
          <p:spPr>
            <a:xfrm>
              <a:off x="4495800" y="3580401"/>
              <a:ext cx="457200" cy="999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2308716" y="3274601"/>
              <a:ext cx="2187084" cy="6115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Standoff, 6-32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× 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1.5-in, Aluminum (×4)</a:t>
              </a:r>
            </a:p>
          </p:txBody>
        </p:sp>
        <p:cxnSp>
          <p:nvCxnSpPr>
            <p:cNvPr id="376" name="Straight Arrow Connector 375"/>
            <p:cNvCxnSpPr>
              <a:stCxn id="201" idx="3"/>
            </p:cNvCxnSpPr>
            <p:nvPr/>
          </p:nvCxnSpPr>
          <p:spPr>
            <a:xfrm flipV="1">
              <a:off x="4038600" y="2536806"/>
              <a:ext cx="2514600" cy="2178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201" idx="2"/>
            </p:cNvCxnSpPr>
            <p:nvPr/>
          </p:nvCxnSpPr>
          <p:spPr>
            <a:xfrm flipH="1">
              <a:off x="1837844" y="2845308"/>
              <a:ext cx="408532" cy="1992874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454152" y="2232660"/>
              <a:ext cx="3584448" cy="612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Standoff, M2.5-0.45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× 6 mm, 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Nylon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(×4)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under plate:  Nut, M2.5-0.45, Nylon (×4)</a:t>
              </a:r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2400" y="4267200"/>
              <a:ext cx="4190999" cy="2286000"/>
              <a:chOff x="152400" y="4267200"/>
              <a:chExt cx="4190999" cy="2286000"/>
            </a:xfrm>
          </p:grpSpPr>
          <p:pic>
            <p:nvPicPr>
              <p:cNvPr id="86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0" y="4953000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87" name="Rounded Rectangle 86"/>
              <p:cNvSpPr/>
              <p:nvPr/>
            </p:nvSpPr>
            <p:spPr>
              <a:xfrm>
                <a:off x="1516380" y="4267200"/>
                <a:ext cx="45719" cy="6858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933699" y="4267200"/>
                <a:ext cx="45719" cy="6858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768794" y="4861042"/>
                <a:ext cx="45719" cy="9144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2681285" y="4861042"/>
                <a:ext cx="45719" cy="9144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104900" y="4953000"/>
                <a:ext cx="2286000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267825" y="6324600"/>
                <a:ext cx="2008775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FRONT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21780" y="2472979"/>
              <a:ext cx="1531620" cy="1005840"/>
              <a:chOff x="5954734" y="2472979"/>
              <a:chExt cx="1531620" cy="1005840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5954734" y="2472979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RPi 2B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7007653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7007653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5962909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962909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Rounded Rectangle 149"/>
              <p:cNvSpPr/>
              <p:nvPr/>
            </p:nvSpPr>
            <p:spPr>
              <a:xfrm>
                <a:off x="6081711" y="2481266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GPIO Header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62650" y="3362598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7008019" y="3362598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962650" y="2479637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008019" y="2479637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: Rounded Corners 55"/>
            <p:cNvSpPr/>
            <p:nvPr/>
          </p:nvSpPr>
          <p:spPr>
            <a:xfrm>
              <a:off x="6248400" y="2819400"/>
              <a:ext cx="228600" cy="530352"/>
            </a:xfrm>
            <a:prstGeom prst="roundRect">
              <a:avLst>
                <a:gd name="adj" fmla="val 4922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248" y="1600200"/>
            <a:ext cx="8988552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Hardware Design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2286000"/>
            <a:ext cx="8988552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/>
              <a:t>Hardware Installation</a:t>
            </a:r>
            <a:endParaRPr lang="en-US" sz="2800" b="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2971800"/>
            <a:ext cx="8988552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/>
              <a:t>Software</a:t>
            </a:r>
            <a:endParaRPr lang="en-US" sz="28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3657600"/>
            <a:ext cx="8988552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Software Build Guide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4343400"/>
            <a:ext cx="8988552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/>
              <a:t>Backup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6207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CC20F-516B-4CDF-B431-69AD099DC05E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762000"/>
            <a:chExt cx="8988552" cy="587044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23B866-8924-4166-83E4-660ABB4E899E}"/>
                </a:ext>
              </a:extLst>
            </p:cNvPr>
            <p:cNvSpPr/>
            <p:nvPr/>
          </p:nvSpPr>
          <p:spPr>
            <a:xfrm>
              <a:off x="76200" y="7620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21124" y="932688"/>
              <a:ext cx="4463728" cy="4096512"/>
              <a:chOff x="4321124" y="932688"/>
              <a:chExt cx="4463728" cy="4096512"/>
            </a:xfrm>
          </p:grpSpPr>
          <p:pic>
            <p:nvPicPr>
              <p:cNvPr id="259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124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0" name="Rounded Rectangle 259"/>
              <p:cNvSpPr/>
              <p:nvPr/>
            </p:nvSpPr>
            <p:spPr>
              <a:xfrm>
                <a:off x="4724400" y="1828800"/>
                <a:ext cx="3657600" cy="2286000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5083124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5083124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7910732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910732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5715000" y="51816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cxnSp>
          <p:nvCxnSpPr>
            <p:cNvPr id="376" name="Straight Arrow Connector 375"/>
            <p:cNvCxnSpPr>
              <a:stCxn id="371" idx="3"/>
            </p:cNvCxnSpPr>
            <p:nvPr/>
          </p:nvCxnSpPr>
          <p:spPr>
            <a:xfrm flipV="1">
              <a:off x="3810000" y="2591964"/>
              <a:ext cx="2743200" cy="532236"/>
            </a:xfrm>
            <a:prstGeom prst="straightConnector1">
              <a:avLst/>
            </a:prstGeom>
            <a:ln w="28575" cap="rnd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621780" y="2472979"/>
              <a:ext cx="1531620" cy="1005840"/>
              <a:chOff x="5954734" y="2472979"/>
              <a:chExt cx="1531620" cy="100584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954734" y="2472979"/>
                <a:ext cx="1531620" cy="1005840"/>
                <a:chOff x="5954734" y="2472979"/>
                <a:chExt cx="1531620" cy="100584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5954734" y="2472979"/>
                  <a:ext cx="1531620" cy="1005840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7007653" y="2481800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7007653" y="3364979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5962909" y="3364979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5962909" y="2481800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3" name="Straight Connector 102"/>
                <p:cNvCxnSpPr/>
                <p:nvPr/>
              </p:nvCxnSpPr>
              <p:spPr>
                <a:xfrm flipH="1" flipV="1">
                  <a:off x="7120305" y="2472979"/>
                  <a:ext cx="4237" cy="1005840"/>
                </a:xfrm>
                <a:prstGeom prst="line">
                  <a:avLst/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>
                  <a:off x="6081711" y="2481266"/>
                  <a:ext cx="914400" cy="94488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62650" y="2479637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81" name="Oval 80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1"/>
                  <a:endCxn id="81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1" idx="3"/>
                  <a:endCxn id="81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5962650" y="3362598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85" name="Oval 84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stCxn id="85" idx="1"/>
                  <a:endCxn id="85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3"/>
                  <a:endCxn id="85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7008019" y="3362598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89" name="Oval 88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>
                  <a:stCxn id="89" idx="1"/>
                  <a:endCxn id="89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9" idx="3"/>
                  <a:endCxn id="89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7008019" y="2479637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93" name="Oval 92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3" idx="1"/>
                  <a:endCxn id="93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3" idx="3"/>
                  <a:endCxn id="93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1" name="Rectangle 370"/>
            <p:cNvSpPr/>
            <p:nvPr/>
          </p:nvSpPr>
          <p:spPr>
            <a:xfrm>
              <a:off x="1905000" y="2667000"/>
              <a:ext cx="19050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Attach Controller with M2.5 Nylon Screws (×4)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2400" y="4038600"/>
              <a:ext cx="4190999" cy="2514600"/>
              <a:chOff x="152400" y="4038600"/>
              <a:chExt cx="4190999" cy="2514600"/>
            </a:xfrm>
          </p:grpSpPr>
          <p:pic>
            <p:nvPicPr>
              <p:cNvPr id="174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0" y="4953000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175" name="Rounded Rectangle 174"/>
              <p:cNvSpPr/>
              <p:nvPr/>
            </p:nvSpPr>
            <p:spPr>
              <a:xfrm>
                <a:off x="1516380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2933699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1768794" y="4861042"/>
                <a:ext cx="45719" cy="9144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2681285" y="4861042"/>
                <a:ext cx="45719" cy="9144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 flipH="1">
                <a:off x="1744979" y="4353049"/>
                <a:ext cx="1005840" cy="498988"/>
                <a:chOff x="1744979" y="4692432"/>
                <a:chExt cx="1005840" cy="498988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2476499" y="4875257"/>
                  <a:ext cx="228600" cy="3048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>
                  <a:off x="1790699" y="4951457"/>
                  <a:ext cx="283464" cy="2286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>
                <a:xfrm>
                  <a:off x="2161031" y="4875257"/>
                  <a:ext cx="228600" cy="3048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2247661" y="4725456"/>
                  <a:ext cx="305038" cy="182880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FFF7E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2396700" y="4692432"/>
                  <a:ext cx="219456" cy="18288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ounded Rectangle 188"/>
                <p:cNvSpPr/>
                <p:nvPr/>
              </p:nvSpPr>
              <p:spPr>
                <a:xfrm>
                  <a:off x="2590800" y="5100584"/>
                  <a:ext cx="117395" cy="73152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2590800" y="4945330"/>
                  <a:ext cx="117395" cy="1524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2557459" y="4759589"/>
                  <a:ext cx="58697" cy="155448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2476499" y="4917516"/>
                  <a:ext cx="274320" cy="18288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1744979" y="5173132"/>
                  <a:ext cx="1005840" cy="18288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2557459" y="4725006"/>
                  <a:ext cx="58697" cy="4572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ounded Rectangle 180"/>
              <p:cNvSpPr/>
              <p:nvPr/>
            </p:nvSpPr>
            <p:spPr>
              <a:xfrm>
                <a:off x="1104900" y="4953000"/>
                <a:ext cx="2286000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267825" y="6324600"/>
                <a:ext cx="2008775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FRONT</a:t>
                </a:r>
              </a:p>
            </p:txBody>
          </p:sp>
        </p:grpSp>
        <p:sp>
          <p:nvSpPr>
            <p:cNvPr id="78" name="Rectangle: Rounded Corners 77"/>
            <p:cNvSpPr/>
            <p:nvPr/>
          </p:nvSpPr>
          <p:spPr>
            <a:xfrm>
              <a:off x="6248400" y="2819400"/>
              <a:ext cx="228600" cy="530352"/>
            </a:xfrm>
            <a:prstGeom prst="roundRect">
              <a:avLst>
                <a:gd name="adj" fmla="val 4922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30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Motors and Power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FF5212-56D7-4216-8397-319A6B9D8BFE}"/>
              </a:ext>
            </a:extLst>
          </p:cNvPr>
          <p:cNvGrpSpPr/>
          <p:nvPr/>
        </p:nvGrpSpPr>
        <p:grpSpPr>
          <a:xfrm>
            <a:off x="228600" y="688848"/>
            <a:ext cx="8686800" cy="5257800"/>
            <a:chOff x="228600" y="688848"/>
            <a:chExt cx="8686800" cy="52578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2CC222B-C36D-4554-A3E0-15E054A553BA}"/>
                </a:ext>
              </a:extLst>
            </p:cNvPr>
            <p:cNvSpPr/>
            <p:nvPr/>
          </p:nvSpPr>
          <p:spPr>
            <a:xfrm>
              <a:off x="228600" y="688848"/>
              <a:ext cx="8686800" cy="5257800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7235952" y="2209800"/>
              <a:ext cx="1531620" cy="1005840"/>
              <a:chOff x="2286000" y="1524000"/>
              <a:chExt cx="1531620" cy="100584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2286000" y="1524000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3338919" y="1532821"/>
                <a:ext cx="110165" cy="110164"/>
                <a:chOff x="5257800" y="1349215"/>
                <a:chExt cx="219456" cy="219456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3338919" y="2416000"/>
                <a:ext cx="110165" cy="110164"/>
                <a:chOff x="5257800" y="1349215"/>
                <a:chExt cx="219456" cy="219456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294175" y="2416000"/>
                <a:ext cx="110165" cy="110164"/>
                <a:chOff x="5257800" y="1349215"/>
                <a:chExt cx="219456" cy="219456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294175" y="1532821"/>
                <a:ext cx="110165" cy="110164"/>
                <a:chOff x="5257800" y="1349215"/>
                <a:chExt cx="219456" cy="21945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1" name="Straight Connector 240"/>
              <p:cNvCxnSpPr/>
              <p:nvPr/>
            </p:nvCxnSpPr>
            <p:spPr>
              <a:xfrm flipH="1" flipV="1">
                <a:off x="3451571" y="1524000"/>
                <a:ext cx="4237" cy="1005840"/>
              </a:xfrm>
              <a:prstGeom prst="line">
                <a:avLst/>
              </a:prstGeom>
              <a:solidFill>
                <a:srgbClr val="339966"/>
              </a:solidFill>
              <a:ln w="12700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35352" y="1371600"/>
              <a:ext cx="4463728" cy="4096512"/>
              <a:chOff x="2362200" y="1143000"/>
              <a:chExt cx="4463728" cy="4096512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280076" y="2801112"/>
                <a:ext cx="256032" cy="128016"/>
                <a:chOff x="6882384" y="2538984"/>
                <a:chExt cx="256032" cy="128016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6882384" y="25389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010400" y="25389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280076" y="3435096"/>
                <a:ext cx="256032" cy="128016"/>
                <a:chOff x="6882384" y="3453384"/>
                <a:chExt cx="256032" cy="12801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6882384" y="34533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010400" y="34533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6044184" y="2977896"/>
                <a:ext cx="128016" cy="408432"/>
                <a:chOff x="5053584" y="3910584"/>
                <a:chExt cx="128016" cy="40843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053584" y="4191000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053584" y="41391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053584" y="3962400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053584" y="3910584"/>
                  <a:ext cx="128016" cy="128016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143000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3" name="Rounded Rectangle 259"/>
              <p:cNvSpPr/>
              <p:nvPr/>
            </p:nvSpPr>
            <p:spPr>
              <a:xfrm>
                <a:off x="2765264" y="2057400"/>
                <a:ext cx="3657600" cy="2286000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Elbow Connector 59"/>
              <p:cNvCxnSpPr>
                <a:stCxn id="58" idx="1"/>
                <a:endCxn id="230" idx="0"/>
              </p:cNvCxnSpPr>
              <p:nvPr/>
            </p:nvCxnSpPr>
            <p:spPr>
              <a:xfrm rot="10800000" flipV="1">
                <a:off x="5472100" y="3322320"/>
                <a:ext cx="572084" cy="112776"/>
              </a:xfrm>
              <a:prstGeom prst="bentConnector2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Elbow Connector 63"/>
              <p:cNvCxnSpPr>
                <a:stCxn id="59" idx="1"/>
                <a:endCxn id="229" idx="0"/>
              </p:cNvCxnSpPr>
              <p:nvPr/>
            </p:nvCxnSpPr>
            <p:spPr>
              <a:xfrm rot="10800000" flipV="1">
                <a:off x="5344084" y="3270504"/>
                <a:ext cx="700100" cy="164592"/>
              </a:xfrm>
              <a:prstGeom prst="bentConnector2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Elbow Connector 69"/>
              <p:cNvCxnSpPr>
                <a:stCxn id="68" idx="1"/>
                <a:endCxn id="232" idx="2"/>
              </p:cNvCxnSpPr>
              <p:nvPr/>
            </p:nvCxnSpPr>
            <p:spPr>
              <a:xfrm rot="10800000">
                <a:off x="5472100" y="2929128"/>
                <a:ext cx="572084" cy="164592"/>
              </a:xfrm>
              <a:prstGeom prst="bentConnector2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Elbow Connector 72"/>
              <p:cNvCxnSpPr>
                <a:stCxn id="69" idx="1"/>
                <a:endCxn id="231" idx="2"/>
              </p:cNvCxnSpPr>
              <p:nvPr/>
            </p:nvCxnSpPr>
            <p:spPr>
              <a:xfrm rot="10800000">
                <a:off x="5344084" y="2929128"/>
                <a:ext cx="700100" cy="112776"/>
              </a:xfrm>
              <a:prstGeom prst="bentConnector2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19"/>
              <p:cNvCxnSpPr>
                <a:stCxn id="58" idx="3"/>
                <a:endCxn id="58" idx="1"/>
              </p:cNvCxnSpPr>
              <p:nvPr/>
            </p:nvCxnSpPr>
            <p:spPr>
              <a:xfrm flipH="1">
                <a:off x="6044184" y="3322320"/>
                <a:ext cx="128016" cy="0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/>
              <p:cNvCxnSpPr>
                <a:stCxn id="59" idx="3"/>
                <a:endCxn id="59" idx="1"/>
              </p:cNvCxnSpPr>
              <p:nvPr/>
            </p:nvCxnSpPr>
            <p:spPr>
              <a:xfrm flipH="1">
                <a:off x="6044184" y="3270504"/>
                <a:ext cx="128016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Straight Connector 96"/>
              <p:cNvCxnSpPr>
                <a:stCxn id="68" idx="3"/>
                <a:endCxn id="68" idx="1"/>
              </p:cNvCxnSpPr>
              <p:nvPr/>
            </p:nvCxnSpPr>
            <p:spPr>
              <a:xfrm flipH="1">
                <a:off x="6044184" y="3093720"/>
                <a:ext cx="128016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/>
              <p:cNvCxnSpPr>
                <a:stCxn id="69" idx="3"/>
                <a:endCxn id="69" idx="1"/>
              </p:cNvCxnSpPr>
              <p:nvPr/>
            </p:nvCxnSpPr>
            <p:spPr>
              <a:xfrm flipH="1">
                <a:off x="6044184" y="3041904"/>
                <a:ext cx="128016" cy="0"/>
              </a:xfrm>
              <a:prstGeom prst="line">
                <a:avLst/>
              </a:prstGeom>
              <a:noFill/>
              <a:ln w="38100" cap="rnd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5029200" y="2496312"/>
                <a:ext cx="822960" cy="182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Motor 2</a:t>
                </a: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029200" y="3685032"/>
                <a:ext cx="822960" cy="182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Motor 1</a:t>
                </a:r>
              </a:p>
            </p:txBody>
          </p:sp>
        </p:grpSp>
        <p:cxnSp>
          <p:nvCxnSpPr>
            <p:cNvPr id="242" name="Elbow Connector 241"/>
            <p:cNvCxnSpPr>
              <a:stCxn id="200" idx="1"/>
              <a:endCxn id="69" idx="3"/>
            </p:cNvCxnSpPr>
            <p:nvPr/>
          </p:nvCxnSpPr>
          <p:spPr>
            <a:xfrm rot="5400000">
              <a:off x="6763264" y="2611387"/>
              <a:ext cx="141206" cy="1177029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4" name="Elbow Connector 243"/>
            <p:cNvCxnSpPr>
              <a:stCxn id="201" idx="1"/>
              <a:endCxn id="68" idx="3"/>
            </p:cNvCxnSpPr>
            <p:nvPr/>
          </p:nvCxnSpPr>
          <p:spPr>
            <a:xfrm rot="5400000">
              <a:off x="6783667" y="2590983"/>
              <a:ext cx="193022" cy="1269652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Elbow Connector 245"/>
            <p:cNvCxnSpPr>
              <a:stCxn id="202" idx="1"/>
              <a:endCxn id="59" idx="3"/>
            </p:cNvCxnSpPr>
            <p:nvPr/>
          </p:nvCxnSpPr>
          <p:spPr>
            <a:xfrm rot="5400000">
              <a:off x="6741587" y="2633064"/>
              <a:ext cx="369806" cy="1362275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Elbow Connector 247"/>
            <p:cNvCxnSpPr>
              <a:stCxn id="203" idx="1"/>
              <a:endCxn id="58" idx="3"/>
            </p:cNvCxnSpPr>
            <p:nvPr/>
          </p:nvCxnSpPr>
          <p:spPr>
            <a:xfrm rot="5400000">
              <a:off x="6761990" y="2612660"/>
              <a:ext cx="421622" cy="1454898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044" y="2514600"/>
              <a:ext cx="749508" cy="182880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692" y="2514600"/>
              <a:ext cx="749508" cy="182880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  <p:cxnSp>
          <p:nvCxnSpPr>
            <p:cNvPr id="250" name="Elbow Connector 193"/>
            <p:cNvCxnSpPr>
              <a:stCxn id="254" idx="1"/>
              <a:endCxn id="292" idx="0"/>
            </p:cNvCxnSpPr>
            <p:nvPr/>
          </p:nvCxnSpPr>
          <p:spPr>
            <a:xfrm rot="5400000">
              <a:off x="3794770" y="1471974"/>
              <a:ext cx="2430981" cy="5750270"/>
            </a:xfrm>
            <a:prstGeom prst="bentConnector3">
              <a:avLst>
                <a:gd name="adj1" fmla="val 109404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Elbow Connector 196"/>
            <p:cNvCxnSpPr>
              <a:stCxn id="253" idx="1"/>
              <a:endCxn id="285" idx="0"/>
            </p:cNvCxnSpPr>
            <p:nvPr/>
          </p:nvCxnSpPr>
          <p:spPr>
            <a:xfrm rot="5400000">
              <a:off x="3859250" y="1553798"/>
              <a:ext cx="2354781" cy="5510423"/>
            </a:xfrm>
            <a:prstGeom prst="bentConnector3">
              <a:avLst>
                <a:gd name="adj1" fmla="val 109708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7366923" y="220980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366923" y="2209800"/>
              <a:ext cx="783429" cy="496725"/>
              <a:chOff x="969171" y="1066800"/>
              <a:chExt cx="783429" cy="496725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969171" y="1066800"/>
                <a:ext cx="783429" cy="301752"/>
              </a:xfrm>
              <a:prstGeom prst="roundRect">
                <a:avLst>
                  <a:gd name="adj" fmla="val 539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>
                <a:grpSpLocks noChangeAspect="1"/>
              </p:cNvGrpSpPr>
              <p:nvPr/>
            </p:nvGrpSpPr>
            <p:grpSpPr>
              <a:xfrm rot="16200000">
                <a:off x="1030930" y="1255071"/>
                <a:ext cx="266812" cy="347472"/>
                <a:chOff x="2514600" y="1528318"/>
                <a:chExt cx="1593850" cy="207568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 rot="5400000">
                  <a:off x="2488438" y="2392426"/>
                  <a:ext cx="2075688" cy="34747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Group 164"/>
                <p:cNvGrpSpPr/>
                <p:nvPr/>
              </p:nvGrpSpPr>
              <p:grpSpPr>
                <a:xfrm rot="5400000">
                  <a:off x="3247517" y="2594045"/>
                  <a:ext cx="128016" cy="1593850"/>
                  <a:chOff x="4078294" y="3758184"/>
                  <a:chExt cx="128016" cy="159385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078294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078294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Trapezoid 153"/>
                  <p:cNvSpPr/>
                  <p:nvPr/>
                </p:nvSpPr>
                <p:spPr>
                  <a:xfrm flipV="1">
                    <a:off x="4078294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61"/>
                <p:cNvGrpSpPr/>
                <p:nvPr/>
              </p:nvGrpSpPr>
              <p:grpSpPr>
                <a:xfrm rot="5400000">
                  <a:off x="3247517" y="1492314"/>
                  <a:ext cx="128016" cy="1593850"/>
                  <a:chOff x="2976563" y="3758184"/>
                  <a:chExt cx="128016" cy="1593850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2976563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2976563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Trapezoid 147"/>
                  <p:cNvSpPr/>
                  <p:nvPr/>
                </p:nvSpPr>
                <p:spPr>
                  <a:xfrm flipV="1">
                    <a:off x="2976563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162"/>
                <p:cNvGrpSpPr/>
                <p:nvPr/>
              </p:nvGrpSpPr>
              <p:grpSpPr>
                <a:xfrm rot="5400000">
                  <a:off x="3247517" y="2043177"/>
                  <a:ext cx="128016" cy="1593850"/>
                  <a:chOff x="3527426" y="3758184"/>
                  <a:chExt cx="128016" cy="1593850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3527426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3527426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rapezoid 144"/>
                  <p:cNvSpPr/>
                  <p:nvPr/>
                </p:nvSpPr>
                <p:spPr>
                  <a:xfrm flipV="1">
                    <a:off x="3527426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60"/>
                <p:cNvGrpSpPr/>
                <p:nvPr/>
              </p:nvGrpSpPr>
              <p:grpSpPr>
                <a:xfrm rot="5400000">
                  <a:off x="3247517" y="941451"/>
                  <a:ext cx="128016" cy="1593850"/>
                  <a:chOff x="2425700" y="3758184"/>
                  <a:chExt cx="128016" cy="1593850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2425700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425700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Trapezoid 141"/>
                  <p:cNvSpPr/>
                  <p:nvPr/>
                </p:nvSpPr>
                <p:spPr>
                  <a:xfrm flipV="1">
                    <a:off x="2425700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8" name="Rectangle 137"/>
                <p:cNvSpPr/>
                <p:nvPr/>
              </p:nvSpPr>
              <p:spPr>
                <a:xfrm rot="5400000">
                  <a:off x="2296414" y="2058670"/>
                  <a:ext cx="1792224" cy="1014984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 rot="5400000">
                  <a:off x="1894205" y="2460879"/>
                  <a:ext cx="1792224" cy="210566"/>
                </a:xfrm>
                <a:prstGeom prst="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Group 154"/>
              <p:cNvGrpSpPr>
                <a:grpSpLocks noChangeAspect="1"/>
              </p:cNvGrpSpPr>
              <p:nvPr/>
            </p:nvGrpSpPr>
            <p:grpSpPr>
              <a:xfrm rot="16200000">
                <a:off x="1307642" y="1347167"/>
                <a:ext cx="268124" cy="164592"/>
                <a:chOff x="2514600" y="3731768"/>
                <a:chExt cx="1593850" cy="978408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 rot="5400000">
                  <a:off x="3030728" y="4047236"/>
                  <a:ext cx="978408" cy="34747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7" name="Group 165"/>
                <p:cNvGrpSpPr/>
                <p:nvPr/>
              </p:nvGrpSpPr>
              <p:grpSpPr>
                <a:xfrm rot="5400000">
                  <a:off x="3247517" y="3144913"/>
                  <a:ext cx="128016" cy="1593850"/>
                  <a:chOff x="4629162" y="3758184"/>
                  <a:chExt cx="128016" cy="159385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629162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629162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Trapezoid 165"/>
                  <p:cNvSpPr/>
                  <p:nvPr/>
                </p:nvSpPr>
                <p:spPr>
                  <a:xfrm flipV="1">
                    <a:off x="4629162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66"/>
                <p:cNvGrpSpPr/>
                <p:nvPr/>
              </p:nvGrpSpPr>
              <p:grpSpPr>
                <a:xfrm rot="5400000">
                  <a:off x="3247517" y="3695781"/>
                  <a:ext cx="128016" cy="1593850"/>
                  <a:chOff x="5180030" y="3758184"/>
                  <a:chExt cx="128016" cy="159385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5180030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5180030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rapezoid 162"/>
                  <p:cNvSpPr/>
                  <p:nvPr/>
                </p:nvSpPr>
                <p:spPr>
                  <a:xfrm flipV="1">
                    <a:off x="5180030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Rectangle 158"/>
                <p:cNvSpPr/>
                <p:nvPr/>
              </p:nvSpPr>
              <p:spPr>
                <a:xfrm rot="5400000">
                  <a:off x="2845054" y="3713480"/>
                  <a:ext cx="694944" cy="1014984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rot="5400000">
                  <a:off x="2442845" y="4115689"/>
                  <a:ext cx="694944" cy="210566"/>
                </a:xfrm>
                <a:prstGeom prst="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6" name="Right Arrow 215"/>
            <p:cNvSpPr/>
            <p:nvPr/>
          </p:nvSpPr>
          <p:spPr>
            <a:xfrm rot="16200000" flipV="1">
              <a:off x="7496066" y="2654534"/>
              <a:ext cx="135314" cy="255490"/>
            </a:xfrm>
            <a:prstGeom prst="rightArrow">
              <a:avLst>
                <a:gd name="adj1" fmla="val 50000"/>
                <a:gd name="adj2" fmla="val 70575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5720" rIns="45720" rtlCol="0" anchor="ctr" anchorCtr="0"/>
            <a:lstStyle/>
            <a:p>
              <a:pPr algn="ctr"/>
              <a:endParaRPr lang="en-US" b="1" dirty="0"/>
            </a:p>
          </p:txBody>
        </p:sp>
        <p:sp>
          <p:nvSpPr>
            <p:cNvPr id="217" name="Right Arrow 216"/>
            <p:cNvSpPr/>
            <p:nvPr/>
          </p:nvSpPr>
          <p:spPr>
            <a:xfrm rot="16200000" flipV="1">
              <a:off x="7775465" y="2654534"/>
              <a:ext cx="135314" cy="255490"/>
            </a:xfrm>
            <a:prstGeom prst="rightArrow">
              <a:avLst>
                <a:gd name="adj1" fmla="val 50000"/>
                <a:gd name="adj2" fmla="val 70575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5720" rIns="45720" rtlCol="0" anchor="ctr" anchorCtr="0"/>
            <a:lstStyle/>
            <a:p>
              <a:pPr algn="ctr"/>
              <a:endParaRPr lang="en-US" b="1" dirty="0"/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7388352" y="2895600"/>
              <a:ext cx="347472" cy="241386"/>
              <a:chOff x="2168948" y="990600"/>
              <a:chExt cx="347472" cy="241386"/>
            </a:xfrm>
          </p:grpSpPr>
          <p:sp>
            <p:nvSpPr>
              <p:cNvPr id="200" name="Rectangle 199"/>
              <p:cNvSpPr/>
              <p:nvPr/>
            </p:nvSpPr>
            <p:spPr>
              <a:xfrm rot="16200000">
                <a:off x="2143783" y="1148961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2236406" y="1148961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6200000">
                <a:off x="2329029" y="1148961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2421652" y="1148961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rot="5400000" flipH="1">
                <a:off x="2224187" y="939753"/>
                <a:ext cx="236993" cy="34747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 rot="16200000" flipH="1">
                <a:off x="2199676" y="1154271"/>
                <a:ext cx="92249" cy="2460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Rounded Rectangle 205"/>
              <p:cNvSpPr/>
              <p:nvPr/>
            </p:nvSpPr>
            <p:spPr>
              <a:xfrm rot="16200000" flipH="1">
                <a:off x="2391328" y="1154271"/>
                <a:ext cx="92249" cy="2460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 rot="16200000" flipH="1">
                <a:off x="2253242" y="1048430"/>
                <a:ext cx="176811" cy="137199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 rot="5400000" flipH="1">
                <a:off x="2325468" y="1147569"/>
                <a:ext cx="31996" cy="13683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 rot="16200000" flipH="1">
                <a:off x="2330384" y="829164"/>
                <a:ext cx="24600" cy="347472"/>
              </a:xfrm>
              <a:prstGeom prst="round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rot="5400000" flipH="1">
                <a:off x="2328579" y="1178174"/>
                <a:ext cx="26137" cy="81487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5400000" flipH="1">
                <a:off x="2257086" y="1090892"/>
                <a:ext cx="169123" cy="44587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 rot="16200000" flipH="1">
                <a:off x="2332423" y="1129265"/>
                <a:ext cx="18450" cy="13683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 rot="16200000" flipH="1">
                <a:off x="2335241" y="1012737"/>
                <a:ext cx="12812" cy="44587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ounded Rectangle 213"/>
              <p:cNvSpPr/>
              <p:nvPr/>
            </p:nvSpPr>
            <p:spPr>
              <a:xfrm rot="16200000" flipH="1">
                <a:off x="2114367" y="1045181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Rounded Rectangle 214"/>
              <p:cNvSpPr/>
              <p:nvPr/>
            </p:nvSpPr>
            <p:spPr>
              <a:xfrm rot="16200000" flipH="1">
                <a:off x="2438777" y="1045181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7757159" y="2895600"/>
              <a:ext cx="164593" cy="243784"/>
              <a:chOff x="1359407" y="3490016"/>
              <a:chExt cx="164593" cy="243784"/>
            </a:xfrm>
          </p:grpSpPr>
          <p:sp>
            <p:nvSpPr>
              <p:cNvPr id="253" name="Rectangle 252"/>
              <p:cNvSpPr/>
              <p:nvPr/>
            </p:nvSpPr>
            <p:spPr>
              <a:xfrm rot="16200000">
                <a:off x="1334318" y="3649950"/>
                <a:ext cx="119562" cy="32608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rot="16200000">
                <a:off x="1427862" y="3649950"/>
                <a:ext cx="119562" cy="32608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5400000" flipH="1">
                <a:off x="1322030" y="3531829"/>
                <a:ext cx="239348" cy="16459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ounded Rectangle 183"/>
              <p:cNvSpPr/>
              <p:nvPr/>
            </p:nvSpPr>
            <p:spPr>
              <a:xfrm rot="16200000" flipH="1">
                <a:off x="1429281" y="3420143"/>
                <a:ext cx="24844" cy="164592"/>
              </a:xfrm>
              <a:prstGeom prst="round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Rounded Rectangle 184"/>
              <p:cNvSpPr/>
              <p:nvPr/>
            </p:nvSpPr>
            <p:spPr>
              <a:xfrm rot="16200000" flipH="1">
                <a:off x="1352420" y="3576554"/>
                <a:ext cx="178567" cy="82296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5400000" flipH="1">
                <a:off x="1425547" y="3676495"/>
                <a:ext cx="32314" cy="82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5400000" flipH="1">
                <a:off x="1428505" y="3679453"/>
                <a:ext cx="26397" cy="8229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5400000" flipH="1">
                <a:off x="1356302" y="3591305"/>
                <a:ext cx="170803" cy="45030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Rounded Rectangle 189"/>
              <p:cNvSpPr/>
              <p:nvPr/>
            </p:nvSpPr>
            <p:spPr>
              <a:xfrm rot="16200000" flipH="1">
                <a:off x="1432387" y="3658009"/>
                <a:ext cx="18633" cy="8229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Rounded Rectangle 190"/>
              <p:cNvSpPr/>
              <p:nvPr/>
            </p:nvSpPr>
            <p:spPr>
              <a:xfrm rot="16200000" flipH="1">
                <a:off x="1435234" y="3512373"/>
                <a:ext cx="12940" cy="4503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ounded Rectangle 191"/>
              <p:cNvSpPr/>
              <p:nvPr/>
            </p:nvSpPr>
            <p:spPr>
              <a:xfrm rot="16200000" flipH="1">
                <a:off x="1304285" y="3545139"/>
                <a:ext cx="133537" cy="23291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Rounded Rectangle 192"/>
              <p:cNvSpPr/>
              <p:nvPr/>
            </p:nvSpPr>
            <p:spPr>
              <a:xfrm rot="16200000" flipH="1">
                <a:off x="1445585" y="3545139"/>
                <a:ext cx="133537" cy="23291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8" name="Rectangle 267"/>
            <p:cNvSpPr/>
            <p:nvPr/>
          </p:nvSpPr>
          <p:spPr>
            <a:xfrm>
              <a:off x="765048" y="2898648"/>
              <a:ext cx="758952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Toggle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switch</a:t>
              </a:r>
            </a:p>
          </p:txBody>
        </p:sp>
        <p:cxnSp>
          <p:nvCxnSpPr>
            <p:cNvPr id="269" name="Elbow Connector 120"/>
            <p:cNvCxnSpPr>
              <a:cxnSpLocks/>
              <a:stCxn id="274" idx="0"/>
              <a:endCxn id="378" idx="2"/>
            </p:cNvCxnSpPr>
            <p:nvPr/>
          </p:nvCxnSpPr>
          <p:spPr>
            <a:xfrm flipH="1" flipV="1">
              <a:off x="2087952" y="2670046"/>
              <a:ext cx="405" cy="492254"/>
            </a:xfrm>
            <a:prstGeom prst="straightConnector1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" name="Rectangle 275"/>
            <p:cNvSpPr/>
            <p:nvPr/>
          </p:nvSpPr>
          <p:spPr>
            <a:xfrm>
              <a:off x="993648" y="2212848"/>
              <a:ext cx="987552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Micro-B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receptacle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273552" y="765048"/>
              <a:ext cx="612648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 plug</a:t>
              </a:r>
            </a:p>
          </p:txBody>
        </p:sp>
        <p:cxnSp>
          <p:nvCxnSpPr>
            <p:cNvPr id="279" name="Straight Connector 24"/>
            <p:cNvCxnSpPr>
              <a:cxnSpLocks/>
              <a:stCxn id="361" idx="0"/>
              <a:endCxn id="356" idx="1"/>
            </p:cNvCxnSpPr>
            <p:nvPr/>
          </p:nvCxnSpPr>
          <p:spPr>
            <a:xfrm rot="5400000" flipH="1" flipV="1">
              <a:off x="2462131" y="918098"/>
              <a:ext cx="613229" cy="1168110"/>
            </a:xfrm>
            <a:prstGeom prst="bentConnector2">
              <a:avLst/>
            </a:prstGeom>
            <a:noFill/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Straight Connector 279"/>
            <p:cNvCxnSpPr>
              <a:cxnSpLocks/>
            </p:cNvCxnSpPr>
            <p:nvPr/>
          </p:nvCxnSpPr>
          <p:spPr>
            <a:xfrm>
              <a:off x="3581400" y="1219200"/>
              <a:ext cx="0" cy="1219200"/>
            </a:xfrm>
            <a:prstGeom prst="straightConnector1">
              <a:avLst/>
            </a:prstGeom>
            <a:noFill/>
            <a:ln w="92075" cap="flat">
              <a:solidFill>
                <a:schemeClr val="bg1"/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2" name="Rectangle 281"/>
            <p:cNvSpPr/>
            <p:nvPr/>
          </p:nvSpPr>
          <p:spPr>
            <a:xfrm>
              <a:off x="1069848" y="4114800"/>
              <a:ext cx="987552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 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receptacle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 rot="10800000">
              <a:off x="2203704" y="5330952"/>
              <a:ext cx="155448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1" name="Elbow Connector 120"/>
            <p:cNvCxnSpPr>
              <a:stCxn id="292" idx="2"/>
              <a:endCxn id="290" idx="0"/>
            </p:cNvCxnSpPr>
            <p:nvPr/>
          </p:nvCxnSpPr>
          <p:spPr>
            <a:xfrm rot="16200000" flipV="1">
              <a:off x="1373125" y="4645151"/>
              <a:ext cx="1446276" cy="77725"/>
            </a:xfrm>
            <a:prstGeom prst="bentConnector2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2" name="Rectangle 291"/>
            <p:cNvSpPr/>
            <p:nvPr/>
          </p:nvSpPr>
          <p:spPr>
            <a:xfrm rot="10800000">
              <a:off x="2057401" y="5407152"/>
              <a:ext cx="155448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3" name="Elbow Connector 193"/>
            <p:cNvCxnSpPr>
              <a:stCxn id="290" idx="2"/>
              <a:endCxn id="273" idx="2"/>
            </p:cNvCxnSpPr>
            <p:nvPr/>
          </p:nvCxnSpPr>
          <p:spPr>
            <a:xfrm rot="10800000">
              <a:off x="1821658" y="3200400"/>
              <a:ext cx="80295" cy="760476"/>
            </a:xfrm>
            <a:prstGeom prst="bentConnector3">
              <a:avLst>
                <a:gd name="adj1" fmla="val 384700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1745457" y="3048000"/>
              <a:ext cx="464343" cy="304800"/>
              <a:chOff x="2514600" y="2628900"/>
              <a:chExt cx="464343" cy="30480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2590800" y="2667000"/>
                <a:ext cx="304800" cy="152400"/>
                <a:chOff x="2438400" y="2667000"/>
                <a:chExt cx="304800" cy="152400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2438400" y="2743200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2667000" y="2743200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5" name="Straight Connector 274"/>
                <p:cNvCxnSpPr>
                  <a:stCxn id="274" idx="1"/>
                </p:cNvCxnSpPr>
                <p:nvPr/>
              </p:nvCxnSpPr>
              <p:spPr>
                <a:xfrm flipH="1" flipV="1">
                  <a:off x="2476500" y="2667000"/>
                  <a:ext cx="201659" cy="873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2" name="Rectangle 271"/>
              <p:cNvSpPr/>
              <p:nvPr/>
            </p:nvSpPr>
            <p:spPr>
              <a:xfrm>
                <a:off x="2514600" y="2628900"/>
                <a:ext cx="464343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4" name="Elbow Connector 196"/>
            <p:cNvCxnSpPr>
              <a:stCxn id="285" idx="2"/>
              <a:endCxn id="289" idx="0"/>
            </p:cNvCxnSpPr>
            <p:nvPr/>
          </p:nvCxnSpPr>
          <p:spPr>
            <a:xfrm rot="16200000" flipV="1">
              <a:off x="1331976" y="4381500"/>
              <a:ext cx="1674876" cy="224028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Elbow Connector 196"/>
            <p:cNvCxnSpPr>
              <a:cxnSpLocks/>
              <a:stCxn id="285" idx="0"/>
              <a:endCxn id="285" idx="2"/>
            </p:cNvCxnSpPr>
            <p:nvPr/>
          </p:nvCxnSpPr>
          <p:spPr>
            <a:xfrm flipV="1">
              <a:off x="2281428" y="5330952"/>
              <a:ext cx="0" cy="155448"/>
            </a:xfrm>
            <a:prstGeom prst="straightConnector1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Elbow Connector 196"/>
            <p:cNvCxnSpPr>
              <a:cxnSpLocks/>
              <a:stCxn id="289" idx="0"/>
              <a:endCxn id="377" idx="2"/>
            </p:cNvCxnSpPr>
            <p:nvPr/>
          </p:nvCxnSpPr>
          <p:spPr>
            <a:xfrm flipV="1">
              <a:off x="2057400" y="2670046"/>
              <a:ext cx="230124" cy="986030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8" name="Straight Connector 279"/>
            <p:cNvCxnSpPr>
              <a:cxnSpLocks/>
              <a:stCxn id="356" idx="2"/>
              <a:endCxn id="379" idx="0"/>
            </p:cNvCxnSpPr>
            <p:nvPr/>
          </p:nvCxnSpPr>
          <p:spPr>
            <a:xfrm>
              <a:off x="3581400" y="1324276"/>
              <a:ext cx="0" cy="1114124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Elbow Connector 196"/>
            <p:cNvCxnSpPr>
              <a:cxnSpLocks/>
              <a:stCxn id="292" idx="0"/>
              <a:endCxn id="292" idx="2"/>
            </p:cNvCxnSpPr>
            <p:nvPr/>
          </p:nvCxnSpPr>
          <p:spPr>
            <a:xfrm flipV="1">
              <a:off x="2135125" y="5407152"/>
              <a:ext cx="0" cy="155448"/>
            </a:xfrm>
            <a:prstGeom prst="straightConnector1">
              <a:avLst/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" name="Straight Connector 279"/>
            <p:cNvCxnSpPr>
              <a:cxnSpLocks/>
            </p:cNvCxnSpPr>
            <p:nvPr/>
          </p:nvCxnSpPr>
          <p:spPr>
            <a:xfrm>
              <a:off x="1371600" y="3788664"/>
              <a:ext cx="384048" cy="3048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2895600" y="2666746"/>
              <a:ext cx="190500" cy="305054"/>
              <a:chOff x="1181100" y="2289048"/>
              <a:chExt cx="190500" cy="305054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1181100" y="2289048"/>
                <a:ext cx="190500" cy="301752"/>
                <a:chOff x="990600" y="2351532"/>
                <a:chExt cx="190500" cy="301752"/>
              </a:xfrm>
            </p:grpSpPr>
            <p:sp>
              <p:nvSpPr>
                <p:cNvPr id="187" name="Rounded Rectangle 289"/>
                <p:cNvSpPr/>
                <p:nvPr/>
              </p:nvSpPr>
              <p:spPr>
                <a:xfrm flipH="1">
                  <a:off x="1025652" y="2351532"/>
                  <a:ext cx="155448" cy="301752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accent1">
                    <a:lumMod val="7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289"/>
                <p:cNvSpPr/>
                <p:nvPr/>
              </p:nvSpPr>
              <p:spPr>
                <a:xfrm flipH="1">
                  <a:off x="990600" y="2433828"/>
                  <a:ext cx="73152" cy="13716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Oval 178"/>
              <p:cNvSpPr/>
              <p:nvPr/>
            </p:nvSpPr>
            <p:spPr>
              <a:xfrm>
                <a:off x="1219200" y="2520950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219200" y="2289048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1335024" y="2348611"/>
                <a:ext cx="36576" cy="185928"/>
                <a:chOff x="1219200" y="2289048"/>
                <a:chExt cx="36576" cy="185928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1219200" y="2289048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1219200" y="2326386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1219200" y="2363724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1219200" y="2401062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219200" y="2438400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 rot="5400000">
              <a:off x="2923032" y="3304032"/>
              <a:ext cx="228600" cy="173736"/>
              <a:chOff x="4422648" y="2743200"/>
              <a:chExt cx="228600" cy="173736"/>
            </a:xfrm>
          </p:grpSpPr>
          <p:sp>
            <p:nvSpPr>
              <p:cNvPr id="190" name="Rounded Rectangle 289"/>
              <p:cNvSpPr/>
              <p:nvPr/>
            </p:nvSpPr>
            <p:spPr>
              <a:xfrm flipH="1">
                <a:off x="4422648" y="2743200"/>
                <a:ext cx="228600" cy="173736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ounded Rectangle 290"/>
              <p:cNvSpPr/>
              <p:nvPr/>
            </p:nvSpPr>
            <p:spPr>
              <a:xfrm flipH="1">
                <a:off x="4463669" y="2785745"/>
                <a:ext cx="146304" cy="9144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Connector 191"/>
              <p:cNvCxnSpPr>
                <a:stCxn id="191" idx="0"/>
                <a:endCxn id="191" idx="2"/>
              </p:cNvCxnSpPr>
              <p:nvPr/>
            </p:nvCxnSpPr>
            <p:spPr>
              <a:xfrm>
                <a:off x="4536821" y="2785745"/>
                <a:ext cx="0" cy="91440"/>
              </a:xfrm>
              <a:prstGeom prst="lin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3" name="Straight Connector 192"/>
            <p:cNvCxnSpPr>
              <a:cxnSpLocks/>
            </p:cNvCxnSpPr>
            <p:nvPr/>
          </p:nvCxnSpPr>
          <p:spPr>
            <a:xfrm>
              <a:off x="2359152" y="2514599"/>
              <a:ext cx="437600" cy="232563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/>
            <p:cNvCxnSpPr>
              <a:cxnSpLocks/>
              <a:stCxn id="272" idx="3"/>
            </p:cNvCxnSpPr>
            <p:nvPr/>
          </p:nvCxnSpPr>
          <p:spPr>
            <a:xfrm>
              <a:off x="2209800" y="3200400"/>
              <a:ext cx="685799" cy="152400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/>
            <p:cNvCxnSpPr>
              <a:cxnSpLocks/>
            </p:cNvCxnSpPr>
            <p:nvPr/>
          </p:nvCxnSpPr>
          <p:spPr>
            <a:xfrm flipV="1">
              <a:off x="2101897" y="3552952"/>
              <a:ext cx="993968" cy="249555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1B23250-E7F0-49EE-9B44-4BAC0A93A0A2}"/>
                </a:ext>
              </a:extLst>
            </p:cNvPr>
            <p:cNvSpPr/>
            <p:nvPr/>
          </p:nvSpPr>
          <p:spPr>
            <a:xfrm>
              <a:off x="2057400" y="841248"/>
              <a:ext cx="914400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 cable</a:t>
              </a:r>
            </a:p>
          </p:txBody>
        </p:sp>
        <p:cxnSp>
          <p:nvCxnSpPr>
            <p:cNvPr id="197" name="Straight Connector 279">
              <a:extLst>
                <a:ext uri="{FF2B5EF4-FFF2-40B4-BE49-F238E27FC236}">
                  <a16:creationId xmlns:a16="http://schemas.microsoft.com/office/drawing/2014/main" id="{A38BF2DE-2FBF-42D3-A374-AAFE19636BD0}"/>
                </a:ext>
              </a:extLst>
            </p:cNvPr>
            <p:cNvCxnSpPr>
              <a:cxnSpLocks/>
              <a:stCxn id="361" idx="2"/>
              <a:endCxn id="360" idx="0"/>
            </p:cNvCxnSpPr>
            <p:nvPr/>
          </p:nvCxnSpPr>
          <p:spPr>
            <a:xfrm>
              <a:off x="2184690" y="1981200"/>
              <a:ext cx="0" cy="350339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5" name="Straight Connector 279">
              <a:extLst>
                <a:ext uri="{FF2B5EF4-FFF2-40B4-BE49-F238E27FC236}">
                  <a16:creationId xmlns:a16="http://schemas.microsoft.com/office/drawing/2014/main" id="{3DE52C2E-7AF5-4AC9-A08A-FCADD6D6A9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219200"/>
              <a:ext cx="0" cy="1219200"/>
            </a:xfrm>
            <a:prstGeom prst="straightConnector1">
              <a:avLst/>
            </a:prstGeom>
            <a:noFill/>
            <a:ln w="92075" cap="flat">
              <a:solidFill>
                <a:schemeClr val="bg1"/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4" name="Straight Connector 279">
              <a:extLst>
                <a:ext uri="{FF2B5EF4-FFF2-40B4-BE49-F238E27FC236}">
                  <a16:creationId xmlns:a16="http://schemas.microsoft.com/office/drawing/2014/main" id="{9B73BC79-D5FE-451B-837F-96C0281EDB8A}"/>
                </a:ext>
              </a:extLst>
            </p:cNvPr>
            <p:cNvCxnSpPr>
              <a:cxnSpLocks/>
              <a:stCxn id="358" idx="2"/>
              <a:endCxn id="381" idx="0"/>
            </p:cNvCxnSpPr>
            <p:nvPr/>
          </p:nvCxnSpPr>
          <p:spPr>
            <a:xfrm>
              <a:off x="4267200" y="1324276"/>
              <a:ext cx="0" cy="1114124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151761-A780-45FC-ACD3-C9D341FFCEDA}"/>
                </a:ext>
              </a:extLst>
            </p:cNvPr>
            <p:cNvGrpSpPr/>
            <p:nvPr/>
          </p:nvGrpSpPr>
          <p:grpSpPr>
            <a:xfrm>
              <a:off x="1901952" y="3578352"/>
              <a:ext cx="155448" cy="460248"/>
              <a:chOff x="1901952" y="3578352"/>
              <a:chExt cx="155448" cy="460248"/>
            </a:xfrm>
          </p:grpSpPr>
          <p:sp>
            <p:nvSpPr>
              <p:cNvPr id="289" name="Rectangle 288"/>
              <p:cNvSpPr/>
              <p:nvPr/>
            </p:nvSpPr>
            <p:spPr>
              <a:xfrm rot="5400000">
                <a:off x="1901952" y="3578352"/>
                <a:ext cx="155448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 rot="5400000">
                <a:off x="1901952" y="3883152"/>
                <a:ext cx="155448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D88F79BD-E699-4811-8699-BABB9E1D0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2230"/>
            <a:stretch/>
          </p:blipFill>
          <p:spPr>
            <a:xfrm>
              <a:off x="3352800" y="1066800"/>
              <a:ext cx="457200" cy="257476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5633E44-029B-45F3-A478-C13780420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2230"/>
            <a:stretch/>
          </p:blipFill>
          <p:spPr>
            <a:xfrm>
              <a:off x="4038600" y="1066800"/>
              <a:ext cx="457200" cy="257476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3973A416-D3B0-4B71-B6E4-283951F0F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947" b="-1"/>
            <a:stretch/>
          </p:blipFill>
          <p:spPr>
            <a:xfrm>
              <a:off x="1919514" y="1808767"/>
              <a:ext cx="530352" cy="172433"/>
            </a:xfrm>
            <a:prstGeom prst="rect">
              <a:avLst/>
            </a:prstGeom>
          </p:spPr>
        </p:pic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7DDA939E-340C-4881-B4AC-E044EAD04C4A}"/>
                </a:ext>
              </a:extLst>
            </p:cNvPr>
            <p:cNvSpPr/>
            <p:nvPr/>
          </p:nvSpPr>
          <p:spPr>
            <a:xfrm>
              <a:off x="7239000" y="1450848"/>
              <a:ext cx="685800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Micro-B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plug</a:t>
              </a: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298C4D4-F606-4BD9-AC87-F8D6DCE106C0}"/>
                </a:ext>
              </a:extLst>
            </p:cNvPr>
            <p:cNvGrpSpPr/>
            <p:nvPr/>
          </p:nvGrpSpPr>
          <p:grpSpPr>
            <a:xfrm>
              <a:off x="6861048" y="2895600"/>
              <a:ext cx="530352" cy="183061"/>
              <a:chOff x="1919514" y="2331539"/>
              <a:chExt cx="530352" cy="183061"/>
            </a:xfrm>
          </p:grpSpPr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FD647535-D5A0-42C1-B665-A1C58D654173}"/>
                  </a:ext>
                </a:extLst>
              </p:cNvPr>
              <p:cNvGrpSpPr/>
              <p:nvPr/>
            </p:nvGrpSpPr>
            <p:grpSpPr>
              <a:xfrm>
                <a:off x="2010228" y="2359151"/>
                <a:ext cx="348925" cy="155449"/>
                <a:chOff x="1784676" y="2549041"/>
                <a:chExt cx="348925" cy="155449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A9C664FA-CFAA-4E7D-BB41-63539D6265C0}"/>
                    </a:ext>
                  </a:extLst>
                </p:cNvPr>
                <p:cNvSpPr/>
                <p:nvPr/>
              </p:nvSpPr>
              <p:spPr>
                <a:xfrm rot="5400000">
                  <a:off x="1784676" y="2549041"/>
                  <a:ext cx="155448" cy="1554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E50FC340-C617-47D1-A3CB-888842A699D1}"/>
                    </a:ext>
                  </a:extLst>
                </p:cNvPr>
                <p:cNvSpPr/>
                <p:nvPr/>
              </p:nvSpPr>
              <p:spPr>
                <a:xfrm>
                  <a:off x="1978153" y="2549042"/>
                  <a:ext cx="155448" cy="1554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651F20EB-6610-4789-8675-E8D3F285CE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7922" b="-1"/>
              <a:stretch/>
            </p:blipFill>
            <p:spPr>
              <a:xfrm>
                <a:off x="1919514" y="2331539"/>
                <a:ext cx="530352" cy="18306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69" name="Picture 368">
              <a:extLst>
                <a:ext uri="{FF2B5EF4-FFF2-40B4-BE49-F238E27FC236}">
                  <a16:creationId xmlns:a16="http://schemas.microsoft.com/office/drawing/2014/main" id="{BA33F325-4C16-410A-A4ED-9EE1C5568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947" b="-1"/>
            <a:stretch/>
          </p:blipFill>
          <p:spPr>
            <a:xfrm>
              <a:off x="6861048" y="1808767"/>
              <a:ext cx="530352" cy="172433"/>
            </a:xfrm>
            <a:prstGeom prst="rect">
              <a:avLst/>
            </a:prstGeom>
          </p:spPr>
        </p:pic>
        <p:cxnSp>
          <p:nvCxnSpPr>
            <p:cNvPr id="370" name="Straight Connector 24">
              <a:extLst>
                <a:ext uri="{FF2B5EF4-FFF2-40B4-BE49-F238E27FC236}">
                  <a16:creationId xmlns:a16="http://schemas.microsoft.com/office/drawing/2014/main" id="{59907EA2-5693-447C-B874-B16B6F5575F4}"/>
                </a:ext>
              </a:extLst>
            </p:cNvPr>
            <p:cNvCxnSpPr>
              <a:cxnSpLocks/>
              <a:stCxn id="369" idx="0"/>
              <a:endCxn id="358" idx="3"/>
            </p:cNvCxnSpPr>
            <p:nvPr/>
          </p:nvCxnSpPr>
          <p:spPr>
            <a:xfrm rot="16200000" flipV="1">
              <a:off x="5504398" y="186941"/>
              <a:ext cx="613229" cy="2630424"/>
            </a:xfrm>
            <a:prstGeom prst="bentConnector2">
              <a:avLst/>
            </a:prstGeom>
            <a:noFill/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1" name="Straight Connector 279">
              <a:extLst>
                <a:ext uri="{FF2B5EF4-FFF2-40B4-BE49-F238E27FC236}">
                  <a16:creationId xmlns:a16="http://schemas.microsoft.com/office/drawing/2014/main" id="{15E8DC42-C6C9-4CB4-83CB-971D4EE8C7D9}"/>
                </a:ext>
              </a:extLst>
            </p:cNvPr>
            <p:cNvCxnSpPr>
              <a:cxnSpLocks/>
              <a:stCxn id="369" idx="2"/>
              <a:endCxn id="366" idx="0"/>
            </p:cNvCxnSpPr>
            <p:nvPr/>
          </p:nvCxnSpPr>
          <p:spPr>
            <a:xfrm>
              <a:off x="7126224" y="1981200"/>
              <a:ext cx="0" cy="914400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D2B88610-DAF0-46B0-B0A3-F22FB7A4BC8B}"/>
                </a:ext>
              </a:extLst>
            </p:cNvPr>
            <p:cNvSpPr/>
            <p:nvPr/>
          </p:nvSpPr>
          <p:spPr>
            <a:xfrm>
              <a:off x="4876800" y="838200"/>
              <a:ext cx="914400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 cable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0025E91A-AD0D-48F4-A12D-D14D38B97C44}"/>
                </a:ext>
              </a:extLst>
            </p:cNvPr>
            <p:cNvSpPr/>
            <p:nvPr/>
          </p:nvSpPr>
          <p:spPr>
            <a:xfrm>
              <a:off x="3959352" y="762000"/>
              <a:ext cx="612648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A plug</a:t>
              </a: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320930E-5286-4001-988B-B445BE88B34D}"/>
                </a:ext>
              </a:extLst>
            </p:cNvPr>
            <p:cNvSpPr/>
            <p:nvPr/>
          </p:nvSpPr>
          <p:spPr>
            <a:xfrm>
              <a:off x="1371600" y="1447800"/>
              <a:ext cx="685800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Micro-B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plug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6F3EB8-E1D8-431D-A174-F20DF1BD4E4F}"/>
                </a:ext>
              </a:extLst>
            </p:cNvPr>
            <p:cNvGrpSpPr/>
            <p:nvPr/>
          </p:nvGrpSpPr>
          <p:grpSpPr>
            <a:xfrm>
              <a:off x="1919514" y="2331539"/>
              <a:ext cx="530352" cy="338507"/>
              <a:chOff x="1919514" y="2331539"/>
              <a:chExt cx="530352" cy="338507"/>
            </a:xfrm>
          </p:grpSpPr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1A44C0AB-4AEC-4F41-B358-D19D60BBB4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7922" b="-1"/>
              <a:stretch/>
            </p:blipFill>
            <p:spPr>
              <a:xfrm>
                <a:off x="1919514" y="2331539"/>
                <a:ext cx="530352" cy="18306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77" name="Rectangle: Rounded Corners 236">
                <a:extLst>
                  <a:ext uri="{FF2B5EF4-FFF2-40B4-BE49-F238E27FC236}">
                    <a16:creationId xmlns:a16="http://schemas.microsoft.com/office/drawing/2014/main" id="{FAC88992-0490-4020-94DD-84AD520DC570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5448" cy="15544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378" name="Rectangle: Rounded Corners 236">
                <a:extLst>
                  <a:ext uri="{FF2B5EF4-FFF2-40B4-BE49-F238E27FC236}">
                    <a16:creationId xmlns:a16="http://schemas.microsoft.com/office/drawing/2014/main" id="{20616E9D-1BE1-4430-B5C1-DCA7AD8297DE}"/>
                  </a:ext>
                </a:extLst>
              </p:cNvPr>
              <p:cNvSpPr/>
              <p:nvPr/>
            </p:nvSpPr>
            <p:spPr>
              <a:xfrm>
                <a:off x="2010228" y="2514600"/>
                <a:ext cx="155448" cy="15544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pic>
          <p:nvPicPr>
            <p:cNvPr id="379" name="Picture 378">
              <a:extLst>
                <a:ext uri="{FF2B5EF4-FFF2-40B4-BE49-F238E27FC236}">
                  <a16:creationId xmlns:a16="http://schemas.microsoft.com/office/drawing/2014/main" id="{0F664165-E83D-4A31-AA18-E057A3B2A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2663"/>
            <a:stretch/>
          </p:blipFill>
          <p:spPr>
            <a:xfrm>
              <a:off x="3352800" y="2438400"/>
              <a:ext cx="457200" cy="260108"/>
            </a:xfrm>
            <a:prstGeom prst="rect">
              <a:avLst/>
            </a:prstGeom>
          </p:spPr>
        </p:pic>
        <p:pic>
          <p:nvPicPr>
            <p:cNvPr id="381" name="Picture 380">
              <a:extLst>
                <a:ext uri="{FF2B5EF4-FFF2-40B4-BE49-F238E27FC236}">
                  <a16:creationId xmlns:a16="http://schemas.microsoft.com/office/drawing/2014/main" id="{4E6D835D-C73B-4345-BD08-4A696F8A5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2663"/>
            <a:stretch/>
          </p:blipFill>
          <p:spPr>
            <a:xfrm>
              <a:off x="4038600" y="2438400"/>
              <a:ext cx="457200" cy="260108"/>
            </a:xfrm>
            <a:prstGeom prst="rect">
              <a:avLst/>
            </a:prstGeom>
          </p:spPr>
        </p:pic>
        <p:pic>
          <p:nvPicPr>
            <p:cNvPr id="382" name="Picture 381">
              <a:extLst>
                <a:ext uri="{FF2B5EF4-FFF2-40B4-BE49-F238E27FC236}">
                  <a16:creationId xmlns:a16="http://schemas.microsoft.com/office/drawing/2014/main" id="{30F3BE24-D644-40AF-AFE0-E0972D05F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2663"/>
            <a:stretch/>
          </p:blipFill>
          <p:spPr>
            <a:xfrm rot="16200000">
              <a:off x="1676975" y="3679946"/>
              <a:ext cx="457200" cy="260108"/>
            </a:xfrm>
            <a:prstGeom prst="rect">
              <a:avLst/>
            </a:prstGeom>
          </p:spPr>
        </p:pic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89E1334-D627-47E8-B728-D8ED5E9D590A}"/>
                </a:ext>
              </a:extLst>
            </p:cNvPr>
            <p:cNvSpPr/>
            <p:nvPr/>
          </p:nvSpPr>
          <p:spPr>
            <a:xfrm>
              <a:off x="3654552" y="3657600"/>
              <a:ext cx="155448" cy="457200"/>
            </a:xfrm>
            <a:prstGeom prst="rect">
              <a:avLst/>
            </a:prstGeom>
            <a:solidFill>
              <a:srgbClr val="18181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8FB2F1-4098-410F-BE2C-F2C9E23C1590}"/>
                </a:ext>
              </a:extLst>
            </p:cNvPr>
            <p:cNvSpPr/>
            <p:nvPr/>
          </p:nvSpPr>
          <p:spPr>
            <a:xfrm>
              <a:off x="4264152" y="3657600"/>
              <a:ext cx="155448" cy="457200"/>
            </a:xfrm>
            <a:prstGeom prst="rect">
              <a:avLst/>
            </a:prstGeom>
            <a:solidFill>
              <a:srgbClr val="18181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0C6DD97-A4D7-4DBB-8650-694E11C1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00" y="3600577"/>
              <a:ext cx="881051" cy="384048"/>
            </a:xfrm>
            <a:prstGeom prst="rect">
              <a:avLst/>
            </a:prstGeom>
          </p:spPr>
        </p:pic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854AD51-3D66-4972-A10C-707BE7C0D9C9}"/>
                </a:ext>
              </a:extLst>
            </p:cNvPr>
            <p:cNvSpPr/>
            <p:nvPr/>
          </p:nvSpPr>
          <p:spPr>
            <a:xfrm>
              <a:off x="381000" y="4041648"/>
              <a:ext cx="530352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LED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lamp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18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 Power Circuit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F218FB-7A35-451A-8FC1-4A304E72BEB8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685800"/>
            <a:chExt cx="8988552" cy="5870448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57085D-4EC1-4FA5-BA55-784F0161573F}"/>
                </a:ext>
              </a:extLst>
            </p:cNvPr>
            <p:cNvSpPr/>
            <p:nvPr/>
          </p:nvSpPr>
          <p:spPr>
            <a:xfrm>
              <a:off x="76200" y="6858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21124" y="856488"/>
              <a:ext cx="4463728" cy="4096512"/>
              <a:chOff x="4321124" y="932688"/>
              <a:chExt cx="4463728" cy="4096512"/>
            </a:xfrm>
          </p:grpSpPr>
          <p:pic>
            <p:nvPicPr>
              <p:cNvPr id="259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124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0" name="Rounded Rectangle 259"/>
              <p:cNvSpPr/>
              <p:nvPr/>
            </p:nvSpPr>
            <p:spPr>
              <a:xfrm>
                <a:off x="4724400" y="1828800"/>
                <a:ext cx="3657600" cy="2286000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5083124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5083124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7910732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910732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5715000" y="51054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21780" y="2396779"/>
              <a:ext cx="1531620" cy="1005840"/>
              <a:chOff x="5954734" y="2472979"/>
              <a:chExt cx="1531620" cy="100584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954734" y="2472979"/>
                <a:ext cx="1531620" cy="1005840"/>
                <a:chOff x="5954734" y="2472979"/>
                <a:chExt cx="1531620" cy="100584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5954734" y="2472979"/>
                  <a:ext cx="1531620" cy="1005840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7007653" y="2481800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7007653" y="3364979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5962909" y="3364979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5962909" y="2481800"/>
                  <a:ext cx="110165" cy="110164"/>
                  <a:chOff x="5257800" y="1349215"/>
                  <a:chExt cx="219456" cy="219456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257800" y="1349215"/>
                    <a:ext cx="219456" cy="219456"/>
                  </a:xfrm>
                  <a:prstGeom prst="ellipse">
                    <a:avLst/>
                  </a:prstGeom>
                  <a:solidFill>
                    <a:srgbClr val="CCCC00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317236" y="1408651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3" name="Straight Connector 102"/>
                <p:cNvCxnSpPr/>
                <p:nvPr/>
              </p:nvCxnSpPr>
              <p:spPr>
                <a:xfrm flipH="1" flipV="1">
                  <a:off x="7120305" y="2472979"/>
                  <a:ext cx="4237" cy="1005840"/>
                </a:xfrm>
                <a:prstGeom prst="line">
                  <a:avLst/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>
                  <a:off x="6081711" y="2481266"/>
                  <a:ext cx="914400" cy="94488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62650" y="2479637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81" name="Oval 80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1"/>
                  <a:endCxn id="81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81" idx="3"/>
                  <a:endCxn id="81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5962650" y="3362598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85" name="Oval 84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stCxn id="85" idx="1"/>
                  <a:endCxn id="85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5" idx="3"/>
                  <a:endCxn id="85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7008019" y="3362598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89" name="Oval 88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>
                  <a:stCxn id="89" idx="1"/>
                  <a:endCxn id="89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9" idx="3"/>
                  <a:endCxn id="89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7008019" y="2479637"/>
                <a:ext cx="114300" cy="114338"/>
                <a:chOff x="5600700" y="2417298"/>
                <a:chExt cx="114300" cy="114338"/>
              </a:xfrm>
              <a:solidFill>
                <a:schemeClr val="bg1"/>
              </a:solidFill>
            </p:grpSpPr>
            <p:sp>
              <p:nvSpPr>
                <p:cNvPr id="93" name="Oval 92"/>
                <p:cNvSpPr/>
                <p:nvPr/>
              </p:nvSpPr>
              <p:spPr>
                <a:xfrm>
                  <a:off x="5600700" y="2417298"/>
                  <a:ext cx="114300" cy="114338"/>
                </a:xfrm>
                <a:prstGeom prst="ellipse">
                  <a:avLst/>
                </a:prstGeom>
                <a:grpFill/>
                <a:ln w="12700" cap="rnd"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3" idx="1"/>
                  <a:endCxn id="93" idx="5"/>
                </p:cNvCxnSpPr>
                <p:nvPr/>
              </p:nvCxnSpPr>
              <p:spPr>
                <a:xfrm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3" idx="3"/>
                  <a:endCxn id="93" idx="7"/>
                </p:cNvCxnSpPr>
                <p:nvPr/>
              </p:nvCxnSpPr>
              <p:spPr>
                <a:xfrm flipV="1">
                  <a:off x="5617439" y="2434042"/>
                  <a:ext cx="80822" cy="80850"/>
                </a:xfrm>
                <a:prstGeom prst="line">
                  <a:avLst/>
                </a:prstGeom>
                <a:grp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Rectangle: Rounded Corners 77"/>
            <p:cNvSpPr/>
            <p:nvPr/>
          </p:nvSpPr>
          <p:spPr>
            <a:xfrm>
              <a:off x="6248400" y="2743200"/>
              <a:ext cx="228600" cy="530352"/>
            </a:xfrm>
            <a:prstGeom prst="roundRect">
              <a:avLst>
                <a:gd name="adj" fmla="val 4922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289"/>
            <p:cNvSpPr/>
            <p:nvPr/>
          </p:nvSpPr>
          <p:spPr>
            <a:xfrm rot="5400000" flipH="1">
              <a:off x="4828032" y="2808732"/>
              <a:ext cx="228600" cy="173736"/>
            </a:xfrm>
            <a:prstGeom prst="roundRect">
              <a:avLst>
                <a:gd name="adj" fmla="val 790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4876800"/>
              <a:ext cx="4190999" cy="1449673"/>
            </a:xfrm>
            <a:prstGeom prst="rect">
              <a:avLst/>
            </a:prstGeom>
            <a:noFill/>
          </p:spPr>
        </p:pic>
        <p:sp>
          <p:nvSpPr>
            <p:cNvPr id="175" name="Rounded Rectangle 174"/>
            <p:cNvSpPr/>
            <p:nvPr/>
          </p:nvSpPr>
          <p:spPr>
            <a:xfrm>
              <a:off x="1516380" y="3962400"/>
              <a:ext cx="45719" cy="9144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933699" y="3962400"/>
              <a:ext cx="45719" cy="9144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768794" y="47848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681285" y="47848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/>
            <p:cNvGrpSpPr/>
            <p:nvPr/>
          </p:nvGrpSpPr>
          <p:grpSpPr>
            <a:xfrm flipH="1">
              <a:off x="1744979" y="4276849"/>
              <a:ext cx="1005840" cy="498988"/>
              <a:chOff x="1744979" y="4692432"/>
              <a:chExt cx="1005840" cy="498988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2476499" y="4875257"/>
                <a:ext cx="228600" cy="3048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1790699" y="4951457"/>
                <a:ext cx="283464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2161031" y="4875257"/>
                <a:ext cx="228600" cy="3048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247661" y="4725456"/>
                <a:ext cx="305038" cy="182880"/>
              </a:xfrm>
              <a:prstGeom prst="roundRect">
                <a:avLst>
                  <a:gd name="adj" fmla="val 7904"/>
                </a:avLst>
              </a:prstGeom>
              <a:solidFill>
                <a:srgbClr val="FFF7E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2396700" y="4692432"/>
                <a:ext cx="219456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590800" y="5100584"/>
                <a:ext cx="117395" cy="73152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2590800" y="4945330"/>
                <a:ext cx="117395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557459" y="4759589"/>
                <a:ext cx="58697" cy="15544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2476499" y="4917516"/>
                <a:ext cx="274320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1744979" y="5173132"/>
                <a:ext cx="1005840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2557459" y="4725006"/>
                <a:ext cx="58697" cy="4572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1267825" y="62484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 rot="16200000">
              <a:off x="2140379" y="4807379"/>
              <a:ext cx="215041" cy="228600"/>
              <a:chOff x="3943350" y="2857500"/>
              <a:chExt cx="215041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62400" y="2971800"/>
                <a:ext cx="76200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38600" y="2898648"/>
                <a:ext cx="73152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ounded Rectangle 269"/>
              <p:cNvSpPr/>
              <p:nvPr/>
            </p:nvSpPr>
            <p:spPr>
              <a:xfrm flipH="1">
                <a:off x="4066951" y="2900215"/>
                <a:ext cx="91440" cy="146304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73"/>
              <p:cNvSpPr/>
              <p:nvPr/>
            </p:nvSpPr>
            <p:spPr>
              <a:xfrm flipH="1">
                <a:off x="3943350" y="2857500"/>
                <a:ext cx="182880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Rounded Rectangle 180"/>
            <p:cNvSpPr/>
            <p:nvPr/>
          </p:nvSpPr>
          <p:spPr>
            <a:xfrm>
              <a:off x="1104900" y="4876800"/>
              <a:ext cx="22860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797012" y="2743200"/>
              <a:ext cx="241588" cy="301752"/>
              <a:chOff x="2974848" y="2895600"/>
              <a:chExt cx="241588" cy="228600"/>
            </a:xfrm>
          </p:grpSpPr>
          <p:sp>
            <p:nvSpPr>
              <p:cNvPr id="96" name="Rounded Rectangle 289"/>
              <p:cNvSpPr/>
              <p:nvPr/>
            </p:nvSpPr>
            <p:spPr>
              <a:xfrm rot="5400000" flipH="1">
                <a:off x="3017918" y="2925682"/>
                <a:ext cx="228600" cy="168436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289"/>
              <p:cNvSpPr/>
              <p:nvPr/>
            </p:nvSpPr>
            <p:spPr>
              <a:xfrm rot="5400000" flipH="1" flipV="1">
                <a:off x="2897124" y="2973324"/>
                <a:ext cx="228600" cy="73152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Connector 279"/>
            <p:cNvCxnSpPr>
              <a:cxnSpLocks/>
              <a:endCxn id="113" idx="0"/>
            </p:cNvCxnSpPr>
            <p:nvPr/>
          </p:nvCxnSpPr>
          <p:spPr>
            <a:xfrm flipV="1">
              <a:off x="3124200" y="2894076"/>
              <a:ext cx="672812" cy="1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Straight Connector 279"/>
            <p:cNvCxnSpPr>
              <a:cxnSpLocks/>
            </p:cNvCxnSpPr>
            <p:nvPr/>
          </p:nvCxnSpPr>
          <p:spPr>
            <a:xfrm>
              <a:off x="4419600" y="2514600"/>
              <a:ext cx="457200" cy="304800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279"/>
            <p:cNvCxnSpPr>
              <a:stCxn id="96" idx="0"/>
            </p:cNvCxnSpPr>
            <p:nvPr/>
          </p:nvCxnSpPr>
          <p:spPr>
            <a:xfrm>
              <a:off x="4038600" y="2894076"/>
              <a:ext cx="609600" cy="0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3425952" y="3124200"/>
              <a:ext cx="1069848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 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Receptacle</a:t>
              </a:r>
            </a:p>
          </p:txBody>
        </p:sp>
        <p:cxnSp>
          <p:nvCxnSpPr>
            <p:cNvPr id="126" name="Straight Connector 279"/>
            <p:cNvCxnSpPr>
              <a:cxnSpLocks/>
              <a:stCxn id="26" idx="1"/>
            </p:cNvCxnSpPr>
            <p:nvPr/>
          </p:nvCxnSpPr>
          <p:spPr>
            <a:xfrm flipH="1">
              <a:off x="2400300" y="3962400"/>
              <a:ext cx="1030224" cy="1447800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365248" y="3124200"/>
              <a:ext cx="9875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100 mA LED Lamp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3316224" y="2782824"/>
              <a:ext cx="228600" cy="2130552"/>
            </a:xfrm>
            <a:prstGeom prst="rightBrace">
              <a:avLst>
                <a:gd name="adj1" fmla="val 26022"/>
                <a:gd name="adj2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 rot="5400000">
              <a:off x="4239768" y="2389632"/>
              <a:ext cx="228600" cy="173736"/>
              <a:chOff x="4422648" y="2743200"/>
              <a:chExt cx="228600" cy="173736"/>
            </a:xfrm>
          </p:grpSpPr>
          <p:sp>
            <p:nvSpPr>
              <p:cNvPr id="115" name="Rounded Rectangle 289"/>
              <p:cNvSpPr/>
              <p:nvPr/>
            </p:nvSpPr>
            <p:spPr>
              <a:xfrm flipH="1">
                <a:off x="4422648" y="2743200"/>
                <a:ext cx="228600" cy="173736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290"/>
              <p:cNvSpPr/>
              <p:nvPr/>
            </p:nvSpPr>
            <p:spPr>
              <a:xfrm flipH="1">
                <a:off x="4463669" y="2785745"/>
                <a:ext cx="146304" cy="9144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>
                <a:stCxn id="116" idx="0"/>
                <a:endCxn id="116" idx="2"/>
              </p:cNvCxnSpPr>
              <p:nvPr/>
            </p:nvCxnSpPr>
            <p:spPr>
              <a:xfrm>
                <a:off x="4536821" y="2785745"/>
                <a:ext cx="0" cy="91440"/>
              </a:xfrm>
              <a:prstGeom prst="lin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Rectangle 128"/>
            <p:cNvSpPr/>
            <p:nvPr/>
          </p:nvSpPr>
          <p:spPr>
            <a:xfrm>
              <a:off x="2743200" y="2289048"/>
              <a:ext cx="1371600" cy="3017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Toggle Switch</a:t>
              </a:r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4797552" y="2133600"/>
              <a:ext cx="155448" cy="305054"/>
              <a:chOff x="1216152" y="2289048"/>
              <a:chExt cx="155448" cy="305054"/>
            </a:xfrm>
          </p:grpSpPr>
          <p:sp>
            <p:nvSpPr>
              <p:cNvPr id="141" name="Rounded Rectangle 289"/>
              <p:cNvSpPr/>
              <p:nvPr/>
            </p:nvSpPr>
            <p:spPr>
              <a:xfrm flipH="1">
                <a:off x="1216152" y="2289048"/>
                <a:ext cx="155448" cy="301752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USB</a:t>
                </a: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219200" y="2520950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219200" y="2289048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1335024" y="2348611"/>
                <a:ext cx="36576" cy="185928"/>
                <a:chOff x="1219200" y="2289048"/>
                <a:chExt cx="36576" cy="185928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1219200" y="2289048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219200" y="2326386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1219200" y="2363724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1219200" y="2401062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219200" y="2438400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0" name="Straight Connector 279"/>
            <p:cNvCxnSpPr>
              <a:cxnSpLocks/>
            </p:cNvCxnSpPr>
            <p:nvPr/>
          </p:nvCxnSpPr>
          <p:spPr>
            <a:xfrm>
              <a:off x="4191000" y="1905000"/>
              <a:ext cx="457200" cy="228600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4076700" y="1752346"/>
              <a:ext cx="190500" cy="305054"/>
              <a:chOff x="1181100" y="2289048"/>
              <a:chExt cx="190500" cy="30505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181100" y="2289048"/>
                <a:ext cx="190500" cy="301752"/>
                <a:chOff x="990600" y="2351532"/>
                <a:chExt cx="190500" cy="301752"/>
              </a:xfrm>
            </p:grpSpPr>
            <p:sp>
              <p:nvSpPr>
                <p:cNvPr id="166" name="Rounded Rectangle 289"/>
                <p:cNvSpPr/>
                <p:nvPr/>
              </p:nvSpPr>
              <p:spPr>
                <a:xfrm flipH="1">
                  <a:off x="1025652" y="2351532"/>
                  <a:ext cx="155448" cy="301752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accent1">
                    <a:lumMod val="7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289"/>
                <p:cNvSpPr/>
                <p:nvPr/>
              </p:nvSpPr>
              <p:spPr>
                <a:xfrm flipH="1">
                  <a:off x="990600" y="2433828"/>
                  <a:ext cx="73152" cy="13716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8" name="Oval 157"/>
              <p:cNvSpPr/>
              <p:nvPr/>
            </p:nvSpPr>
            <p:spPr>
              <a:xfrm>
                <a:off x="1219200" y="2520950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219200" y="2289048"/>
                <a:ext cx="73152" cy="731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1335024" y="2348611"/>
                <a:ext cx="36576" cy="185928"/>
                <a:chOff x="1219200" y="2289048"/>
                <a:chExt cx="36576" cy="185928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219200" y="2289048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219200" y="2326386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1219200" y="2363724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219200" y="2401062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219200" y="2438400"/>
                  <a:ext cx="36576" cy="36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 cap="rnd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5" name="Group 434"/>
            <p:cNvGrpSpPr/>
            <p:nvPr/>
          </p:nvGrpSpPr>
          <p:grpSpPr>
            <a:xfrm>
              <a:off x="2590800" y="835152"/>
              <a:ext cx="1371600" cy="612648"/>
              <a:chOff x="2133600" y="987552"/>
              <a:chExt cx="1371600" cy="612648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2133600" y="987552"/>
                <a:ext cx="1371600" cy="6126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6" name="Group 325"/>
              <p:cNvGrpSpPr/>
              <p:nvPr/>
            </p:nvGrpSpPr>
            <p:grpSpPr>
              <a:xfrm>
                <a:off x="2279904" y="1040609"/>
                <a:ext cx="387096" cy="254791"/>
                <a:chOff x="755904" y="2336009"/>
                <a:chExt cx="387096" cy="254791"/>
              </a:xfrm>
            </p:grpSpPr>
            <p:sp>
              <p:nvSpPr>
                <p:cNvPr id="329" name="Rounded Rectangle 289"/>
                <p:cNvSpPr/>
                <p:nvPr/>
              </p:nvSpPr>
              <p:spPr>
                <a:xfrm flipH="1">
                  <a:off x="800100" y="2336009"/>
                  <a:ext cx="73152" cy="54864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0" name="Group 329"/>
                <p:cNvGrpSpPr/>
                <p:nvPr/>
              </p:nvGrpSpPr>
              <p:grpSpPr>
                <a:xfrm>
                  <a:off x="962788" y="2362200"/>
                  <a:ext cx="18288" cy="202409"/>
                  <a:chOff x="962788" y="2362200"/>
                  <a:chExt cx="18288" cy="202409"/>
                </a:xfrm>
              </p:grpSpPr>
              <p:sp>
                <p:nvSpPr>
                  <p:cNvPr id="380" name="Trapezoid 379"/>
                  <p:cNvSpPr/>
                  <p:nvPr/>
                </p:nvSpPr>
                <p:spPr>
                  <a:xfrm flipV="1">
                    <a:off x="962788" y="2546321"/>
                    <a:ext cx="18288" cy="18288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>
                  <a:xfrm>
                    <a:off x="962788" y="2381248"/>
                    <a:ext cx="18288" cy="1645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Trapezoid 381"/>
                  <p:cNvSpPr/>
                  <p:nvPr/>
                </p:nvSpPr>
                <p:spPr>
                  <a:xfrm>
                    <a:off x="962788" y="2362200"/>
                    <a:ext cx="18288" cy="18288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854107" y="2389919"/>
                  <a:ext cx="131731" cy="36576"/>
                  <a:chOff x="854107" y="2441448"/>
                  <a:chExt cx="131731" cy="73152"/>
                </a:xfrm>
              </p:grpSpPr>
              <p:cxnSp>
                <p:nvCxnSpPr>
                  <p:cNvPr id="376" name="Straight Connector 375"/>
                  <p:cNvCxnSpPr>
                    <a:cxnSpLocks/>
                  </p:cNvCxnSpPr>
                  <p:nvPr/>
                </p:nvCxnSpPr>
                <p:spPr>
                  <a:xfrm flipV="1">
                    <a:off x="854107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/>
                  <p:cNvCxnSpPr>
                    <a:cxnSpLocks/>
                  </p:cNvCxnSpPr>
                  <p:nvPr/>
                </p:nvCxnSpPr>
                <p:spPr>
                  <a:xfrm flipV="1">
                    <a:off x="895445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>
                    <a:cxnSpLocks/>
                  </p:cNvCxnSpPr>
                  <p:nvPr/>
                </p:nvCxnSpPr>
                <p:spPr>
                  <a:xfrm flipV="1">
                    <a:off x="956405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>
                    <a:cxnSpLocks/>
                  </p:cNvCxnSpPr>
                  <p:nvPr/>
                </p:nvCxnSpPr>
                <p:spPr>
                  <a:xfrm flipV="1">
                    <a:off x="985838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2" name="Rectangle 331"/>
                <p:cNvSpPr/>
                <p:nvPr/>
              </p:nvSpPr>
              <p:spPr>
                <a:xfrm>
                  <a:off x="755904" y="2438400"/>
                  <a:ext cx="301752" cy="731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3" name="Group 332"/>
                <p:cNvGrpSpPr/>
                <p:nvPr/>
              </p:nvGrpSpPr>
              <p:grpSpPr>
                <a:xfrm>
                  <a:off x="755904" y="2438400"/>
                  <a:ext cx="387096" cy="76200"/>
                  <a:chOff x="762000" y="2590800"/>
                  <a:chExt cx="387096" cy="76200"/>
                </a:xfrm>
              </p:grpSpPr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762000" y="2590800"/>
                    <a:ext cx="301752" cy="0"/>
                  </a:xfrm>
                  <a:prstGeom prst="line">
                    <a:avLst/>
                  </a:prstGeom>
                  <a:ln w="31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762000" y="2667000"/>
                    <a:ext cx="301752" cy="0"/>
                  </a:xfrm>
                  <a:prstGeom prst="line">
                    <a:avLst/>
                  </a:prstGeom>
                  <a:ln w="31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>
                    <a:cxnSpLocks/>
                  </p:cNvCxnSpPr>
                  <p:nvPr/>
                </p:nvCxnSpPr>
                <p:spPr>
                  <a:xfrm flipV="1">
                    <a:off x="762000" y="2593848"/>
                    <a:ext cx="0" cy="73152"/>
                  </a:xfrm>
                  <a:prstGeom prst="line">
                    <a:avLst/>
                  </a:prstGeom>
                  <a:ln w="31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>
                    <a:cxnSpLocks/>
                  </p:cNvCxnSpPr>
                  <p:nvPr/>
                </p:nvCxnSpPr>
                <p:spPr>
                  <a:xfrm flipH="1">
                    <a:off x="990600" y="2590800"/>
                    <a:ext cx="155448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/>
                  <p:cNvCxnSpPr>
                    <a:cxnSpLocks/>
                  </p:cNvCxnSpPr>
                  <p:nvPr/>
                </p:nvCxnSpPr>
                <p:spPr>
                  <a:xfrm flipH="1">
                    <a:off x="993648" y="2667000"/>
                    <a:ext cx="155448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4" name="Rounded Rectangle 289"/>
                <p:cNvSpPr/>
                <p:nvPr/>
              </p:nvSpPr>
              <p:spPr>
                <a:xfrm flipH="1">
                  <a:off x="835152" y="2389919"/>
                  <a:ext cx="155448" cy="4572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5" name="Group 334"/>
                <p:cNvGrpSpPr/>
                <p:nvPr/>
              </p:nvGrpSpPr>
              <p:grpSpPr>
                <a:xfrm>
                  <a:off x="838200" y="2362200"/>
                  <a:ext cx="73152" cy="228600"/>
                  <a:chOff x="838200" y="2362200"/>
                  <a:chExt cx="73152" cy="228600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856488" y="2362200"/>
                    <a:ext cx="36576" cy="210312"/>
                  </a:xfrm>
                  <a:prstGeom prst="rect">
                    <a:avLst/>
                  </a:prstGeom>
                  <a:pattFill prst="dkHorz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flipV="1">
                    <a:off x="856488" y="2572512"/>
                    <a:ext cx="36576" cy="18288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38" name="Group 337"/>
                  <p:cNvGrpSpPr/>
                  <p:nvPr/>
                </p:nvGrpSpPr>
                <p:grpSpPr>
                  <a:xfrm>
                    <a:off x="838200" y="2514600"/>
                    <a:ext cx="73152" cy="38103"/>
                    <a:chOff x="838200" y="2933697"/>
                    <a:chExt cx="73152" cy="38103"/>
                  </a:xfrm>
                </p:grpSpPr>
                <p:sp>
                  <p:nvSpPr>
                    <p:cNvPr id="344" name="Trapezoid 343"/>
                    <p:cNvSpPr/>
                    <p:nvPr/>
                  </p:nvSpPr>
                  <p:spPr>
                    <a:xfrm flipV="1">
                      <a:off x="838200" y="2953512"/>
                      <a:ext cx="73152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Trapezoid 344"/>
                    <p:cNvSpPr/>
                    <p:nvPr/>
                  </p:nvSpPr>
                  <p:spPr>
                    <a:xfrm>
                      <a:off x="838200" y="2933697"/>
                      <a:ext cx="73152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6" name="Straight Connector 345"/>
                    <p:cNvCxnSpPr>
                      <a:cxnSpLocks/>
                    </p:cNvCxnSpPr>
                    <p:nvPr/>
                  </p:nvCxnSpPr>
                  <p:spPr>
                    <a:xfrm flipV="1">
                      <a:off x="861250" y="2933697"/>
                      <a:ext cx="0" cy="38103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/>
                    <p:cNvCxnSpPr>
                      <a:cxnSpLocks/>
                    </p:cNvCxnSpPr>
                    <p:nvPr/>
                  </p:nvCxnSpPr>
                  <p:spPr>
                    <a:xfrm flipV="1">
                      <a:off x="888302" y="2933697"/>
                      <a:ext cx="0" cy="38103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9" name="Group 338"/>
                  <p:cNvGrpSpPr/>
                  <p:nvPr/>
                </p:nvGrpSpPr>
                <p:grpSpPr>
                  <a:xfrm>
                    <a:off x="838200" y="2362200"/>
                    <a:ext cx="73152" cy="27432"/>
                    <a:chOff x="838200" y="2933697"/>
                    <a:chExt cx="73152" cy="38103"/>
                  </a:xfrm>
                </p:grpSpPr>
                <p:sp>
                  <p:nvSpPr>
                    <p:cNvPr id="340" name="Trapezoid 339"/>
                    <p:cNvSpPr/>
                    <p:nvPr/>
                  </p:nvSpPr>
                  <p:spPr>
                    <a:xfrm flipV="1">
                      <a:off x="838200" y="2953512"/>
                      <a:ext cx="73152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>
                      <a:off x="838200" y="2933697"/>
                      <a:ext cx="73152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2" name="Straight Connector 341"/>
                    <p:cNvCxnSpPr>
                      <a:cxnSpLocks/>
                    </p:cNvCxnSpPr>
                    <p:nvPr/>
                  </p:nvCxnSpPr>
                  <p:spPr>
                    <a:xfrm flipV="1">
                      <a:off x="861250" y="2933697"/>
                      <a:ext cx="0" cy="38103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3" name="Straight Connector 342"/>
                    <p:cNvCxnSpPr>
                      <a:cxnSpLocks/>
                    </p:cNvCxnSpPr>
                    <p:nvPr/>
                  </p:nvCxnSpPr>
                  <p:spPr>
                    <a:xfrm flipV="1">
                      <a:off x="888302" y="2933697"/>
                      <a:ext cx="0" cy="38103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28" name="Straight Connector 279"/>
              <p:cNvCxnSpPr>
                <a:cxnSpLocks/>
                <a:stCxn id="327" idx="1"/>
              </p:cNvCxnSpPr>
              <p:nvPr/>
            </p:nvCxnSpPr>
            <p:spPr>
              <a:xfrm flipH="1" flipV="1">
                <a:off x="2556605" y="1295400"/>
                <a:ext cx="183547" cy="114300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Rectangle 326"/>
              <p:cNvSpPr/>
              <p:nvPr/>
            </p:nvSpPr>
            <p:spPr>
              <a:xfrm>
                <a:off x="2740152" y="1295400"/>
                <a:ext cx="612648" cy="228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Solder</a:t>
                </a:r>
              </a:p>
            </p:txBody>
          </p:sp>
        </p:grpSp>
        <p:cxnSp>
          <p:nvCxnSpPr>
            <p:cNvPr id="383" name="Straight Connector 279"/>
            <p:cNvCxnSpPr>
              <a:cxnSpLocks/>
            </p:cNvCxnSpPr>
            <p:nvPr/>
          </p:nvCxnSpPr>
          <p:spPr>
            <a:xfrm flipV="1">
              <a:off x="2130552" y="1143000"/>
              <a:ext cx="384048" cy="228600"/>
            </a:xfrm>
            <a:prstGeom prst="straightConnector1">
              <a:avLst/>
            </a:prstGeom>
            <a:noFill/>
            <a:ln w="31750" cap="rnd">
              <a:solidFill>
                <a:srgbClr val="0070C0"/>
              </a:solidFill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4" name="Group 383"/>
            <p:cNvGrpSpPr/>
            <p:nvPr/>
          </p:nvGrpSpPr>
          <p:grpSpPr>
            <a:xfrm>
              <a:off x="530352" y="917448"/>
              <a:ext cx="1527048" cy="1901952"/>
              <a:chOff x="1143000" y="762000"/>
              <a:chExt cx="1527048" cy="1901952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1143000" y="762000"/>
                <a:ext cx="1527048" cy="19019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6" name="Group 385"/>
              <p:cNvGrpSpPr/>
              <p:nvPr/>
            </p:nvGrpSpPr>
            <p:grpSpPr>
              <a:xfrm>
                <a:off x="1594104" y="914400"/>
                <a:ext cx="387096" cy="838200"/>
                <a:chOff x="1289304" y="1828800"/>
                <a:chExt cx="387096" cy="838200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1289304" y="2438400"/>
                  <a:ext cx="301752" cy="731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4" name="Group 393"/>
                <p:cNvGrpSpPr/>
                <p:nvPr/>
              </p:nvGrpSpPr>
              <p:grpSpPr>
                <a:xfrm>
                  <a:off x="1371600" y="1828800"/>
                  <a:ext cx="73152" cy="228600"/>
                  <a:chOff x="1371600" y="2362200"/>
                  <a:chExt cx="73152" cy="228600"/>
                </a:xfrm>
              </p:grpSpPr>
              <p:sp>
                <p:nvSpPr>
                  <p:cNvPr id="423" name="Rectangle 422"/>
                  <p:cNvSpPr/>
                  <p:nvPr/>
                </p:nvSpPr>
                <p:spPr>
                  <a:xfrm>
                    <a:off x="1389888" y="2362200"/>
                    <a:ext cx="36576" cy="210312"/>
                  </a:xfrm>
                  <a:prstGeom prst="rect">
                    <a:avLst/>
                  </a:prstGeom>
                  <a:pattFill prst="dkHorz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Trapezoid 423"/>
                  <p:cNvSpPr/>
                  <p:nvPr/>
                </p:nvSpPr>
                <p:spPr>
                  <a:xfrm flipV="1">
                    <a:off x="1389888" y="2572512"/>
                    <a:ext cx="36576" cy="18288"/>
                  </a:xfrm>
                  <a:prstGeom prst="trapezoid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371600" y="2362200"/>
                    <a:ext cx="73152" cy="27432"/>
                    <a:chOff x="838200" y="2933697"/>
                    <a:chExt cx="73152" cy="38103"/>
                  </a:xfrm>
                </p:grpSpPr>
                <p:sp>
                  <p:nvSpPr>
                    <p:cNvPr id="426" name="Trapezoid 425"/>
                    <p:cNvSpPr/>
                    <p:nvPr/>
                  </p:nvSpPr>
                  <p:spPr>
                    <a:xfrm flipV="1">
                      <a:off x="838200" y="2953512"/>
                      <a:ext cx="73152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Trapezoid 426"/>
                    <p:cNvSpPr/>
                    <p:nvPr/>
                  </p:nvSpPr>
                  <p:spPr>
                    <a:xfrm>
                      <a:off x="838200" y="2933697"/>
                      <a:ext cx="73152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8" name="Straight Connector 427"/>
                    <p:cNvCxnSpPr>
                      <a:cxnSpLocks/>
                    </p:cNvCxnSpPr>
                    <p:nvPr/>
                  </p:nvCxnSpPr>
                  <p:spPr>
                    <a:xfrm flipV="1">
                      <a:off x="861250" y="2933697"/>
                      <a:ext cx="0" cy="38103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Straight Connector 428"/>
                    <p:cNvCxnSpPr>
                      <a:cxnSpLocks/>
                    </p:cNvCxnSpPr>
                    <p:nvPr/>
                  </p:nvCxnSpPr>
                  <p:spPr>
                    <a:xfrm flipV="1">
                      <a:off x="888302" y="2933697"/>
                      <a:ext cx="0" cy="38103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>
                  <a:off x="1371600" y="2628897"/>
                  <a:ext cx="73152" cy="38103"/>
                  <a:chOff x="1371600" y="2933697"/>
                  <a:chExt cx="73152" cy="38103"/>
                </a:xfrm>
              </p:grpSpPr>
              <p:sp>
                <p:nvSpPr>
                  <p:cNvPr id="419" name="Trapezoid 418"/>
                  <p:cNvSpPr/>
                  <p:nvPr/>
                </p:nvSpPr>
                <p:spPr>
                  <a:xfrm flipV="1">
                    <a:off x="1371600" y="2953512"/>
                    <a:ext cx="73152" cy="18288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Trapezoid 419"/>
                  <p:cNvSpPr/>
                  <p:nvPr/>
                </p:nvSpPr>
                <p:spPr>
                  <a:xfrm>
                    <a:off x="1371600" y="2933697"/>
                    <a:ext cx="73152" cy="18288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1" name="Straight Connector 420"/>
                  <p:cNvCxnSpPr>
                    <a:cxnSpLocks/>
                  </p:cNvCxnSpPr>
                  <p:nvPr/>
                </p:nvCxnSpPr>
                <p:spPr>
                  <a:xfrm flipV="1">
                    <a:off x="1394650" y="2933697"/>
                    <a:ext cx="0" cy="38103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/>
                  <p:cNvCxnSpPr>
                    <a:cxnSpLocks/>
                  </p:cNvCxnSpPr>
                  <p:nvPr/>
                </p:nvCxnSpPr>
                <p:spPr>
                  <a:xfrm flipV="1">
                    <a:off x="1421702" y="2933697"/>
                    <a:ext cx="0" cy="38103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/>
                <p:cNvGrpSpPr/>
                <p:nvPr/>
              </p:nvGrpSpPr>
              <p:grpSpPr>
                <a:xfrm>
                  <a:off x="1333500" y="2133600"/>
                  <a:ext cx="190500" cy="228600"/>
                  <a:chOff x="1333500" y="2336009"/>
                  <a:chExt cx="190500" cy="228600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1496188" y="2362200"/>
                    <a:ext cx="18288" cy="202409"/>
                    <a:chOff x="962788" y="2362200"/>
                    <a:chExt cx="18288" cy="202409"/>
                  </a:xfrm>
                </p:grpSpPr>
                <p:sp>
                  <p:nvSpPr>
                    <p:cNvPr id="416" name="Trapezoid 415"/>
                    <p:cNvSpPr/>
                    <p:nvPr/>
                  </p:nvSpPr>
                  <p:spPr>
                    <a:xfrm flipV="1">
                      <a:off x="962788" y="2546321"/>
                      <a:ext cx="18288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7" name="Rectangle 416"/>
                    <p:cNvSpPr/>
                    <p:nvPr/>
                  </p:nvSpPr>
                  <p:spPr>
                    <a:xfrm>
                      <a:off x="962788" y="2381248"/>
                      <a:ext cx="18288" cy="16459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Trapezoid 417"/>
                    <p:cNvSpPr/>
                    <p:nvPr/>
                  </p:nvSpPr>
                  <p:spPr>
                    <a:xfrm>
                      <a:off x="962788" y="2362200"/>
                      <a:ext cx="18288" cy="18288"/>
                    </a:xfrm>
                    <a:prstGeom prst="trapezoi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1" name="Rounded Rectangle 289"/>
                  <p:cNvSpPr/>
                  <p:nvPr/>
                </p:nvSpPr>
                <p:spPr>
                  <a:xfrm flipH="1">
                    <a:off x="1368552" y="2389919"/>
                    <a:ext cx="155448" cy="45720"/>
                  </a:xfrm>
                  <a:prstGeom prst="roundRect">
                    <a:avLst>
                      <a:gd name="adj" fmla="val 790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Rounded Rectangle 289"/>
                  <p:cNvSpPr/>
                  <p:nvPr/>
                </p:nvSpPr>
                <p:spPr>
                  <a:xfrm flipH="1">
                    <a:off x="1333500" y="2336009"/>
                    <a:ext cx="73152" cy="54864"/>
                  </a:xfrm>
                  <a:prstGeom prst="roundRect">
                    <a:avLst>
                      <a:gd name="adj" fmla="val 7904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13" name="Group 412"/>
                  <p:cNvGrpSpPr/>
                  <p:nvPr/>
                </p:nvGrpSpPr>
                <p:grpSpPr>
                  <a:xfrm>
                    <a:off x="1387507" y="2389919"/>
                    <a:ext cx="41338" cy="36576"/>
                    <a:chOff x="854107" y="2441448"/>
                    <a:chExt cx="41338" cy="73152"/>
                  </a:xfrm>
                </p:grpSpPr>
                <p:cxnSp>
                  <p:nvCxnSpPr>
                    <p:cNvPr id="414" name="Straight Connector 413"/>
                    <p:cNvCxnSpPr>
                      <a:cxnSpLocks/>
                    </p:cNvCxnSpPr>
                    <p:nvPr/>
                  </p:nvCxnSpPr>
                  <p:spPr>
                    <a:xfrm flipV="1">
                      <a:off x="854107" y="2441448"/>
                      <a:ext cx="0" cy="7315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/>
                    <p:cNvCxnSpPr>
                      <a:cxnSpLocks/>
                    </p:cNvCxnSpPr>
                    <p:nvPr/>
                  </p:nvCxnSpPr>
                  <p:spPr>
                    <a:xfrm flipV="1">
                      <a:off x="895445" y="2441448"/>
                      <a:ext cx="0" cy="7315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97" name="Straight Connector 396"/>
                <p:cNvCxnSpPr>
                  <a:cxnSpLocks/>
                  <a:stCxn id="420" idx="0"/>
                  <a:endCxn id="424" idx="0"/>
                </p:cNvCxnSpPr>
                <p:nvPr/>
              </p:nvCxnSpPr>
              <p:spPr>
                <a:xfrm flipV="1">
                  <a:off x="1408176" y="2057400"/>
                  <a:ext cx="0" cy="57149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>
                  <a:cxnSpLocks/>
                  <a:endCxn id="416" idx="0"/>
                </p:cNvCxnSpPr>
                <p:nvPr/>
              </p:nvCxnSpPr>
              <p:spPr>
                <a:xfrm flipH="1" flipV="1">
                  <a:off x="1505332" y="2362200"/>
                  <a:ext cx="0" cy="228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9" name="Group 398"/>
                <p:cNvGrpSpPr/>
                <p:nvPr/>
              </p:nvGrpSpPr>
              <p:grpSpPr>
                <a:xfrm>
                  <a:off x="1387507" y="2441448"/>
                  <a:ext cx="131731" cy="73152"/>
                  <a:chOff x="854107" y="2441448"/>
                  <a:chExt cx="131731" cy="73152"/>
                </a:xfrm>
              </p:grpSpPr>
              <p:cxnSp>
                <p:nvCxnSpPr>
                  <p:cNvPr id="406" name="Straight Connector 405"/>
                  <p:cNvCxnSpPr>
                    <a:cxnSpLocks/>
                  </p:cNvCxnSpPr>
                  <p:nvPr/>
                </p:nvCxnSpPr>
                <p:spPr>
                  <a:xfrm flipV="1">
                    <a:off x="854107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>
                    <a:cxnSpLocks/>
                  </p:cNvCxnSpPr>
                  <p:nvPr/>
                </p:nvCxnSpPr>
                <p:spPr>
                  <a:xfrm flipV="1">
                    <a:off x="895445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>
                    <a:cxnSpLocks/>
                  </p:cNvCxnSpPr>
                  <p:nvPr/>
                </p:nvCxnSpPr>
                <p:spPr>
                  <a:xfrm flipV="1">
                    <a:off x="956405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>
                    <a:cxnSpLocks/>
                  </p:cNvCxnSpPr>
                  <p:nvPr/>
                </p:nvCxnSpPr>
                <p:spPr>
                  <a:xfrm flipV="1">
                    <a:off x="985838" y="2441448"/>
                    <a:ext cx="0" cy="73152"/>
                  </a:xfrm>
                  <a:prstGeom prst="line">
                    <a:avLst/>
                  </a:pr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289304" y="2438400"/>
                  <a:ext cx="387096" cy="76200"/>
                  <a:chOff x="762000" y="2590800"/>
                  <a:chExt cx="387096" cy="76200"/>
                </a:xfrm>
              </p:grpSpPr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762000" y="2590800"/>
                    <a:ext cx="301752" cy="0"/>
                  </a:xfrm>
                  <a:prstGeom prst="line">
                    <a:avLst/>
                  </a:prstGeom>
                  <a:ln w="31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762000" y="2667000"/>
                    <a:ext cx="301752" cy="0"/>
                  </a:xfrm>
                  <a:prstGeom prst="line">
                    <a:avLst/>
                  </a:prstGeom>
                  <a:ln w="31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>
                    <a:cxnSpLocks/>
                  </p:cNvCxnSpPr>
                  <p:nvPr/>
                </p:nvCxnSpPr>
                <p:spPr>
                  <a:xfrm flipV="1">
                    <a:off x="762000" y="2593848"/>
                    <a:ext cx="0" cy="73152"/>
                  </a:xfrm>
                  <a:prstGeom prst="line">
                    <a:avLst/>
                  </a:prstGeom>
                  <a:ln w="31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>
                    <a:cxnSpLocks/>
                  </p:cNvCxnSpPr>
                  <p:nvPr/>
                </p:nvCxnSpPr>
                <p:spPr>
                  <a:xfrm flipH="1">
                    <a:off x="990600" y="2590800"/>
                    <a:ext cx="155448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>
                    <a:cxnSpLocks/>
                  </p:cNvCxnSpPr>
                  <p:nvPr/>
                </p:nvCxnSpPr>
                <p:spPr>
                  <a:xfrm flipH="1">
                    <a:off x="993648" y="2667000"/>
                    <a:ext cx="155448" cy="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87" name="Straight Connector 279"/>
              <p:cNvCxnSpPr>
                <a:cxnSpLocks/>
                <a:stCxn id="392" idx="1"/>
              </p:cNvCxnSpPr>
              <p:nvPr/>
            </p:nvCxnSpPr>
            <p:spPr>
              <a:xfrm flipH="1">
                <a:off x="1767840" y="1028700"/>
                <a:ext cx="213360" cy="0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279"/>
              <p:cNvCxnSpPr>
                <a:cxnSpLocks/>
                <a:stCxn id="391" idx="1"/>
              </p:cNvCxnSpPr>
              <p:nvPr/>
            </p:nvCxnSpPr>
            <p:spPr>
              <a:xfrm flipH="1" flipV="1">
                <a:off x="1790700" y="1761742"/>
                <a:ext cx="187452" cy="105158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279"/>
              <p:cNvCxnSpPr>
                <a:cxnSpLocks/>
              </p:cNvCxnSpPr>
              <p:nvPr/>
            </p:nvCxnSpPr>
            <p:spPr>
              <a:xfrm flipV="1">
                <a:off x="1362551" y="1667256"/>
                <a:ext cx="210028" cy="647417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/>
              <p:cNvSpPr/>
              <p:nvPr/>
            </p:nvSpPr>
            <p:spPr>
              <a:xfrm>
                <a:off x="1295400" y="2057400"/>
                <a:ext cx="1216152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Mounting Plate</a:t>
                </a: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978152" y="1752600"/>
                <a:ext cx="384048" cy="228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Nut</a:t>
                </a: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1981200" y="914400"/>
                <a:ext cx="530352" cy="228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Screw</a:t>
                </a:r>
              </a:p>
            </p:txBody>
          </p:sp>
        </p:grpSp>
        <p:cxnSp>
          <p:nvCxnSpPr>
            <p:cNvPr id="308" name="Straight Arrow Connector 307"/>
            <p:cNvCxnSpPr>
              <a:cxnSpLocks/>
            </p:cNvCxnSpPr>
            <p:nvPr/>
          </p:nvCxnSpPr>
          <p:spPr>
            <a:xfrm flipH="1" flipV="1">
              <a:off x="1295400" y="1524000"/>
              <a:ext cx="1453897" cy="271272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2746248" y="1603248"/>
              <a:ext cx="12161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 Micro-B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Receptacle</a:t>
              </a:r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4E74CC7-E0B1-42A5-9DD4-A9D6CA27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0" y="2746248"/>
              <a:ext cx="692254" cy="301752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489769-E581-4612-B640-FAF15D2831B2}"/>
                </a:ext>
              </a:extLst>
            </p:cNvPr>
            <p:cNvGrpSpPr/>
            <p:nvPr/>
          </p:nvGrpSpPr>
          <p:grpSpPr>
            <a:xfrm>
              <a:off x="2087877" y="5257800"/>
              <a:ext cx="301752" cy="470189"/>
              <a:chOff x="2087877" y="5257800"/>
              <a:chExt cx="301752" cy="470189"/>
            </a:xfrm>
          </p:grpSpPr>
          <p:sp>
            <p:nvSpPr>
              <p:cNvPr id="120" name="Rounded Rectangle 289"/>
              <p:cNvSpPr/>
              <p:nvPr/>
            </p:nvSpPr>
            <p:spPr>
              <a:xfrm rot="10800000" flipH="1" flipV="1">
                <a:off x="2087877" y="5486402"/>
                <a:ext cx="301752" cy="73152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12F4678E-1359-4595-B9ED-36CC99D54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2051051" y="5333999"/>
                <a:ext cx="380998" cy="228600"/>
              </a:xfrm>
              <a:prstGeom prst="rect">
                <a:avLst/>
              </a:prstGeom>
            </p:spPr>
          </p:pic>
          <p:sp>
            <p:nvSpPr>
              <p:cNvPr id="119" name="Rounded Rectangle 289"/>
              <p:cNvSpPr/>
              <p:nvPr/>
            </p:nvSpPr>
            <p:spPr>
              <a:xfrm rot="10800000" flipH="1">
                <a:off x="2087877" y="5559553"/>
                <a:ext cx="301752" cy="16843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ounded Rectangle 289">
                <a:extLst>
                  <a:ext uri="{FF2B5EF4-FFF2-40B4-BE49-F238E27FC236}">
                    <a16:creationId xmlns:a16="http://schemas.microsoft.com/office/drawing/2014/main" id="{E374FF9C-39FA-4B20-ADCA-9799BED6AED5}"/>
                  </a:ext>
                </a:extLst>
              </p:cNvPr>
              <p:cNvSpPr/>
              <p:nvPr/>
            </p:nvSpPr>
            <p:spPr>
              <a:xfrm rot="10800000" flipH="1" flipV="1">
                <a:off x="2087877" y="5522978"/>
                <a:ext cx="301752" cy="36576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D7F3777-56AE-4173-B106-5B76E121F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800" y="3270504"/>
              <a:ext cx="228600" cy="228600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64FB7A6-A42B-492A-AEF8-B6C656222BA8}"/>
                </a:ext>
              </a:extLst>
            </p:cNvPr>
            <p:cNvSpPr/>
            <p:nvPr/>
          </p:nvSpPr>
          <p:spPr>
            <a:xfrm>
              <a:off x="5334000" y="3429000"/>
              <a:ext cx="12161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Power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Cable Slot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7769C90-7649-457A-B156-1FA54E62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2667000"/>
              <a:ext cx="228600" cy="155448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D554669-0073-43A6-A0E2-DAE1DFA7D5A2}"/>
                </a:ext>
              </a:extLst>
            </p:cNvPr>
            <p:cNvSpPr/>
            <p:nvPr/>
          </p:nvSpPr>
          <p:spPr>
            <a:xfrm>
              <a:off x="5260848" y="2441448"/>
              <a:ext cx="7589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Switch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Cutout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317AD12-8A6D-4A48-A93C-01EA788F39E2}"/>
                </a:ext>
              </a:extLst>
            </p:cNvPr>
            <p:cNvSpPr/>
            <p:nvPr/>
          </p:nvSpPr>
          <p:spPr>
            <a:xfrm>
              <a:off x="6629400" y="2667000"/>
              <a:ext cx="1143000" cy="457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98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Fiducial Mounting 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EEBD7A-2ACD-435A-85F8-617813EB9942}"/>
              </a:ext>
            </a:extLst>
          </p:cNvPr>
          <p:cNvGrpSpPr/>
          <p:nvPr/>
        </p:nvGrpSpPr>
        <p:grpSpPr>
          <a:xfrm>
            <a:off x="76200" y="685800"/>
            <a:ext cx="8988552" cy="5870448"/>
            <a:chOff x="76200" y="685800"/>
            <a:chExt cx="8988552" cy="587044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8B2CCD-D19A-402E-9018-5DE078688790}"/>
                </a:ext>
              </a:extLst>
            </p:cNvPr>
            <p:cNvSpPr/>
            <p:nvPr/>
          </p:nvSpPr>
          <p:spPr>
            <a:xfrm>
              <a:off x="76200" y="685800"/>
              <a:ext cx="8988552" cy="5870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69" name="Rounded Rectangle 14"/>
            <p:cNvSpPr/>
            <p:nvPr/>
          </p:nvSpPr>
          <p:spPr>
            <a:xfrm>
              <a:off x="4724400" y="17526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124" y="8564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ounded Rectangle 66"/>
            <p:cNvSpPr/>
            <p:nvPr/>
          </p:nvSpPr>
          <p:spPr>
            <a:xfrm>
              <a:off x="4267200" y="1066800"/>
              <a:ext cx="4572000" cy="36576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24400" y="17526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0000"/>
              </a:schemeClr>
            </a:solidFill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83124" y="2245515"/>
              <a:ext cx="114300" cy="114338"/>
              <a:chOff x="5600700" y="2417298"/>
              <a:chExt cx="114300" cy="11433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stCxn id="21" idx="1"/>
                <a:endCxn id="21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1" idx="3"/>
                <a:endCxn id="21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5083124" y="3439854"/>
              <a:ext cx="114300" cy="114338"/>
              <a:chOff x="5600700" y="2417298"/>
              <a:chExt cx="114300" cy="11433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49" idx="1"/>
                <a:endCxn id="49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3"/>
                <a:endCxn id="49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910732" y="3439854"/>
              <a:ext cx="114300" cy="114338"/>
              <a:chOff x="5600700" y="2417298"/>
              <a:chExt cx="114300" cy="11433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55" idx="1"/>
                <a:endCxn id="55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5" idx="3"/>
                <a:endCxn id="55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7910732" y="2245515"/>
              <a:ext cx="114300" cy="114338"/>
              <a:chOff x="5600700" y="2417298"/>
              <a:chExt cx="114300" cy="11433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61" idx="1"/>
                <a:endCxn id="61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1" idx="3"/>
                <a:endCxn id="61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Straight Arrow Connector 221"/>
            <p:cNvCxnSpPr>
              <a:stCxn id="124" idx="3"/>
            </p:cNvCxnSpPr>
            <p:nvPr/>
          </p:nvCxnSpPr>
          <p:spPr>
            <a:xfrm>
              <a:off x="3051048" y="1716024"/>
              <a:ext cx="1139952" cy="112776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5715000" y="51054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6621780" y="2396779"/>
              <a:ext cx="1531620" cy="1005840"/>
              <a:chOff x="5954734" y="2472979"/>
              <a:chExt cx="1531620" cy="1005840"/>
            </a:xfrm>
          </p:grpSpPr>
          <p:sp>
            <p:nvSpPr>
              <p:cNvPr id="227" name="Rounded Rectangle 226"/>
              <p:cNvSpPr/>
              <p:nvPr/>
            </p:nvSpPr>
            <p:spPr>
              <a:xfrm>
                <a:off x="5954734" y="2472979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7007653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7007653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5962909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5962909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3" name="Rounded Rectangle 232"/>
              <p:cNvSpPr/>
              <p:nvPr/>
            </p:nvSpPr>
            <p:spPr>
              <a:xfrm>
                <a:off x="6081711" y="2481266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/>
            <p:cNvCxnSpPr>
              <a:stCxn id="117" idx="3"/>
            </p:cNvCxnSpPr>
            <p:nvPr/>
          </p:nvCxnSpPr>
          <p:spPr>
            <a:xfrm>
              <a:off x="3121152" y="3236976"/>
              <a:ext cx="1897569" cy="260047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25" idx="3"/>
            </p:cNvCxnSpPr>
            <p:nvPr/>
          </p:nvCxnSpPr>
          <p:spPr>
            <a:xfrm flipV="1">
              <a:off x="2895600" y="2343109"/>
              <a:ext cx="2123121" cy="131867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762000" y="2971800"/>
              <a:ext cx="23591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Screw, 6-32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× 3/8 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in,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Flat Head, Zinc Plated (×4)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2400" y="3916681"/>
              <a:ext cx="4190999" cy="2560319"/>
              <a:chOff x="152400" y="3992881"/>
              <a:chExt cx="4190999" cy="2560319"/>
            </a:xfrm>
          </p:grpSpPr>
          <p:pic>
            <p:nvPicPr>
              <p:cNvPr id="78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2400" y="4953000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79" name="Rounded Rectangle 174"/>
              <p:cNvSpPr/>
              <p:nvPr/>
            </p:nvSpPr>
            <p:spPr>
              <a:xfrm>
                <a:off x="1516380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175"/>
              <p:cNvSpPr/>
              <p:nvPr/>
            </p:nvSpPr>
            <p:spPr>
              <a:xfrm>
                <a:off x="2933699" y="4038600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176"/>
              <p:cNvSpPr/>
              <p:nvPr/>
            </p:nvSpPr>
            <p:spPr>
              <a:xfrm>
                <a:off x="1768794" y="4861042"/>
                <a:ext cx="45719" cy="9144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177"/>
              <p:cNvSpPr/>
              <p:nvPr/>
            </p:nvSpPr>
            <p:spPr>
              <a:xfrm>
                <a:off x="2681285" y="4861042"/>
                <a:ext cx="45719" cy="9144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 flipH="1">
                <a:off x="1744979" y="4353049"/>
                <a:ext cx="1005840" cy="498988"/>
                <a:chOff x="1744979" y="4692432"/>
                <a:chExt cx="1005840" cy="498988"/>
              </a:xfrm>
            </p:grpSpPr>
            <p:sp>
              <p:nvSpPr>
                <p:cNvPr id="91" name="Rounded Rectangle 183"/>
                <p:cNvSpPr/>
                <p:nvPr/>
              </p:nvSpPr>
              <p:spPr>
                <a:xfrm>
                  <a:off x="2476499" y="4875257"/>
                  <a:ext cx="228600" cy="3048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ounded Rectangle 184"/>
                <p:cNvSpPr/>
                <p:nvPr/>
              </p:nvSpPr>
              <p:spPr>
                <a:xfrm>
                  <a:off x="1790699" y="4951457"/>
                  <a:ext cx="283464" cy="2286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ounded Rectangle 185"/>
                <p:cNvSpPr/>
                <p:nvPr/>
              </p:nvSpPr>
              <p:spPr>
                <a:xfrm>
                  <a:off x="2161031" y="4875257"/>
                  <a:ext cx="228600" cy="3048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ounded Rectangle 186"/>
                <p:cNvSpPr/>
                <p:nvPr/>
              </p:nvSpPr>
              <p:spPr>
                <a:xfrm>
                  <a:off x="2247661" y="4725456"/>
                  <a:ext cx="305038" cy="182880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FFF7E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ounded Rectangle 187"/>
                <p:cNvSpPr/>
                <p:nvPr/>
              </p:nvSpPr>
              <p:spPr>
                <a:xfrm>
                  <a:off x="2396700" y="4692432"/>
                  <a:ext cx="219456" cy="18288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ounded Rectangle 188"/>
                <p:cNvSpPr/>
                <p:nvPr/>
              </p:nvSpPr>
              <p:spPr>
                <a:xfrm>
                  <a:off x="2590800" y="5100584"/>
                  <a:ext cx="117395" cy="73152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89"/>
                <p:cNvSpPr/>
                <p:nvPr/>
              </p:nvSpPr>
              <p:spPr>
                <a:xfrm>
                  <a:off x="2590800" y="4945330"/>
                  <a:ext cx="117395" cy="1524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ounded Rectangle 190"/>
                <p:cNvSpPr/>
                <p:nvPr/>
              </p:nvSpPr>
              <p:spPr>
                <a:xfrm>
                  <a:off x="2557459" y="4759589"/>
                  <a:ext cx="58697" cy="155448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191"/>
                <p:cNvSpPr/>
                <p:nvPr/>
              </p:nvSpPr>
              <p:spPr>
                <a:xfrm>
                  <a:off x="2476499" y="4917516"/>
                  <a:ext cx="274320" cy="18288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ounded Rectangle 192"/>
                <p:cNvSpPr/>
                <p:nvPr/>
              </p:nvSpPr>
              <p:spPr>
                <a:xfrm>
                  <a:off x="1744979" y="5173132"/>
                  <a:ext cx="1005840" cy="18288"/>
                </a:xfrm>
                <a:prstGeom prst="roundRect">
                  <a:avLst>
                    <a:gd name="adj" fmla="val 7904"/>
                  </a:avLst>
                </a:prstGeom>
                <a:solidFill>
                  <a:srgbClr val="339966"/>
                </a:solidFill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93"/>
                <p:cNvSpPr/>
                <p:nvPr/>
              </p:nvSpPr>
              <p:spPr>
                <a:xfrm>
                  <a:off x="2557459" y="4725006"/>
                  <a:ext cx="58697" cy="4572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1267825" y="6324600"/>
                <a:ext cx="2008775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FRONT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 rot="16200000">
                <a:off x="2140379" y="4883579"/>
                <a:ext cx="215041" cy="228600"/>
                <a:chOff x="3943350" y="2857500"/>
                <a:chExt cx="215041" cy="2286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3962400" y="2971800"/>
                  <a:ext cx="76200" cy="73152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038600" y="2898648"/>
                  <a:ext cx="73152" cy="73152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Rounded Rectangle 269"/>
                <p:cNvSpPr/>
                <p:nvPr/>
              </p:nvSpPr>
              <p:spPr>
                <a:xfrm flipH="1">
                  <a:off x="4066951" y="2900215"/>
                  <a:ext cx="91440" cy="146304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273"/>
                <p:cNvSpPr/>
                <p:nvPr/>
              </p:nvSpPr>
              <p:spPr>
                <a:xfrm flipH="1">
                  <a:off x="3943350" y="2857500"/>
                  <a:ext cx="182880" cy="228600"/>
                </a:xfrm>
                <a:prstGeom prst="roundRect">
                  <a:avLst>
                    <a:gd name="adj" fmla="val 7904"/>
                  </a:avLst>
                </a:prstGeom>
                <a:solidFill>
                  <a:schemeClr val="tx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Rounded Rectangle 180"/>
              <p:cNvSpPr/>
              <p:nvPr/>
            </p:nvSpPr>
            <p:spPr>
              <a:xfrm>
                <a:off x="1104900" y="4953000"/>
                <a:ext cx="2286000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104"/>
              <p:cNvSpPr/>
              <p:nvPr/>
            </p:nvSpPr>
            <p:spPr>
              <a:xfrm>
                <a:off x="419100" y="3992881"/>
                <a:ext cx="3657600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38200" y="1450848"/>
              <a:ext cx="2212848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Polycarbonate Sheet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203×254 mm (8×10 in)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95400" y="2209800"/>
              <a:ext cx="1600200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⌀ 9/64 in, and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Counter Sink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(×4)</a:t>
              </a:r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4D98429-F5B2-47FC-BBB8-C5E2020F5196}"/>
                </a:ext>
              </a:extLst>
            </p:cNvPr>
            <p:cNvGrpSpPr/>
            <p:nvPr/>
          </p:nvGrpSpPr>
          <p:grpSpPr>
            <a:xfrm>
              <a:off x="2087877" y="5257800"/>
              <a:ext cx="301752" cy="470189"/>
              <a:chOff x="2087877" y="5257800"/>
              <a:chExt cx="301752" cy="470189"/>
            </a:xfrm>
          </p:grpSpPr>
          <p:sp>
            <p:nvSpPr>
              <p:cNvPr id="96" name="Rounded Rectangle 289">
                <a:extLst>
                  <a:ext uri="{FF2B5EF4-FFF2-40B4-BE49-F238E27FC236}">
                    <a16:creationId xmlns:a16="http://schemas.microsoft.com/office/drawing/2014/main" id="{1C01077C-6846-4CB6-B646-11430850EB33}"/>
                  </a:ext>
                </a:extLst>
              </p:cNvPr>
              <p:cNvSpPr/>
              <p:nvPr/>
            </p:nvSpPr>
            <p:spPr>
              <a:xfrm rot="10800000" flipH="1" flipV="1">
                <a:off x="2087877" y="5486402"/>
                <a:ext cx="301752" cy="73152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15AB9B1-2B84-4716-97B2-D424BF7E3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2051051" y="5333999"/>
                <a:ext cx="380998" cy="228600"/>
              </a:xfrm>
              <a:prstGeom prst="rect">
                <a:avLst/>
              </a:prstGeom>
            </p:spPr>
          </p:pic>
          <p:sp>
            <p:nvSpPr>
              <p:cNvPr id="98" name="Rounded Rectangle 289">
                <a:extLst>
                  <a:ext uri="{FF2B5EF4-FFF2-40B4-BE49-F238E27FC236}">
                    <a16:creationId xmlns:a16="http://schemas.microsoft.com/office/drawing/2014/main" id="{C7697543-D6E5-4686-971A-3CE79AB693B5}"/>
                  </a:ext>
                </a:extLst>
              </p:cNvPr>
              <p:cNvSpPr/>
              <p:nvPr/>
            </p:nvSpPr>
            <p:spPr>
              <a:xfrm rot="10800000" flipH="1">
                <a:off x="2087877" y="5559553"/>
                <a:ext cx="301752" cy="168436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289">
                <a:extLst>
                  <a:ext uri="{FF2B5EF4-FFF2-40B4-BE49-F238E27FC236}">
                    <a16:creationId xmlns:a16="http://schemas.microsoft.com/office/drawing/2014/main" id="{711BDB4A-A93C-4685-9913-D603D3D645AF}"/>
                  </a:ext>
                </a:extLst>
              </p:cNvPr>
              <p:cNvSpPr/>
              <p:nvPr/>
            </p:nvSpPr>
            <p:spPr>
              <a:xfrm rot="10800000" flipH="1" flipV="1">
                <a:off x="2087877" y="5522978"/>
                <a:ext cx="301752" cy="36576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75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Fiducial Mounting 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CBE49-DC3E-41A7-894A-A825A1247CD1}"/>
              </a:ext>
            </a:extLst>
          </p:cNvPr>
          <p:cNvGrpSpPr/>
          <p:nvPr/>
        </p:nvGrpSpPr>
        <p:grpSpPr>
          <a:xfrm>
            <a:off x="609600" y="685800"/>
            <a:ext cx="8455152" cy="4727448"/>
            <a:chOff x="609600" y="685800"/>
            <a:chExt cx="8455152" cy="472744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8B2CCD-D19A-402E-9018-5DE078688790}"/>
                </a:ext>
              </a:extLst>
            </p:cNvPr>
            <p:cNvSpPr/>
            <p:nvPr/>
          </p:nvSpPr>
          <p:spPr>
            <a:xfrm>
              <a:off x="609600" y="685800"/>
              <a:ext cx="8455152" cy="4727448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69" name="Rounded Rectangle 14"/>
            <p:cNvSpPr/>
            <p:nvPr/>
          </p:nvSpPr>
          <p:spPr>
            <a:xfrm>
              <a:off x="4724400" y="17526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124" y="8564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ounded Rectangle 66"/>
            <p:cNvSpPr/>
            <p:nvPr/>
          </p:nvSpPr>
          <p:spPr>
            <a:xfrm>
              <a:off x="4267200" y="1066800"/>
              <a:ext cx="4572000" cy="36576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24400" y="17526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0000"/>
              </a:schemeClr>
            </a:solidFill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83124" y="2245515"/>
              <a:ext cx="114300" cy="114338"/>
              <a:chOff x="5600700" y="2417298"/>
              <a:chExt cx="114300" cy="11433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stCxn id="21" idx="1"/>
                <a:endCxn id="21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1" idx="3"/>
                <a:endCxn id="21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5083124" y="3439854"/>
              <a:ext cx="114300" cy="114338"/>
              <a:chOff x="5600700" y="2417298"/>
              <a:chExt cx="114300" cy="11433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49" idx="1"/>
                <a:endCxn id="49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3"/>
                <a:endCxn id="49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910732" y="3439854"/>
              <a:ext cx="114300" cy="114338"/>
              <a:chOff x="5600700" y="2417298"/>
              <a:chExt cx="114300" cy="11433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55" idx="1"/>
                <a:endCxn id="55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5" idx="3"/>
                <a:endCxn id="55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7910732" y="2245515"/>
              <a:ext cx="114300" cy="114338"/>
              <a:chOff x="5600700" y="2417298"/>
              <a:chExt cx="114300" cy="11433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600700" y="2417298"/>
                <a:ext cx="114300" cy="114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61" idx="1"/>
                <a:endCxn id="61" idx="5"/>
              </p:cNvCxnSpPr>
              <p:nvPr/>
            </p:nvCxnSpPr>
            <p:spPr>
              <a:xfrm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1" idx="3"/>
                <a:endCxn id="61" idx="7"/>
              </p:cNvCxnSpPr>
              <p:nvPr/>
            </p:nvCxnSpPr>
            <p:spPr>
              <a:xfrm flipV="1">
                <a:off x="5617439" y="2434042"/>
                <a:ext cx="80822" cy="80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Straight Arrow Connector 221"/>
            <p:cNvCxnSpPr>
              <a:stCxn id="124" idx="3"/>
            </p:cNvCxnSpPr>
            <p:nvPr/>
          </p:nvCxnSpPr>
          <p:spPr>
            <a:xfrm>
              <a:off x="3051048" y="1716024"/>
              <a:ext cx="1139952" cy="112776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5715000" y="51054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TOP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6621780" y="2396779"/>
              <a:ext cx="1531620" cy="1005840"/>
              <a:chOff x="5954734" y="2472979"/>
              <a:chExt cx="1531620" cy="1005840"/>
            </a:xfrm>
          </p:grpSpPr>
          <p:sp>
            <p:nvSpPr>
              <p:cNvPr id="227" name="Rounded Rectangle 226"/>
              <p:cNvSpPr/>
              <p:nvPr/>
            </p:nvSpPr>
            <p:spPr>
              <a:xfrm>
                <a:off x="5954734" y="2472979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7007653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7007653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5962909" y="3364979"/>
                <a:ext cx="110165" cy="110164"/>
                <a:chOff x="5257800" y="1349215"/>
                <a:chExt cx="219456" cy="219456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5962909" y="2481800"/>
                <a:ext cx="110165" cy="110164"/>
                <a:chOff x="5257800" y="1349215"/>
                <a:chExt cx="219456" cy="21945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3" name="Rounded Rectangle 232"/>
              <p:cNvSpPr/>
              <p:nvPr/>
            </p:nvSpPr>
            <p:spPr>
              <a:xfrm>
                <a:off x="6081711" y="2481266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/>
            <p:cNvCxnSpPr>
              <a:stCxn id="117" idx="3"/>
            </p:cNvCxnSpPr>
            <p:nvPr/>
          </p:nvCxnSpPr>
          <p:spPr>
            <a:xfrm>
              <a:off x="3121152" y="3236976"/>
              <a:ext cx="1897569" cy="260047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25" idx="3"/>
            </p:cNvCxnSpPr>
            <p:nvPr/>
          </p:nvCxnSpPr>
          <p:spPr>
            <a:xfrm flipV="1">
              <a:off x="2895600" y="2343109"/>
              <a:ext cx="2123121" cy="131867"/>
            </a:xfrm>
            <a:prstGeom prst="straightConnector1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762000" y="2971800"/>
              <a:ext cx="2359152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Screw, 6-32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× 3/8 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in,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Flat Head, Zinc Plated (×4)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38200" y="1450848"/>
              <a:ext cx="2212848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Polycarbonate Sheet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203×254 mm (8×10 in)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95400" y="2209800"/>
              <a:ext cx="1600200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⌀ 9/64 in, and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Counter Sink </a:t>
              </a: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(×4)</a:t>
              </a:r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40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85800"/>
            <a:ext cx="8991600" cy="586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6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Software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7999" y="1981200"/>
            <a:ext cx="3048001" cy="3048000"/>
            <a:chOff x="2743199" y="1981200"/>
            <a:chExt cx="3048001" cy="3048000"/>
          </a:xfrm>
        </p:grpSpPr>
        <p:sp>
          <p:nvSpPr>
            <p:cNvPr id="35" name="Rectangle 34"/>
            <p:cNvSpPr/>
            <p:nvPr/>
          </p:nvSpPr>
          <p:spPr>
            <a:xfrm>
              <a:off x="2743200" y="1981200"/>
              <a:ext cx="3047999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Driver Interface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1" y="2438400"/>
              <a:ext cx="3047999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Python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743199" y="3733800"/>
              <a:ext cx="2057399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WiringPi</a:t>
              </a:r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43199" y="3276600"/>
              <a:ext cx="2057397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WiringPi2-Python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43199" y="2895600"/>
              <a:ext cx="2057399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Pololu_drv8835_rpi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43199" y="4114800"/>
              <a:ext cx="2057399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GPIO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43200" y="4572000"/>
              <a:ext cx="2057398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Driver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00600" y="2895600"/>
              <a:ext cx="990599" cy="1219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00600" y="4114800"/>
              <a:ext cx="990599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USB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800600" y="4572000"/>
              <a:ext cx="990599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Wi-Fi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21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6448" y="762000"/>
            <a:ext cx="8074152" cy="56418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Robot Control Network</a:t>
            </a:r>
          </a:p>
        </p:txBody>
      </p:sp>
      <p:cxnSp>
        <p:nvCxnSpPr>
          <p:cNvPr id="72" name="Straight Connector 71"/>
          <p:cNvCxnSpPr>
            <a:cxnSpLocks/>
            <a:endCxn id="154" idx="3"/>
          </p:cNvCxnSpPr>
          <p:nvPr/>
        </p:nvCxnSpPr>
        <p:spPr>
          <a:xfrm flipH="1">
            <a:off x="1905000" y="3733800"/>
            <a:ext cx="152704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3429000" y="2819400"/>
            <a:ext cx="1218833" cy="1447800"/>
            <a:chOff x="3578352" y="3962400"/>
            <a:chExt cx="1218833" cy="1447800"/>
          </a:xfrm>
        </p:grpSpPr>
        <p:sp>
          <p:nvSpPr>
            <p:cNvPr id="43" name="Rectangle 42"/>
            <p:cNvSpPr/>
            <p:nvPr/>
          </p:nvSpPr>
          <p:spPr>
            <a:xfrm>
              <a:off x="3733800" y="3962400"/>
              <a:ext cx="914400" cy="457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Linksys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WRT54GL</a:t>
              </a:r>
            </a:p>
          </p:txBody>
        </p:sp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3581400" y="4114800"/>
              <a:ext cx="1215785" cy="914400"/>
              <a:chOff x="2474976" y="2971800"/>
              <a:chExt cx="2212848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74976" y="4114800"/>
                <a:ext cx="301752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86072" y="4114800"/>
                <a:ext cx="301752" cy="457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2514600" y="2971800"/>
                <a:ext cx="155448" cy="1368552"/>
                <a:chOff x="5178552" y="4498848"/>
                <a:chExt cx="155448" cy="1368552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5179893" y="5410200"/>
                  <a:ext cx="152766" cy="4572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/>
                <p:cNvSpPr/>
                <p:nvPr/>
              </p:nvSpPr>
              <p:spPr>
                <a:xfrm>
                  <a:off x="5219700" y="4498848"/>
                  <a:ext cx="73152" cy="53035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5178552" y="4953000"/>
                  <a:ext cx="155448" cy="457200"/>
                </a:xfrm>
                <a:prstGeom prst="trapezoid">
                  <a:avLst>
                    <a:gd name="adj" fmla="val 15809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492752" y="2971800"/>
                <a:ext cx="155448" cy="1368552"/>
                <a:chOff x="5178552" y="4498848"/>
                <a:chExt cx="155448" cy="136855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5179893" y="5410200"/>
                  <a:ext cx="152766" cy="4572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: Rounded Corners 97"/>
                <p:cNvSpPr/>
                <p:nvPr/>
              </p:nvSpPr>
              <p:spPr>
                <a:xfrm>
                  <a:off x="5219700" y="4498848"/>
                  <a:ext cx="73152" cy="53035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/>
                <p:cNvSpPr/>
                <p:nvPr/>
              </p:nvSpPr>
              <p:spPr>
                <a:xfrm>
                  <a:off x="5178552" y="4953000"/>
                  <a:ext cx="155448" cy="457200"/>
                </a:xfrm>
                <a:prstGeom prst="trapezoid">
                  <a:avLst>
                    <a:gd name="adj" fmla="val 15809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514600" y="4038600"/>
                <a:ext cx="2130552" cy="457200"/>
                <a:chOff x="2557272" y="4078224"/>
                <a:chExt cx="2130552" cy="457200"/>
              </a:xfrm>
            </p:grpSpPr>
            <p:sp>
              <p:nvSpPr>
                <p:cNvPr id="42" name="Freeform: Shape 41"/>
                <p:cNvSpPr/>
                <p:nvPr/>
              </p:nvSpPr>
              <p:spPr>
                <a:xfrm>
                  <a:off x="2557272" y="4078224"/>
                  <a:ext cx="2130552" cy="457200"/>
                </a:xfrm>
                <a:custGeom>
                  <a:avLst/>
                  <a:gdLst>
                    <a:gd name="connsiteX0" fmla="*/ 1106424 w 2212848"/>
                    <a:gd name="connsiteY0" fmla="*/ 0 h 457200"/>
                    <a:gd name="connsiteX1" fmla="*/ 2001111 w 2212848"/>
                    <a:gd name="connsiteY1" fmla="*/ 39041 h 457200"/>
                    <a:gd name="connsiteX2" fmla="*/ 2212848 w 2212848"/>
                    <a:gd name="connsiteY2" fmla="*/ 63999 h 457200"/>
                    <a:gd name="connsiteX3" fmla="*/ 2212848 w 2212848"/>
                    <a:gd name="connsiteY3" fmla="*/ 393202 h 457200"/>
                    <a:gd name="connsiteX4" fmla="*/ 2001111 w 2212848"/>
                    <a:gd name="connsiteY4" fmla="*/ 418159 h 457200"/>
                    <a:gd name="connsiteX5" fmla="*/ 1106424 w 2212848"/>
                    <a:gd name="connsiteY5" fmla="*/ 457200 h 457200"/>
                    <a:gd name="connsiteX6" fmla="*/ 211737 w 2212848"/>
                    <a:gd name="connsiteY6" fmla="*/ 418159 h 457200"/>
                    <a:gd name="connsiteX7" fmla="*/ 0 w 2212848"/>
                    <a:gd name="connsiteY7" fmla="*/ 393202 h 457200"/>
                    <a:gd name="connsiteX8" fmla="*/ 0 w 2212848"/>
                    <a:gd name="connsiteY8" fmla="*/ 63999 h 457200"/>
                    <a:gd name="connsiteX9" fmla="*/ 211737 w 2212848"/>
                    <a:gd name="connsiteY9" fmla="*/ 39041 h 457200"/>
                    <a:gd name="connsiteX10" fmla="*/ 1106424 w 2212848"/>
                    <a:gd name="connsiteY10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12848" h="457200">
                      <a:moveTo>
                        <a:pt x="1106424" y="0"/>
                      </a:moveTo>
                      <a:cubicBezTo>
                        <a:pt x="1437836" y="0"/>
                        <a:pt x="1745718" y="14393"/>
                        <a:pt x="2001111" y="39041"/>
                      </a:cubicBezTo>
                      <a:lnTo>
                        <a:pt x="2212848" y="63999"/>
                      </a:lnTo>
                      <a:lnTo>
                        <a:pt x="2212848" y="393202"/>
                      </a:lnTo>
                      <a:lnTo>
                        <a:pt x="2001111" y="418159"/>
                      </a:lnTo>
                      <a:cubicBezTo>
                        <a:pt x="1745718" y="442808"/>
                        <a:pt x="1437836" y="457200"/>
                        <a:pt x="1106424" y="457200"/>
                      </a:cubicBezTo>
                      <a:cubicBezTo>
                        <a:pt x="775012" y="457200"/>
                        <a:pt x="467131" y="442808"/>
                        <a:pt x="211737" y="418159"/>
                      </a:cubicBezTo>
                      <a:lnTo>
                        <a:pt x="0" y="393202"/>
                      </a:lnTo>
                      <a:lnTo>
                        <a:pt x="0" y="63999"/>
                      </a:lnTo>
                      <a:lnTo>
                        <a:pt x="211737" y="39041"/>
                      </a:lnTo>
                      <a:cubicBezTo>
                        <a:pt x="467131" y="14393"/>
                        <a:pt x="775012" y="0"/>
                        <a:pt x="110642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/>
                <p:cNvSpPr/>
                <p:nvPr/>
              </p:nvSpPr>
              <p:spPr>
                <a:xfrm>
                  <a:off x="2593848" y="4114800"/>
                  <a:ext cx="2057400" cy="384048"/>
                </a:xfrm>
                <a:custGeom>
                  <a:avLst/>
                  <a:gdLst>
                    <a:gd name="connsiteX0" fmla="*/ 1106424 w 2212848"/>
                    <a:gd name="connsiteY0" fmla="*/ 0 h 457200"/>
                    <a:gd name="connsiteX1" fmla="*/ 2001111 w 2212848"/>
                    <a:gd name="connsiteY1" fmla="*/ 39041 h 457200"/>
                    <a:gd name="connsiteX2" fmla="*/ 2212848 w 2212848"/>
                    <a:gd name="connsiteY2" fmla="*/ 63999 h 457200"/>
                    <a:gd name="connsiteX3" fmla="*/ 2212848 w 2212848"/>
                    <a:gd name="connsiteY3" fmla="*/ 393202 h 457200"/>
                    <a:gd name="connsiteX4" fmla="*/ 2001111 w 2212848"/>
                    <a:gd name="connsiteY4" fmla="*/ 418159 h 457200"/>
                    <a:gd name="connsiteX5" fmla="*/ 1106424 w 2212848"/>
                    <a:gd name="connsiteY5" fmla="*/ 457200 h 457200"/>
                    <a:gd name="connsiteX6" fmla="*/ 211737 w 2212848"/>
                    <a:gd name="connsiteY6" fmla="*/ 418159 h 457200"/>
                    <a:gd name="connsiteX7" fmla="*/ 0 w 2212848"/>
                    <a:gd name="connsiteY7" fmla="*/ 393202 h 457200"/>
                    <a:gd name="connsiteX8" fmla="*/ 0 w 2212848"/>
                    <a:gd name="connsiteY8" fmla="*/ 63999 h 457200"/>
                    <a:gd name="connsiteX9" fmla="*/ 211737 w 2212848"/>
                    <a:gd name="connsiteY9" fmla="*/ 39041 h 457200"/>
                    <a:gd name="connsiteX10" fmla="*/ 1106424 w 2212848"/>
                    <a:gd name="connsiteY10" fmla="*/ 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12848" h="457200">
                      <a:moveTo>
                        <a:pt x="1106424" y="0"/>
                      </a:moveTo>
                      <a:cubicBezTo>
                        <a:pt x="1437836" y="0"/>
                        <a:pt x="1745718" y="14393"/>
                        <a:pt x="2001111" y="39041"/>
                      </a:cubicBezTo>
                      <a:lnTo>
                        <a:pt x="2212848" y="63999"/>
                      </a:lnTo>
                      <a:lnTo>
                        <a:pt x="2212848" y="393202"/>
                      </a:lnTo>
                      <a:lnTo>
                        <a:pt x="2001111" y="418159"/>
                      </a:lnTo>
                      <a:cubicBezTo>
                        <a:pt x="1745718" y="442808"/>
                        <a:pt x="1437836" y="457200"/>
                        <a:pt x="1106424" y="457200"/>
                      </a:cubicBezTo>
                      <a:cubicBezTo>
                        <a:pt x="775012" y="457200"/>
                        <a:pt x="467131" y="442808"/>
                        <a:pt x="211737" y="418159"/>
                      </a:cubicBezTo>
                      <a:lnTo>
                        <a:pt x="0" y="393202"/>
                      </a:lnTo>
                      <a:lnTo>
                        <a:pt x="0" y="63999"/>
                      </a:lnTo>
                      <a:lnTo>
                        <a:pt x="211737" y="39041"/>
                      </a:lnTo>
                      <a:cubicBezTo>
                        <a:pt x="467131" y="14393"/>
                        <a:pt x="775012" y="0"/>
                        <a:pt x="1106424" y="0"/>
                      </a:cubicBezTo>
                      <a:close/>
                    </a:path>
                  </a:pathLst>
                </a:custGeom>
                <a:solidFill>
                  <a:srgbClr val="467AB8"/>
                </a:solidFill>
                <a:ln w="9525">
                  <a:solidFill>
                    <a:srgbClr val="467AB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Freeform: Shape 44"/>
              <p:cNvSpPr/>
              <p:nvPr/>
            </p:nvSpPr>
            <p:spPr>
              <a:xfrm>
                <a:off x="2590800" y="4191000"/>
                <a:ext cx="914400" cy="273424"/>
              </a:xfrm>
              <a:custGeom>
                <a:avLst/>
                <a:gdLst>
                  <a:gd name="connsiteX0" fmla="*/ 0 w 914400"/>
                  <a:gd name="connsiteY0" fmla="*/ 0 h 273424"/>
                  <a:gd name="connsiteX1" fmla="*/ 914400 w 914400"/>
                  <a:gd name="connsiteY1" fmla="*/ 0 h 273424"/>
                  <a:gd name="connsiteX2" fmla="*/ 914400 w 914400"/>
                  <a:gd name="connsiteY2" fmla="*/ 273399 h 273424"/>
                  <a:gd name="connsiteX3" fmla="*/ 912875 w 914400"/>
                  <a:gd name="connsiteY3" fmla="*/ 273424 h 273424"/>
                  <a:gd name="connsiteX4" fmla="*/ 409240 w 914400"/>
                  <a:gd name="connsiteY4" fmla="*/ 256693 h 273424"/>
                  <a:gd name="connsiteX5" fmla="*/ 0 w 914400"/>
                  <a:gd name="connsiteY5" fmla="*/ 211289 h 27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" h="273424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273399"/>
                    </a:lnTo>
                    <a:lnTo>
                      <a:pt x="912875" y="273424"/>
                    </a:lnTo>
                    <a:cubicBezTo>
                      <a:pt x="734228" y="273424"/>
                      <a:pt x="564037" y="267467"/>
                      <a:pt x="409240" y="256693"/>
                    </a:cubicBezTo>
                    <a:lnTo>
                      <a:pt x="0" y="21128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33973" y="4257676"/>
                <a:ext cx="54864" cy="54864"/>
              </a:xfrm>
              <a:prstGeom prst="ellipse">
                <a:avLst/>
              </a:prstGeom>
              <a:solidFill>
                <a:srgbClr val="92D0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3098196" y="4274343"/>
                <a:ext cx="118872" cy="36576"/>
              </a:xfrm>
              <a:prstGeom prst="roundRect">
                <a:avLst>
                  <a:gd name="adj" fmla="val 30226"/>
                </a:avLst>
              </a:prstGeom>
              <a:solidFill>
                <a:srgbClr val="92D0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0615" y="4257676"/>
                <a:ext cx="109728" cy="548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3190681" y="4319109"/>
                <a:ext cx="228600" cy="54864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93979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17807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143251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04363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265475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26587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387699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48812" y="4339401"/>
                <a:ext cx="18288" cy="182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3505200" y="4191000"/>
                <a:ext cx="457200" cy="273424"/>
              </a:xfrm>
              <a:custGeom>
                <a:avLst/>
                <a:gdLst>
                  <a:gd name="connsiteX0" fmla="*/ 0 w 457200"/>
                  <a:gd name="connsiteY0" fmla="*/ 0 h 273424"/>
                  <a:gd name="connsiteX1" fmla="*/ 457200 w 457200"/>
                  <a:gd name="connsiteY1" fmla="*/ 0 h 273424"/>
                  <a:gd name="connsiteX2" fmla="*/ 457200 w 457200"/>
                  <a:gd name="connsiteY2" fmla="*/ 259143 h 273424"/>
                  <a:gd name="connsiteX3" fmla="*/ 262286 w 457200"/>
                  <a:gd name="connsiteY3" fmla="*/ 269099 h 273424"/>
                  <a:gd name="connsiteX4" fmla="*/ 1525 w 457200"/>
                  <a:gd name="connsiteY4" fmla="*/ 273424 h 273424"/>
                  <a:gd name="connsiteX5" fmla="*/ 0 w 457200"/>
                  <a:gd name="connsiteY5" fmla="*/ 273399 h 27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273424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259143"/>
                    </a:lnTo>
                    <a:lnTo>
                      <a:pt x="262286" y="269099"/>
                    </a:lnTo>
                    <a:cubicBezTo>
                      <a:pt x="178058" y="271935"/>
                      <a:pt x="90849" y="273424"/>
                      <a:pt x="1525" y="273424"/>
                    </a:cubicBezTo>
                    <a:lnTo>
                      <a:pt x="0" y="27339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3262314" y="4276980"/>
                <a:ext cx="91440" cy="1828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/>
              <p:cNvSpPr/>
              <p:nvPr/>
            </p:nvSpPr>
            <p:spPr>
              <a:xfrm>
                <a:off x="3645698" y="4239388"/>
                <a:ext cx="155448" cy="274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/>
              <p:cNvSpPr/>
              <p:nvPr/>
            </p:nvSpPr>
            <p:spPr>
              <a:xfrm>
                <a:off x="3609122" y="4284219"/>
                <a:ext cx="228600" cy="182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/>
              <p:cNvSpPr/>
              <p:nvPr/>
            </p:nvSpPr>
            <p:spPr>
              <a:xfrm>
                <a:off x="3645698" y="4319906"/>
                <a:ext cx="155448" cy="182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607595" y="4355592"/>
                <a:ext cx="231654" cy="54864"/>
                <a:chOff x="3617973" y="4355592"/>
                <a:chExt cx="231654" cy="64008"/>
              </a:xfrm>
            </p:grpSpPr>
            <p:sp>
              <p:nvSpPr>
                <p:cNvPr id="75" name="Freeform: Shape 74"/>
                <p:cNvSpPr/>
                <p:nvPr/>
              </p:nvSpPr>
              <p:spPr>
                <a:xfrm>
                  <a:off x="3617973" y="4355592"/>
                  <a:ext cx="115827" cy="64008"/>
                </a:xfrm>
                <a:custGeom>
                  <a:avLst/>
                  <a:gdLst>
                    <a:gd name="connsiteX0" fmla="*/ 114300 w 115827"/>
                    <a:gd name="connsiteY0" fmla="*/ 0 h 64008"/>
                    <a:gd name="connsiteX1" fmla="*/ 115827 w 115827"/>
                    <a:gd name="connsiteY1" fmla="*/ 177 h 64008"/>
                    <a:gd name="connsiteX2" fmla="*/ 115827 w 115827"/>
                    <a:gd name="connsiteY2" fmla="*/ 63831 h 64008"/>
                    <a:gd name="connsiteX3" fmla="*/ 114300 w 115827"/>
                    <a:gd name="connsiteY3" fmla="*/ 64008 h 64008"/>
                    <a:gd name="connsiteX4" fmla="*/ 0 w 115827"/>
                    <a:gd name="connsiteY4" fmla="*/ 32004 h 64008"/>
                    <a:gd name="connsiteX5" fmla="*/ 114300 w 115827"/>
                    <a:gd name="connsiteY5" fmla="*/ 0 h 6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827" h="64008">
                      <a:moveTo>
                        <a:pt x="114300" y="0"/>
                      </a:moveTo>
                      <a:lnTo>
                        <a:pt x="115827" y="177"/>
                      </a:lnTo>
                      <a:lnTo>
                        <a:pt x="115827" y="63831"/>
                      </a:lnTo>
                      <a:lnTo>
                        <a:pt x="114300" y="64008"/>
                      </a:lnTo>
                      <a:cubicBezTo>
                        <a:pt x="51174" y="64008"/>
                        <a:pt x="0" y="49679"/>
                        <a:pt x="0" y="32004"/>
                      </a:cubicBezTo>
                      <a:cubicBezTo>
                        <a:pt x="0" y="14329"/>
                        <a:pt x="51174" y="0"/>
                        <a:pt x="1143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/>
                <p:cNvSpPr/>
                <p:nvPr/>
              </p:nvSpPr>
              <p:spPr>
                <a:xfrm flipH="1">
                  <a:off x="3733800" y="4355592"/>
                  <a:ext cx="115827" cy="64008"/>
                </a:xfrm>
                <a:custGeom>
                  <a:avLst/>
                  <a:gdLst>
                    <a:gd name="connsiteX0" fmla="*/ 114300 w 115827"/>
                    <a:gd name="connsiteY0" fmla="*/ 0 h 64008"/>
                    <a:gd name="connsiteX1" fmla="*/ 115827 w 115827"/>
                    <a:gd name="connsiteY1" fmla="*/ 177 h 64008"/>
                    <a:gd name="connsiteX2" fmla="*/ 115827 w 115827"/>
                    <a:gd name="connsiteY2" fmla="*/ 63831 h 64008"/>
                    <a:gd name="connsiteX3" fmla="*/ 114300 w 115827"/>
                    <a:gd name="connsiteY3" fmla="*/ 64008 h 64008"/>
                    <a:gd name="connsiteX4" fmla="*/ 0 w 115827"/>
                    <a:gd name="connsiteY4" fmla="*/ 32004 h 64008"/>
                    <a:gd name="connsiteX5" fmla="*/ 114300 w 115827"/>
                    <a:gd name="connsiteY5" fmla="*/ 0 h 6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827" h="64008">
                      <a:moveTo>
                        <a:pt x="114300" y="0"/>
                      </a:moveTo>
                      <a:lnTo>
                        <a:pt x="115827" y="177"/>
                      </a:lnTo>
                      <a:lnTo>
                        <a:pt x="115827" y="63831"/>
                      </a:lnTo>
                      <a:lnTo>
                        <a:pt x="114300" y="64008"/>
                      </a:lnTo>
                      <a:cubicBezTo>
                        <a:pt x="51174" y="64008"/>
                        <a:pt x="0" y="49679"/>
                        <a:pt x="0" y="32004"/>
                      </a:cubicBezTo>
                      <a:cubicBezTo>
                        <a:pt x="0" y="14329"/>
                        <a:pt x="51174" y="0"/>
                        <a:pt x="1143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7" name="Rectangle 136"/>
            <p:cNvSpPr/>
            <p:nvPr/>
          </p:nvSpPr>
          <p:spPr>
            <a:xfrm>
              <a:off x="3578352" y="5181600"/>
              <a:ext cx="1216152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192.168.2.1</a:t>
              </a:r>
            </a:p>
          </p:txBody>
        </p:sp>
      </p:grpSp>
      <p:cxnSp>
        <p:nvCxnSpPr>
          <p:cNvPr id="139" name="Straight Connector 138"/>
          <p:cNvCxnSpPr>
            <a:cxnSpLocks/>
            <a:stCxn id="62" idx="2"/>
            <a:endCxn id="44" idx="3"/>
          </p:cNvCxnSpPr>
          <p:nvPr/>
        </p:nvCxnSpPr>
        <p:spPr>
          <a:xfrm flipH="1">
            <a:off x="4647833" y="2362200"/>
            <a:ext cx="914767" cy="13933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  <a:stCxn id="188" idx="1"/>
            <a:endCxn id="44" idx="3"/>
          </p:cNvCxnSpPr>
          <p:nvPr/>
        </p:nvCxnSpPr>
        <p:spPr>
          <a:xfrm flipH="1">
            <a:off x="4647833" y="2819347"/>
            <a:ext cx="2057639" cy="93622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  <a:stCxn id="192" idx="1"/>
            <a:endCxn id="44" idx="3"/>
          </p:cNvCxnSpPr>
          <p:nvPr/>
        </p:nvCxnSpPr>
        <p:spPr>
          <a:xfrm flipH="1" flipV="1">
            <a:off x="4647833" y="3755572"/>
            <a:ext cx="2057639" cy="5115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  <a:stCxn id="195" idx="0"/>
            <a:endCxn id="44" idx="3"/>
          </p:cNvCxnSpPr>
          <p:nvPr/>
        </p:nvCxnSpPr>
        <p:spPr>
          <a:xfrm flipH="1" flipV="1">
            <a:off x="4647833" y="3755572"/>
            <a:ext cx="914767" cy="96882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990600" y="2667000"/>
            <a:ext cx="1371600" cy="1828800"/>
            <a:chOff x="1295400" y="2514600"/>
            <a:chExt cx="1371600" cy="1828800"/>
          </a:xfrm>
        </p:grpSpPr>
        <p:sp>
          <p:nvSpPr>
            <p:cNvPr id="40" name="Rectangle 39"/>
            <p:cNvSpPr/>
            <p:nvPr/>
          </p:nvSpPr>
          <p:spPr>
            <a:xfrm>
              <a:off x="1295400" y="4114800"/>
              <a:ext cx="1371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192.168.2.100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752600" y="3124200"/>
              <a:ext cx="457200" cy="914400"/>
              <a:chOff x="1600200" y="4800600"/>
              <a:chExt cx="228600" cy="46024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600200" y="4800600"/>
                <a:ext cx="228600" cy="4602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 flipH="1">
                <a:off x="1668780" y="4842508"/>
                <a:ext cx="9144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00200" y="4881560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H="1">
                <a:off x="1600200" y="4938710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 flipH="1">
                <a:off x="1600200" y="4995860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1645920" y="5168011"/>
                <a:ext cx="0" cy="5486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1295400" y="2514600"/>
              <a:ext cx="1371600" cy="5303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Robot Control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Server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648200" y="1143000"/>
            <a:ext cx="1828800" cy="1219200"/>
            <a:chOff x="5029200" y="990600"/>
            <a:chExt cx="1828800" cy="1219200"/>
          </a:xfrm>
        </p:grpSpPr>
        <p:sp>
          <p:nvSpPr>
            <p:cNvPr id="62" name="Rectangle 61"/>
            <p:cNvSpPr/>
            <p:nvPr/>
          </p:nvSpPr>
          <p:spPr>
            <a:xfrm>
              <a:off x="5029200" y="19812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192.168.2.101:64000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86400" y="990600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Robot 1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272" y="1219094"/>
              <a:ext cx="914528" cy="762106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6248400" y="2209800"/>
            <a:ext cx="1828800" cy="1219200"/>
            <a:chOff x="5029200" y="990600"/>
            <a:chExt cx="1828800" cy="1219200"/>
          </a:xfrm>
        </p:grpSpPr>
        <p:sp>
          <p:nvSpPr>
            <p:cNvPr id="186" name="Rectangle 185"/>
            <p:cNvSpPr/>
            <p:nvPr/>
          </p:nvSpPr>
          <p:spPr>
            <a:xfrm>
              <a:off x="5029200" y="19812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192.168.2.102:64000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86400" y="990600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Robot 2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272" y="1219094"/>
              <a:ext cx="914528" cy="762106"/>
            </a:xfrm>
            <a:prstGeom prst="rect">
              <a:avLst/>
            </a:prstGeom>
          </p:spPr>
        </p:pic>
      </p:grpSp>
      <p:grpSp>
        <p:nvGrpSpPr>
          <p:cNvPr id="189" name="Group 188"/>
          <p:cNvGrpSpPr/>
          <p:nvPr/>
        </p:nvGrpSpPr>
        <p:grpSpPr>
          <a:xfrm>
            <a:off x="6248400" y="3657600"/>
            <a:ext cx="1828800" cy="1219200"/>
            <a:chOff x="5029200" y="990600"/>
            <a:chExt cx="1828800" cy="1219200"/>
          </a:xfrm>
        </p:grpSpPr>
        <p:sp>
          <p:nvSpPr>
            <p:cNvPr id="190" name="Rectangle 189"/>
            <p:cNvSpPr/>
            <p:nvPr/>
          </p:nvSpPr>
          <p:spPr>
            <a:xfrm>
              <a:off x="5029200" y="19812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192.168.2.103:64000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86400" y="990600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Robot 3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272" y="1219094"/>
              <a:ext cx="914528" cy="762106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4648200" y="4724400"/>
            <a:ext cx="1828800" cy="1219200"/>
            <a:chOff x="5029200" y="990600"/>
            <a:chExt cx="1828800" cy="1219200"/>
          </a:xfrm>
        </p:grpSpPr>
        <p:sp>
          <p:nvSpPr>
            <p:cNvPr id="194" name="Rectangle 193"/>
            <p:cNvSpPr/>
            <p:nvPr/>
          </p:nvSpPr>
          <p:spPr>
            <a:xfrm>
              <a:off x="5029200" y="19812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192.168.2.104:64000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486400" y="990600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Robot 4</a:t>
              </a: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272" y="1219094"/>
              <a:ext cx="914528" cy="76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71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4419600" y="1224873"/>
            <a:ext cx="4114800" cy="4871128"/>
          </a:xfrm>
          <a:prstGeom prst="roundRect">
            <a:avLst>
              <a:gd name="adj" fmla="val 3051"/>
            </a:avLst>
          </a:prstGeom>
          <a:gradFill flip="none" rotWithShape="1">
            <a:gsLst>
              <a:gs pos="25000">
                <a:schemeClr val="bg1">
                  <a:lumMod val="85000"/>
                </a:schemeClr>
              </a:gs>
              <a:gs pos="0">
                <a:schemeClr val="bg1">
                  <a:lumMod val="75000"/>
                </a:schemeClr>
              </a:gs>
              <a:gs pos="75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876800" y="3810000"/>
            <a:ext cx="3505200" cy="1905000"/>
          </a:xfrm>
          <a:prstGeom prst="roundRect">
            <a:avLst>
              <a:gd name="adj" fmla="val 4078"/>
            </a:avLst>
          </a:prstGeom>
          <a:gradFill flip="none" rotWithShape="1">
            <a:gsLst>
              <a:gs pos="25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Power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876800" y="1981200"/>
            <a:ext cx="3505200" cy="1295400"/>
          </a:xfrm>
          <a:prstGeom prst="roundRect">
            <a:avLst>
              <a:gd name="adj" fmla="val 4078"/>
            </a:avLst>
          </a:prstGeom>
          <a:gradFill flip="none" rotWithShape="1">
            <a:gsLst>
              <a:gs pos="25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Motor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09600" y="1219201"/>
            <a:ext cx="2971800" cy="4876546"/>
          </a:xfrm>
          <a:prstGeom prst="roundRect">
            <a:avLst>
              <a:gd name="adj" fmla="val 3051"/>
            </a:avLst>
          </a:prstGeom>
          <a:gradFill flip="none" rotWithShape="1">
            <a:gsLst>
              <a:gs pos="25000">
                <a:schemeClr val="bg1">
                  <a:lumMod val="85000"/>
                </a:schemeClr>
              </a:gs>
              <a:gs pos="0">
                <a:schemeClr val="bg1">
                  <a:lumMod val="75000"/>
                </a:schemeClr>
              </a:gs>
              <a:gs pos="75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Control Server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3340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Command: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53340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Terminate Process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05400" y="39624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Request Connection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05400" y="4270248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Synchronize Timestamp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6800" y="4651248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Query: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49530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Battery Voltage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4648200"/>
            <a:ext cx="2057400" cy="53035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Supply Voltage in mV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Response: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3960876"/>
            <a:ext cx="2057400" cy="53492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Accept Connection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and Send Timestamp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05400" y="21336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Request Connection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66800" y="21336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Accept Connection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6800" y="25146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Command: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276600" y="2514600"/>
            <a:ext cx="16764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/>
          <p:cNvSpPr/>
          <p:nvPr/>
        </p:nvSpPr>
        <p:spPr>
          <a:xfrm>
            <a:off x="5105400" y="25146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Driver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66800" y="28956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Command: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05400" y="2895600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Terminate Process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276600" y="2895600"/>
            <a:ext cx="16764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ight Arrow 73"/>
          <p:cNvSpPr/>
          <p:nvPr/>
        </p:nvSpPr>
        <p:spPr>
          <a:xfrm>
            <a:off x="3276600" y="4267200"/>
            <a:ext cx="16764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ight Arrow 74"/>
          <p:cNvSpPr/>
          <p:nvPr/>
        </p:nvSpPr>
        <p:spPr>
          <a:xfrm>
            <a:off x="3276600" y="4648200"/>
            <a:ext cx="16764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Right Arrow 75"/>
          <p:cNvSpPr/>
          <p:nvPr/>
        </p:nvSpPr>
        <p:spPr>
          <a:xfrm>
            <a:off x="3276600" y="5334000"/>
            <a:ext cx="16764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ight Arrow 76"/>
          <p:cNvSpPr/>
          <p:nvPr/>
        </p:nvSpPr>
        <p:spPr>
          <a:xfrm flipH="1">
            <a:off x="3276600" y="4953000"/>
            <a:ext cx="15240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ight Arrow 77"/>
          <p:cNvSpPr/>
          <p:nvPr/>
        </p:nvSpPr>
        <p:spPr>
          <a:xfrm flipH="1">
            <a:off x="3276600" y="3962400"/>
            <a:ext cx="15240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ight Arrow 80"/>
          <p:cNvSpPr/>
          <p:nvPr/>
        </p:nvSpPr>
        <p:spPr>
          <a:xfrm flipH="1">
            <a:off x="3276600" y="2133600"/>
            <a:ext cx="1524000" cy="228600"/>
          </a:xfrm>
          <a:prstGeom prst="rightArrow">
            <a:avLst>
              <a:gd name="adj1" fmla="val 76880"/>
              <a:gd name="adj2" fmla="val 88591"/>
            </a:avLst>
          </a:prstGeom>
          <a:gradFill>
            <a:gsLst>
              <a:gs pos="33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ounded Rectangle 42"/>
          <p:cNvSpPr/>
          <p:nvPr/>
        </p:nvSpPr>
        <p:spPr>
          <a:xfrm>
            <a:off x="800100" y="3733800"/>
            <a:ext cx="7658100" cy="2057400"/>
          </a:xfrm>
          <a:prstGeom prst="roundRect">
            <a:avLst>
              <a:gd name="adj" fmla="val 743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5324" y="4572000"/>
            <a:ext cx="1673352" cy="301752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cs typeface="Times New Roman" panose="02020603050405020304" pitchFamily="18" charset="0"/>
              </a:rPr>
              <a:t>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2519741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38200"/>
            <a:ext cx="41148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1800" b="1" u="sng" dirty="0"/>
              <a:t>Messages to Robot</a:t>
            </a:r>
          </a:p>
          <a:p>
            <a:r>
              <a:rPr lang="en-US" sz="1800" dirty="0"/>
              <a:t>Remote Access</a:t>
            </a:r>
          </a:p>
          <a:p>
            <a:pPr lvl="1"/>
            <a:r>
              <a:rPr lang="en-US" sz="1600" dirty="0" err="1"/>
              <a:t>PuTTY</a:t>
            </a:r>
            <a:endParaRPr lang="en-US" sz="1600" dirty="0"/>
          </a:p>
          <a:p>
            <a:pPr lvl="1"/>
            <a:r>
              <a:rPr lang="en-US" sz="1600" dirty="0"/>
              <a:t>Port 22 (0x16):  Secure Shell (SSH)</a:t>
            </a:r>
          </a:p>
          <a:p>
            <a:pPr lvl="1"/>
            <a:r>
              <a:rPr lang="en-US" sz="1600" dirty="0"/>
              <a:t>Start processes 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>
                <a:solidFill>
                  <a:srgbClr val="FF0000"/>
                </a:solidFill>
              </a:rPr>
              <a:t>for testing only?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/>
              <a:t>Shutdown controller</a:t>
            </a:r>
          </a:p>
          <a:p>
            <a:r>
              <a:rPr lang="en-US" sz="1800" dirty="0"/>
              <a:t>Motor Command</a:t>
            </a:r>
          </a:p>
          <a:p>
            <a:pPr lvl="1"/>
            <a:r>
              <a:rPr lang="en-US" sz="1600" dirty="0"/>
              <a:t>Port 64000 (0xFA00)</a:t>
            </a:r>
          </a:p>
          <a:p>
            <a:pPr lvl="1"/>
            <a:r>
              <a:rPr lang="en-US" sz="1600" dirty="0"/>
              <a:t>Command: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mL,mR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/>
              <a:t>Set left and right motor speeds</a:t>
            </a:r>
          </a:p>
          <a:p>
            <a:pPr lvl="2"/>
            <a:r>
              <a:rPr lang="en-US" sz="1400" dirty="0"/>
              <a:t>Range: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0-1</a:t>
            </a:r>
            <a:endParaRPr lang="en-US" sz="1400" dirty="0"/>
          </a:p>
          <a:p>
            <a:pPr lvl="1"/>
            <a:r>
              <a:rPr lang="en-US" sz="1600" dirty="0"/>
              <a:t>Command: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pPr lvl="2"/>
            <a:r>
              <a:rPr lang="en-US" sz="1400" dirty="0"/>
              <a:t>Terminate process</a:t>
            </a:r>
          </a:p>
          <a:p>
            <a:r>
              <a:rPr lang="en-US" sz="1800" dirty="0"/>
              <a:t>Battery Query</a:t>
            </a:r>
          </a:p>
          <a:p>
            <a:pPr lvl="1"/>
            <a:r>
              <a:rPr lang="en-US" sz="1600" dirty="0"/>
              <a:t>Port 64160 (0xFAA0)</a:t>
            </a:r>
          </a:p>
          <a:p>
            <a:pPr lvl="1"/>
            <a:r>
              <a:rPr lang="en-US" sz="1600" dirty="0"/>
              <a:t>Command: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/>
              <a:t>Request battery voltage</a:t>
            </a:r>
          </a:p>
          <a:p>
            <a:pPr lvl="1"/>
            <a:r>
              <a:rPr lang="en-US" sz="1600" dirty="0"/>
              <a:t>Command: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pPr lvl="2"/>
            <a:r>
              <a:rPr lang="en-US" sz="1400" dirty="0"/>
              <a:t>Terminate process</a:t>
            </a:r>
            <a:endParaRPr lang="en-US" sz="1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838200"/>
            <a:ext cx="4114800" cy="56388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1800" b="1" u="sng" dirty="0">
                <a:solidFill>
                  <a:schemeClr val="bg1">
                    <a:lumMod val="75000"/>
                  </a:schemeClr>
                </a:solidFill>
              </a:rPr>
              <a:t>Messages from Robot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Battery Response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Port 64160 (0xFAA0)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Data: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pPr lvl="2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Battery voltage in mV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D:\Lucas\projects\robot\TrackedRobot\pic\PuTTY_icon_128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41">
            <a:extLst>
              <a:ext uri="{FF2B5EF4-FFF2-40B4-BE49-F238E27FC236}">
                <a16:creationId xmlns:a16="http://schemas.microsoft.com/office/drawing/2014/main" id="{38B752F0-E24F-4565-A009-35739D19E6C4}"/>
              </a:ext>
            </a:extLst>
          </p:cNvPr>
          <p:cNvSpPr/>
          <p:nvPr/>
        </p:nvSpPr>
        <p:spPr>
          <a:xfrm>
            <a:off x="5946648" y="3508248"/>
            <a:ext cx="1673352" cy="301752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cs typeface="Times New Roman" panose="02020603050405020304" pitchFamily="18" charset="0"/>
              </a:rPr>
              <a:t>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42351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Hardware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85800"/>
            <a:ext cx="8991600" cy="586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2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Robot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38200"/>
            <a:ext cx="41148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1800" b="1" u="sng" dirty="0"/>
              <a:t>Messages to Robot</a:t>
            </a:r>
          </a:p>
          <a:p>
            <a:r>
              <a:rPr lang="en-US" sz="1800" dirty="0"/>
              <a:t>Remote Access</a:t>
            </a:r>
          </a:p>
          <a:p>
            <a:pPr lvl="1"/>
            <a:r>
              <a:rPr lang="en-US" sz="1600" dirty="0" err="1"/>
              <a:t>PuTTY</a:t>
            </a:r>
            <a:endParaRPr lang="en-US" sz="1600" dirty="0"/>
          </a:p>
          <a:p>
            <a:pPr lvl="1"/>
            <a:r>
              <a:rPr lang="en-US" sz="1600" dirty="0"/>
              <a:t>Port 22 (0x16):  Secure Shell (SSH)</a:t>
            </a:r>
          </a:p>
          <a:p>
            <a:pPr lvl="1"/>
            <a:r>
              <a:rPr lang="en-US" sz="1600" dirty="0"/>
              <a:t>Start processes 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>
                <a:solidFill>
                  <a:srgbClr val="FF0000"/>
                </a:solidFill>
              </a:rPr>
              <a:t>for testing only?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dirty="0"/>
              <a:t>Shutdown controller</a:t>
            </a:r>
          </a:p>
          <a:p>
            <a:r>
              <a:rPr lang="en-US" sz="1800" dirty="0"/>
              <a:t>Port 64000 (0xFA00)</a:t>
            </a:r>
          </a:p>
        </p:txBody>
      </p:sp>
      <p:pic>
        <p:nvPicPr>
          <p:cNvPr id="1026" name="Picture 2" descr="D:\Lucas\projects\robot\TrackedRobot\pic\PuTTY_icon_128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2362200"/>
            <a:ext cx="3047999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speed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command:  </a:t>
            </a:r>
            <a:r>
              <a:rPr lang="en-US" sz="16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mL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mR</a:t>
            </a:r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tabLst>
                <a:tab pos="231775" algn="l"/>
                <a:tab pos="688975" algn="l"/>
                <a:tab pos="1371600" algn="l"/>
              </a:tabLst>
            </a:pPr>
            <a:r>
              <a:rPr lang="en-US" sz="1600" i="1" dirty="0">
                <a:solidFill>
                  <a:schemeClr val="tx1"/>
                </a:solidFill>
                <a:cs typeface="Times New Roman" panose="02020603050405020304" pitchFamily="18" charset="0"/>
              </a:rPr>
              <a:t>	mL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&gt;	left motor</a:t>
            </a:r>
          </a:p>
          <a:p>
            <a:pPr>
              <a:tabLst>
                <a:tab pos="231775" algn="l"/>
                <a:tab pos="688975" algn="l"/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mR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&gt;	right motor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integer value range:</a:t>
            </a:r>
          </a:p>
          <a:p>
            <a:pPr>
              <a:tabLst>
                <a:tab pos="231775" algn="l"/>
                <a:tab pos="1146175" algn="r"/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max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full speed forward</a:t>
            </a:r>
          </a:p>
          <a:p>
            <a:pPr>
              <a:tabLst>
                <a:tab pos="231775" algn="l"/>
                <a:tab pos="1146175" algn="r"/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stopped</a:t>
            </a:r>
          </a:p>
          <a:p>
            <a:pPr>
              <a:tabLst>
                <a:tab pos="231775" algn="l"/>
                <a:tab pos="1146175" algn="r"/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min	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	full speed reverse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724400"/>
            <a:ext cx="274320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100,100</a:t>
            </a:r>
            <a:endParaRPr lang="en-US" sz="1600" i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1" y="2362200"/>
            <a:ext cx="3047999" cy="8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Close robot client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2743200"/>
            <a:ext cx="274320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sz="1600" i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1" y="3200400"/>
            <a:ext cx="3047999" cy="8412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t"/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Battery query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8800" y="3581400"/>
            <a:ext cx="274320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399" y="4038600"/>
            <a:ext cx="3047999" cy="1374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t"/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Battery response</a:t>
            </a:r>
          </a:p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integer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battery voltage in mV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00" y="4956048"/>
            <a:ext cx="2743200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643DFB3D-4A07-4121-B069-5BF8A7EFA220}"/>
              </a:ext>
            </a:extLst>
          </p:cNvPr>
          <p:cNvSpPr/>
          <p:nvPr/>
        </p:nvSpPr>
        <p:spPr>
          <a:xfrm>
            <a:off x="6251448" y="3432048"/>
            <a:ext cx="1673352" cy="301752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cs typeface="Times New Roman" panose="02020603050405020304" pitchFamily="18" charset="0"/>
              </a:rPr>
              <a:t>Not Implemented</a:t>
            </a:r>
          </a:p>
        </p:txBody>
      </p:sp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0DCE80B5-FE3C-45C2-A192-658CEE56F463}"/>
              </a:ext>
            </a:extLst>
          </p:cNvPr>
          <p:cNvSpPr/>
          <p:nvPr/>
        </p:nvSpPr>
        <p:spPr>
          <a:xfrm>
            <a:off x="6248400" y="4343400"/>
            <a:ext cx="1673352" cy="301752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cs typeface="Times New Roman" panose="02020603050405020304" pitchFamily="18" charset="0"/>
              </a:rPr>
              <a:t>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4133840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 Software Interface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Embed Python in C++ application</a:t>
            </a:r>
          </a:p>
          <a:p>
            <a:pPr lvl="1"/>
            <a:r>
              <a:rPr lang="en-US" sz="2000" dirty="0">
                <a:hlinkClick r:id="rId2"/>
              </a:rPr>
              <a:t>http://stackoverflow.com/questions/22497532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https://docs.python.org/2/extending/embedding.html</a:t>
            </a:r>
            <a:endParaRPr lang="en-US" sz="2000" dirty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 Python access to network services</a:t>
            </a:r>
          </a:p>
          <a:p>
            <a:pPr lvl="1"/>
            <a:r>
              <a:rPr lang="en-US" sz="2000" dirty="0">
                <a:hlinkClick r:id="rId4"/>
              </a:rPr>
              <a:t>https://docs.python.org/3/library/socket.html#module-socket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http://www.tutorialspoint.com/python/python_networking.htm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4552" y="2743200"/>
            <a:ext cx="355995" cy="430887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B050"/>
                </a:solidFill>
              </a:defRPr>
            </a:lvl1pPr>
          </a:lstStyle>
          <a:p>
            <a:r>
              <a:rPr lang="en-US" sz="2800" dirty="0">
                <a:sym typeface="Wingdings"/>
              </a:rPr>
              <a:t>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21467" y="1146453"/>
            <a:ext cx="301493" cy="430887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37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 Software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657600" y="5334000"/>
            <a:ext cx="1828799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DRV8835 Dual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Driver Kit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for Raspberry Pi</a:t>
            </a:r>
          </a:p>
        </p:txBody>
      </p:sp>
      <p:cxnSp>
        <p:nvCxnSpPr>
          <p:cNvPr id="78" name="Straight Connector 77"/>
          <p:cNvCxnSpPr>
            <a:stCxn id="134" idx="1"/>
            <a:endCxn id="30" idx="3"/>
          </p:cNvCxnSpPr>
          <p:nvPr/>
        </p:nvCxnSpPr>
        <p:spPr>
          <a:xfrm flipH="1">
            <a:off x="3048000" y="41910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7" idx="3"/>
            <a:endCxn id="86" idx="1"/>
          </p:cNvCxnSpPr>
          <p:nvPr/>
        </p:nvCxnSpPr>
        <p:spPr>
          <a:xfrm>
            <a:off x="5486398" y="3352800"/>
            <a:ext cx="609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8" idx="1"/>
            <a:endCxn id="87" idx="3"/>
          </p:cNvCxnSpPr>
          <p:nvPr/>
        </p:nvCxnSpPr>
        <p:spPr>
          <a:xfrm flipH="1">
            <a:off x="3048000" y="2514600"/>
            <a:ext cx="60959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 rot="5400000">
            <a:off x="2705100" y="2781300"/>
            <a:ext cx="3733800" cy="1219200"/>
          </a:xfrm>
          <a:prstGeom prst="rightArrow">
            <a:avLst>
              <a:gd name="adj1" fmla="val 50000"/>
              <a:gd name="adj2" fmla="val 28508"/>
            </a:avLst>
          </a:prstGeom>
          <a:gradFill>
            <a:gsLst>
              <a:gs pos="50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657600" y="3962400"/>
            <a:ext cx="1828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WiringPi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57600" y="3124200"/>
            <a:ext cx="182879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WiringPi2-Python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657599" y="2286000"/>
            <a:ext cx="1828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Pololu_drv8835_rpi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2000" y="3733800"/>
            <a:ext cx="2286000" cy="914400"/>
          </a:xfrm>
          <a:prstGeom prst="roundRect">
            <a:avLst>
              <a:gd name="adj" fmla="val 9400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GPIO access library for the BCM2835 used in the Raspberry 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[GNU LGPLv3]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6096000" y="2971800"/>
            <a:ext cx="2286000" cy="762000"/>
          </a:xfrm>
          <a:prstGeom prst="roundRect">
            <a:avLst>
              <a:gd name="adj" fmla="val 7582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WiringPi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version 2 implements functions for managing IO expanders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62000" y="2133600"/>
            <a:ext cx="2286000" cy="7620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Python library for the </a:t>
            </a: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Pololu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DRV8835 Dual Motor Driver Kit for Raspberry Pi</a:t>
            </a:r>
          </a:p>
        </p:txBody>
      </p:sp>
      <p:grpSp>
        <p:nvGrpSpPr>
          <p:cNvPr id="149" name="Group 148"/>
          <p:cNvGrpSpPr/>
          <p:nvPr/>
        </p:nvGrpSpPr>
        <p:grpSpPr>
          <a:xfrm flipH="1">
            <a:off x="2705527" y="979527"/>
            <a:ext cx="723473" cy="925473"/>
            <a:chOff x="3200400" y="1090863"/>
            <a:chExt cx="1143000" cy="1704474"/>
          </a:xfrm>
        </p:grpSpPr>
        <p:sp>
          <p:nvSpPr>
            <p:cNvPr id="150" name="Moon 149"/>
            <p:cNvSpPr/>
            <p:nvPr/>
          </p:nvSpPr>
          <p:spPr>
            <a:xfrm>
              <a:off x="3200400" y="1090863"/>
              <a:ext cx="182880" cy="1704474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3424428" y="1191127"/>
              <a:ext cx="164592" cy="1503947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oon 151"/>
            <p:cNvSpPr/>
            <p:nvPr/>
          </p:nvSpPr>
          <p:spPr>
            <a:xfrm>
              <a:off x="3630168" y="1291390"/>
              <a:ext cx="146304" cy="1303421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oon 152"/>
            <p:cNvSpPr/>
            <p:nvPr/>
          </p:nvSpPr>
          <p:spPr>
            <a:xfrm>
              <a:off x="3817620" y="1391653"/>
              <a:ext cx="128016" cy="1102895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oon 153"/>
            <p:cNvSpPr/>
            <p:nvPr/>
          </p:nvSpPr>
          <p:spPr>
            <a:xfrm>
              <a:off x="3986784" y="1491916"/>
              <a:ext cx="109728" cy="902368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oon 154"/>
            <p:cNvSpPr/>
            <p:nvPr/>
          </p:nvSpPr>
          <p:spPr>
            <a:xfrm>
              <a:off x="4137660" y="1592179"/>
              <a:ext cx="91440" cy="701842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oon 155"/>
            <p:cNvSpPr/>
            <p:nvPr/>
          </p:nvSpPr>
          <p:spPr>
            <a:xfrm>
              <a:off x="4270248" y="1692442"/>
              <a:ext cx="73152" cy="501316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1219200" y="1219200"/>
            <a:ext cx="1371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Control Server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1143000"/>
            <a:ext cx="18288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Driver Interface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990600" y="3048000"/>
            <a:ext cx="1828800" cy="457200"/>
          </a:xfrm>
          <a:prstGeom prst="roundRect">
            <a:avLst>
              <a:gd name="adj" fmla="val 1292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200" u="sng" dirty="0">
                <a:hlinkClick r:id="rId2"/>
              </a:rPr>
              <a:t>https://github.com/pololu/drv8835-motor-driver-rpi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/>
          <p:cNvCxnSpPr>
            <a:stCxn id="35" idx="3"/>
            <a:endCxn id="96" idx="1"/>
          </p:cNvCxnSpPr>
          <p:nvPr/>
        </p:nvCxnSpPr>
        <p:spPr>
          <a:xfrm>
            <a:off x="5486400" y="144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6096000" y="1219200"/>
            <a:ext cx="2286000" cy="457200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Python application providing access via network socket</a:t>
            </a:r>
          </a:p>
        </p:txBody>
      </p:sp>
      <p:cxnSp>
        <p:nvCxnSpPr>
          <p:cNvPr id="32" name="Straight Connector 31"/>
          <p:cNvCxnSpPr>
            <a:stCxn id="87" idx="2"/>
            <a:endCxn id="93" idx="0"/>
          </p:cNvCxnSpPr>
          <p:nvPr/>
        </p:nvCxnSpPr>
        <p:spPr>
          <a:xfrm>
            <a:off x="1905000" y="28956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2"/>
            <a:endCxn id="41" idx="0"/>
          </p:cNvCxnSpPr>
          <p:nvPr/>
        </p:nvCxnSpPr>
        <p:spPr>
          <a:xfrm>
            <a:off x="1905000" y="4648200"/>
            <a:ext cx="1" cy="1524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143001" y="4800600"/>
            <a:ext cx="1524000" cy="304800"/>
          </a:xfrm>
          <a:prstGeom prst="roundRect">
            <a:avLst>
              <a:gd name="adj" fmla="val 16406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linkClick r:id="rId3"/>
              </a:rPr>
              <a:t>http://wiringpi.com/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324600" y="3886200"/>
            <a:ext cx="1828800" cy="457200"/>
          </a:xfrm>
          <a:prstGeom prst="roundRect">
            <a:avLst>
              <a:gd name="adj" fmla="val 1118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200" u="sng" dirty="0">
                <a:hlinkClick r:id="rId4"/>
              </a:rPr>
              <a:t>https://github.com/Gadgetoid/WiringPi2-Python</a:t>
            </a:r>
            <a:endParaRPr lang="en-US" sz="1200" u="sng" dirty="0"/>
          </a:p>
        </p:txBody>
      </p:sp>
      <p:cxnSp>
        <p:nvCxnSpPr>
          <p:cNvPr id="75" name="Straight Connector 74"/>
          <p:cNvCxnSpPr>
            <a:stCxn id="86" idx="2"/>
            <a:endCxn id="74" idx="0"/>
          </p:cNvCxnSpPr>
          <p:nvPr/>
        </p:nvCxnSpPr>
        <p:spPr>
          <a:xfrm>
            <a:off x="7239000" y="37338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87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Software Build Guide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85800"/>
            <a:ext cx="8991600" cy="5870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4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Raspberry Pi (RPi) 2 Model B</a:t>
            </a:r>
          </a:p>
          <a:p>
            <a:pPr lvl="1"/>
            <a:r>
              <a:rPr lang="en-US" sz="1800" dirty="0">
                <a:hlinkClick r:id="rId2"/>
              </a:rPr>
              <a:t>https://www.raspberrypi.org/products/raspberry-pi-2-model-b/</a:t>
            </a:r>
            <a:endParaRPr lang="en-US" sz="1800" dirty="0"/>
          </a:p>
          <a:p>
            <a:r>
              <a:rPr lang="en-US" sz="2000" dirty="0"/>
              <a:t>Secure Digital (SD) memory card</a:t>
            </a:r>
          </a:p>
          <a:p>
            <a:pPr lvl="1"/>
            <a:r>
              <a:rPr lang="en-US" sz="1800" dirty="0"/>
              <a:t>4 GB or larger</a:t>
            </a:r>
          </a:p>
          <a:p>
            <a:r>
              <a:rPr lang="it-IT" sz="2000" dirty="0"/>
              <a:t>Edimax EW-7811Un USB Wi-Fi module</a:t>
            </a:r>
            <a:endParaRPr lang="en-US" sz="2000" dirty="0"/>
          </a:p>
          <a:p>
            <a:r>
              <a:rPr lang="en-US" sz="2000" dirty="0" err="1"/>
              <a:t>Pololu</a:t>
            </a:r>
            <a:r>
              <a:rPr lang="en-US" sz="2000" dirty="0"/>
              <a:t> DRV8835 Dual Motor Driver Kit for Raspberry Pi</a:t>
            </a:r>
          </a:p>
          <a:p>
            <a:pPr lvl="1"/>
            <a:r>
              <a:rPr lang="en-US" sz="1800" dirty="0">
                <a:hlinkClick r:id="rId3"/>
              </a:rPr>
              <a:t>https://www.pololu.com/product/2753</a:t>
            </a:r>
            <a:endParaRPr lang="en-US" sz="1800" dirty="0"/>
          </a:p>
          <a:p>
            <a:r>
              <a:rPr lang="en-US" sz="2000" dirty="0"/>
              <a:t>Peripherals (for software installation and configuration only)</a:t>
            </a:r>
          </a:p>
          <a:p>
            <a:pPr lvl="1"/>
            <a:r>
              <a:rPr lang="en-US" sz="1800" dirty="0"/>
              <a:t>Monitor</a:t>
            </a:r>
          </a:p>
          <a:p>
            <a:pPr lvl="2"/>
            <a:r>
              <a:rPr lang="en-US" sz="1600" dirty="0"/>
              <a:t>HDMI input or adapter (e.g., HDMI to DVI cable for monitor with DVI input</a:t>
            </a:r>
          </a:p>
          <a:p>
            <a:pPr lvl="1"/>
            <a:r>
              <a:rPr lang="en-US" sz="1800" dirty="0"/>
              <a:t>USB keyboard</a:t>
            </a:r>
          </a:p>
          <a:p>
            <a:pPr lvl="1"/>
            <a:r>
              <a:rPr lang="en-US" sz="1800" dirty="0"/>
              <a:t>USB mouse</a:t>
            </a:r>
          </a:p>
        </p:txBody>
      </p:sp>
    </p:spTree>
    <p:extLst>
      <p:ext uri="{BB962C8B-B14F-4D97-AF65-F5344CB8AC3E}">
        <p14:creationId xmlns:p14="http://schemas.microsoft.com/office/powerpoint/2010/main" val="606760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Format SD card as FAT</a:t>
            </a:r>
          </a:p>
          <a:p>
            <a:pPr lvl="1"/>
            <a:r>
              <a:rPr lang="en-US" sz="1800" dirty="0"/>
              <a:t>SD Formatter from SD Association	</a:t>
            </a:r>
          </a:p>
          <a:p>
            <a:pPr lvl="1"/>
            <a:r>
              <a:rPr lang="en-US" sz="1800" dirty="0">
                <a:hlinkClick r:id="rId2"/>
              </a:rPr>
              <a:t>https://www.sdcard.org/downloads/formatter_4/</a:t>
            </a:r>
            <a:endParaRPr lang="en-US" sz="1800" dirty="0"/>
          </a:p>
          <a:p>
            <a:r>
              <a:rPr lang="en-US" sz="2000" dirty="0"/>
              <a:t>Raspberry Pi (RPi) New Out Of the Box Software (NOOBS)</a:t>
            </a:r>
          </a:p>
          <a:p>
            <a:pPr lvl="1"/>
            <a:r>
              <a:rPr lang="en-US" sz="1800" dirty="0">
                <a:hlinkClick r:id="rId3"/>
              </a:rPr>
              <a:t>https://www.raspberrypi.org/documentation/installation/noobs.md</a:t>
            </a:r>
            <a:endParaRPr lang="en-US" sz="1800" dirty="0"/>
          </a:p>
          <a:p>
            <a:pPr lvl="1"/>
            <a:r>
              <a:rPr lang="en-US" sz="1800" dirty="0"/>
              <a:t>Download NOOBS and extract files</a:t>
            </a:r>
          </a:p>
          <a:p>
            <a:pPr lvl="2"/>
            <a:r>
              <a:rPr lang="en-US" sz="1600" dirty="0">
                <a:hlinkClick r:id="rId4"/>
              </a:rPr>
              <a:t>https://www.raspberrypi.org/downloads/noobs/</a:t>
            </a:r>
            <a:endParaRPr lang="en-US" sz="1600" dirty="0"/>
          </a:p>
          <a:p>
            <a:pPr lvl="1"/>
            <a:r>
              <a:rPr lang="en-US" sz="1800" dirty="0"/>
              <a:t>Copy extracted files to SD card (~20 minutes)</a:t>
            </a:r>
          </a:p>
          <a:p>
            <a:pPr lvl="1"/>
            <a:r>
              <a:rPr lang="en-US" sz="1800" dirty="0"/>
              <a:t>Insert SD card into RPi</a:t>
            </a:r>
          </a:p>
          <a:p>
            <a:pPr lvl="1"/>
            <a:r>
              <a:rPr lang="en-US" sz="1800" dirty="0"/>
              <a:t>Connect screen (HDMI), Ethernet (RJ45), Wi-Fi module, keyboard, and mouse</a:t>
            </a:r>
          </a:p>
          <a:p>
            <a:r>
              <a:rPr lang="en-US" sz="2000" dirty="0"/>
              <a:t>Install Raspbian</a:t>
            </a:r>
          </a:p>
          <a:p>
            <a:pPr lvl="1"/>
            <a:r>
              <a:rPr lang="en-US" sz="1800" dirty="0"/>
              <a:t>Power on RPi</a:t>
            </a:r>
          </a:p>
          <a:p>
            <a:pPr lvl="1"/>
            <a:r>
              <a:rPr lang="en-US" sz="1800" dirty="0"/>
              <a:t>Select install options</a:t>
            </a:r>
          </a:p>
          <a:p>
            <a:pPr lvl="2">
              <a:tabLst>
                <a:tab pos="2286000" algn="l"/>
              </a:tabLst>
            </a:pPr>
            <a:r>
              <a:rPr lang="en-US" sz="1600" dirty="0"/>
              <a:t>OS	Raspbian</a:t>
            </a:r>
          </a:p>
          <a:p>
            <a:pPr lvl="2">
              <a:tabLst>
                <a:tab pos="2286000" algn="l"/>
              </a:tabLst>
            </a:pPr>
            <a:r>
              <a:rPr lang="en-US" sz="1600" dirty="0"/>
              <a:t>Language	English (US)</a:t>
            </a:r>
          </a:p>
          <a:p>
            <a:pPr lvl="2">
              <a:tabLst>
                <a:tab pos="2286000" algn="l"/>
              </a:tabLst>
            </a:pPr>
            <a:r>
              <a:rPr lang="en-US" sz="1600" dirty="0"/>
              <a:t>Keyboard	us</a:t>
            </a:r>
          </a:p>
          <a:p>
            <a:pPr lvl="1"/>
            <a:r>
              <a:rPr lang="en-US" sz="1800" dirty="0"/>
              <a:t>Click Install (~10 minutes)</a:t>
            </a:r>
          </a:p>
        </p:txBody>
      </p:sp>
    </p:spTree>
    <p:extLst>
      <p:ext uri="{BB962C8B-B14F-4D97-AF65-F5344CB8AC3E}">
        <p14:creationId xmlns:p14="http://schemas.microsoft.com/office/powerpoint/2010/main" val="1782140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Configuration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4419600"/>
            <a:ext cx="8686800" cy="765048"/>
            <a:chOff x="228600" y="304800"/>
            <a:chExt cx="8686800" cy="765048"/>
          </a:xfrm>
        </p:grpSpPr>
        <p:sp>
          <p:nvSpPr>
            <p:cNvPr id="5" name="Rectangle 4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Reboot: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shutdown –r now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914400"/>
            <a:ext cx="8686800" cy="3200400"/>
            <a:chOff x="228600" y="762000"/>
            <a:chExt cx="8686800" cy="3200400"/>
          </a:xfrm>
        </p:grpSpPr>
        <p:sp>
          <p:nvSpPr>
            <p:cNvPr id="8" name="Rectangle 7"/>
            <p:cNvSpPr/>
            <p:nvPr/>
          </p:nvSpPr>
          <p:spPr>
            <a:xfrm>
              <a:off x="228600" y="7620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Configuration: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11430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raspi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-config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1676400"/>
              <a:ext cx="8385048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tabLst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Password:	</a:t>
              </a:r>
              <a:r>
                <a:rPr lang="en-US" sz="1600" i="1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Follow on-screen instructions</a:t>
              </a:r>
            </a:p>
            <a:p>
              <a:pPr>
                <a:tabLst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Boot Option:	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B1 Console</a:t>
              </a:r>
            </a:p>
            <a:p>
              <a:pPr>
                <a:tabLst>
                  <a:tab pos="1828800" algn="l"/>
                </a:tabLs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Internationalisation</a:t>
              </a:r>
              <a:endPara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  <a:p>
              <a:pPr>
                <a:tabLst>
                  <a:tab pos="228600" algn="l"/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	Locale:	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en_US.UTF-8 UTF-8</a:t>
              </a:r>
            </a:p>
            <a:p>
              <a:pPr>
                <a:tabLst>
                  <a:tab pos="228600" algn="l"/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	  Default:	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en_US.UTF-8 UTF-8</a:t>
              </a:r>
            </a:p>
            <a:p>
              <a:pPr>
                <a:tabLst>
                  <a:tab pos="228600" algn="l"/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Timezone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:	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US, Eastern</a:t>
              </a:r>
            </a:p>
            <a:p>
              <a:pPr>
                <a:tabLst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cs typeface="Consolas" panose="020B0609020204030204" pitchFamily="49" charset="0"/>
                </a:rPr>
                <a:t>Advanced Options:	..</a:t>
              </a:r>
            </a:p>
            <a:p>
              <a:pPr>
                <a:tabLst>
                  <a:tab pos="228600" algn="l"/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cs typeface="Consolas" panose="020B0609020204030204" pitchFamily="49" charset="0"/>
                </a:rPr>
                <a:t>	A2 Hostname:	e.g.,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rpi-2b-01</a:t>
              </a:r>
            </a:p>
            <a:p>
              <a:pPr>
                <a:tabLst>
                  <a:tab pos="228600" algn="l"/>
                  <a:tab pos="1828800" algn="l"/>
                </a:tabLst>
              </a:pPr>
              <a:r>
                <a:rPr lang="en-US" sz="1600" dirty="0">
                  <a:solidFill>
                    <a:schemeClr val="tx1"/>
                  </a:solidFill>
                  <a:cs typeface="Consolas" panose="020B0609020204030204" pitchFamily="49" charset="0"/>
                </a:rPr>
                <a:t>	A4 SSH:	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Enabled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5562600"/>
            <a:ext cx="8686800" cy="685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Reference: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hlinkClick r:id="rId2"/>
              </a:rPr>
              <a:t>https://www.raspberrypi.org/documentation/configuration/raspi-config.md</a:t>
            </a:r>
            <a:endParaRPr lang="en-US" sz="1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3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Update Software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914400"/>
            <a:ext cx="8686800" cy="765048"/>
            <a:chOff x="228600" y="304800"/>
            <a:chExt cx="8686800" cy="765048"/>
          </a:xfrm>
        </p:grpSpPr>
        <p:sp>
          <p:nvSpPr>
            <p:cNvPr id="7" name="Rectangle 6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Update system packages: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aptitude update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1978152"/>
            <a:ext cx="8686800" cy="765048"/>
            <a:chOff x="228600" y="304800"/>
            <a:chExt cx="8686800" cy="765048"/>
          </a:xfrm>
        </p:grpSpPr>
        <p:sp>
          <p:nvSpPr>
            <p:cNvPr id="12" name="Rectangle 11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Update installed packages: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aptitude upgrade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3044952"/>
            <a:ext cx="8686800" cy="765048"/>
            <a:chOff x="228600" y="304800"/>
            <a:chExt cx="8686800" cy="765048"/>
          </a:xfrm>
        </p:grpSpPr>
        <p:sp>
          <p:nvSpPr>
            <p:cNvPr id="15" name="Rectangle 14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Update firmware: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rpi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06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Install Libraries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914400"/>
            <a:ext cx="8686800" cy="765048"/>
            <a:chOff x="228600" y="304800"/>
            <a:chExt cx="8686800" cy="765048"/>
          </a:xfrm>
        </p:grpSpPr>
        <p:sp>
          <p:nvSpPr>
            <p:cNvPr id="7" name="Rectangle 6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Download and install Python 3.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aptitude install python3-dev python3-pip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1978152"/>
            <a:ext cx="8686800" cy="765048"/>
            <a:chOff x="228600" y="304800"/>
            <a:chExt cx="8686800" cy="765048"/>
          </a:xfrm>
        </p:grpSpPr>
        <p:sp>
          <p:nvSpPr>
            <p:cNvPr id="12" name="Rectangle 11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Download and install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WiringPi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-Python</a:t>
              </a:r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.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pip install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wiringpi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3044952"/>
            <a:ext cx="8686800" cy="1222248"/>
            <a:chOff x="228600" y="304800"/>
            <a:chExt cx="8686800" cy="1222248"/>
          </a:xfrm>
        </p:grpSpPr>
        <p:sp>
          <p:nvSpPr>
            <p:cNvPr id="15" name="Rectangle 14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Download and install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Pololu_drv8835_rpi</a:t>
              </a:r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685800"/>
              <a:ext cx="8385048" cy="841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clone https://github.com/pololu/drv8835-motor-driver-rpi.git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 drv8835-motor-driver-rpi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python setup.py install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8600" y="4572000"/>
            <a:ext cx="8686800" cy="685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Reference: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hlinkClick r:id="rId2"/>
              </a:rPr>
              <a:t>https://github.com/pololu/drv8835-motor-driver-rpi</a:t>
            </a:r>
            <a:endParaRPr lang="en-US" sz="1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3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Wireless Configuration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" y="914400"/>
            <a:ext cx="8686800" cy="3657600"/>
            <a:chOff x="228600" y="762000"/>
            <a:chExt cx="8686800" cy="3657600"/>
          </a:xfrm>
        </p:grpSpPr>
        <p:sp>
          <p:nvSpPr>
            <p:cNvPr id="8" name="Rectangle 7"/>
            <p:cNvSpPr/>
            <p:nvPr/>
          </p:nvSpPr>
          <p:spPr>
            <a:xfrm>
              <a:off x="228600" y="7620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Update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</a:t>
              </a:r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 configuration file before updating router DHCP routing list: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11430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nano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/network/interfaces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1676400"/>
              <a:ext cx="8385048" cy="274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auto lo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lo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loopback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eth0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manual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allow-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hotplug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manual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wpa-conf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wpa_supplicant.conf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allow-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hotplug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wlan1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manual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wpa-conf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wpa_supplicant.conf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4953000"/>
            <a:ext cx="8686800" cy="685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Reference:</a:t>
            </a:r>
          </a:p>
          <a:p>
            <a:pPr>
              <a:tabLst>
                <a:tab pos="228600" algn="l"/>
              </a:tabLst>
            </a:pPr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hlinkClick r:id="rId2"/>
              </a:rPr>
              <a:t>https://www.raspberrypi.org/forums/viewtopic.php?f=28&amp;t=50312</a:t>
            </a:r>
            <a:endParaRPr lang="en-US" sz="1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3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4816AD-E125-4AFC-9712-285D07924E98}"/>
              </a:ext>
            </a:extLst>
          </p:cNvPr>
          <p:cNvGrpSpPr/>
          <p:nvPr/>
        </p:nvGrpSpPr>
        <p:grpSpPr>
          <a:xfrm>
            <a:off x="76200" y="838200"/>
            <a:ext cx="8988552" cy="5486400"/>
            <a:chOff x="76200" y="838200"/>
            <a:chExt cx="8988552" cy="54864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F9B306-5813-4CE3-8FBE-BB34E17F89ED}"/>
                </a:ext>
              </a:extLst>
            </p:cNvPr>
            <p:cNvSpPr/>
            <p:nvPr/>
          </p:nvSpPr>
          <p:spPr>
            <a:xfrm>
              <a:off x="76200" y="838200"/>
              <a:ext cx="8988552" cy="5486400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90544" y="2514600"/>
              <a:ext cx="987552" cy="1905000"/>
              <a:chOff x="3508248" y="2514600"/>
              <a:chExt cx="987552" cy="1905000"/>
            </a:xfrm>
            <a:effectLst/>
          </p:grpSpPr>
          <p:grpSp>
            <p:nvGrpSpPr>
              <p:cNvPr id="154" name="Group 153"/>
              <p:cNvGrpSpPr/>
              <p:nvPr/>
            </p:nvGrpSpPr>
            <p:grpSpPr>
              <a:xfrm>
                <a:off x="3508248" y="2514600"/>
                <a:ext cx="987552" cy="1905000"/>
                <a:chOff x="3432048" y="2819400"/>
                <a:chExt cx="987552" cy="19050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432048" y="2819401"/>
                  <a:ext cx="987552" cy="19049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8288" rIns="18288"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+mj-lt"/>
                      <a:cs typeface="Times New Roman" panose="02020603050405020304" pitchFamily="18" charset="0"/>
                    </a:rPr>
                    <a:t>6700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+mj-lt"/>
                      <a:cs typeface="Times New Roman" panose="02020603050405020304" pitchFamily="18" charset="0"/>
                    </a:rPr>
                    <a:t>mAh</a:t>
                  </a:r>
                  <a:endPara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+mj-lt"/>
                      <a:cs typeface="Times New Roman" panose="02020603050405020304" pitchFamily="18" charset="0"/>
                    </a:rPr>
                    <a:t>Li-ion</a:t>
                  </a: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657600" y="2819400"/>
                  <a:ext cx="533400" cy="12984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049" y="3048000"/>
                <a:ext cx="532151" cy="1298448"/>
              </a:xfrm>
              <a:prstGeom prst="rect">
                <a:avLst/>
              </a:prstGeom>
              <a:scene3d>
                <a:camera prst="perspectiveLeft"/>
                <a:lightRig rig="threePt" dir="t"/>
              </a:scene3d>
            </p:spPr>
          </p:pic>
        </p:grpSp>
        <p:cxnSp>
          <p:nvCxnSpPr>
            <p:cNvPr id="38" name="Elbow Connector 37"/>
            <p:cNvCxnSpPr>
              <a:cxnSpLocks/>
              <a:stCxn id="53" idx="0"/>
              <a:endCxn id="50" idx="0"/>
            </p:cNvCxnSpPr>
            <p:nvPr/>
          </p:nvCxnSpPr>
          <p:spPr>
            <a:xfrm rot="16200000" flipV="1">
              <a:off x="4782312" y="-1924812"/>
              <a:ext cx="12700" cy="735482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52" idx="2"/>
              <a:endCxn id="93" idx="0"/>
            </p:cNvCxnSpPr>
            <p:nvPr/>
          </p:nvCxnSpPr>
          <p:spPr>
            <a:xfrm rot="16200000" flipH="1">
              <a:off x="4744655" y="2041079"/>
              <a:ext cx="377953" cy="5690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2" idx="2"/>
              <a:endCxn id="150" idx="0"/>
            </p:cNvCxnSpPr>
            <p:nvPr/>
          </p:nvCxnSpPr>
          <p:spPr>
            <a:xfrm rot="5400000">
              <a:off x="4177727" y="2043241"/>
              <a:ext cx="377953" cy="5647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176" idx="0"/>
              <a:endCxn id="50" idx="2"/>
            </p:cNvCxnSpPr>
            <p:nvPr/>
          </p:nvCxnSpPr>
          <p:spPr>
            <a:xfrm flipH="1" flipV="1">
              <a:off x="1104900" y="2136648"/>
              <a:ext cx="1581" cy="3779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4" idx="0"/>
              <a:endCxn id="54" idx="2"/>
            </p:cNvCxnSpPr>
            <p:nvPr/>
          </p:nvCxnSpPr>
          <p:spPr>
            <a:xfrm flipV="1">
              <a:off x="2820924" y="2136648"/>
              <a:ext cx="0" cy="3779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  <a:stCxn id="151" idx="0"/>
              <a:endCxn id="51" idx="2"/>
            </p:cNvCxnSpPr>
            <p:nvPr/>
          </p:nvCxnSpPr>
          <p:spPr>
            <a:xfrm flipH="1" flipV="1">
              <a:off x="6819900" y="2136648"/>
              <a:ext cx="3760" cy="3779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59" idx="0"/>
              <a:endCxn id="53" idx="2"/>
            </p:cNvCxnSpPr>
            <p:nvPr/>
          </p:nvCxnSpPr>
          <p:spPr>
            <a:xfrm flipV="1">
              <a:off x="8458200" y="2136648"/>
              <a:ext cx="1524" cy="3779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883838" y="911352"/>
              <a:ext cx="1526362" cy="384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" r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Tracked Robot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212848" y="2514600"/>
              <a:ext cx="1216152" cy="1901952"/>
              <a:chOff x="2130552" y="2743200"/>
              <a:chExt cx="1216152" cy="1901952"/>
            </a:xfrm>
            <a:effectLst/>
          </p:grpSpPr>
          <p:sp>
            <p:nvSpPr>
              <p:cNvPr id="144" name="Rectangle 143"/>
              <p:cNvSpPr/>
              <p:nvPr/>
            </p:nvSpPr>
            <p:spPr>
              <a:xfrm>
                <a:off x="2130552" y="2743200"/>
                <a:ext cx="1216152" cy="19019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" rIns="18288" rtlCol="0" anchor="t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DRV8835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Dual Motor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Driver Kit</a:t>
                </a:r>
              </a:p>
            </p:txBody>
          </p:sp>
          <p:pic>
            <p:nvPicPr>
              <p:cNvPr id="3089" name="Picture 17" descr="D:\Lucas\projects\robot\TrackedRobot\motor_controller\DRV8835_DualMotorDriverKit\pic\drv8835_driver_kit_assembled_tin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3495251"/>
                <a:ext cx="987552" cy="853245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7" name="Group 156"/>
            <p:cNvGrpSpPr/>
            <p:nvPr/>
          </p:nvGrpSpPr>
          <p:grpSpPr>
            <a:xfrm>
              <a:off x="155562" y="2514600"/>
              <a:ext cx="1901838" cy="1901952"/>
              <a:chOff x="79362" y="2743200"/>
              <a:chExt cx="1901838" cy="1901952"/>
            </a:xfrm>
            <a:effectLst/>
          </p:grpSpPr>
          <p:sp>
            <p:nvSpPr>
              <p:cNvPr id="176" name="Rectangle 175"/>
              <p:cNvSpPr/>
              <p:nvPr/>
            </p:nvSpPr>
            <p:spPr>
              <a:xfrm>
                <a:off x="79362" y="2743200"/>
                <a:ext cx="1901838" cy="19019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" rIns="18288" rtlCol="0" anchor="t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Dagu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Rover 5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Tracked Chassis</a:t>
                </a:r>
              </a:p>
            </p:txBody>
          </p:sp>
          <p:pic>
            <p:nvPicPr>
              <p:cNvPr id="4099" name="Picture 3" descr="D:\Lucas\projects\robot\TrackedRobot\DaguRover5\pic\dagu_rover_5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276600"/>
                <a:ext cx="1752600" cy="129844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5874919" y="2514599"/>
              <a:ext cx="1897481" cy="3730752"/>
              <a:chOff x="4927965" y="2743200"/>
              <a:chExt cx="1897481" cy="3730752"/>
            </a:xfrm>
            <a:effectLst/>
          </p:grpSpPr>
          <p:sp>
            <p:nvSpPr>
              <p:cNvPr id="151" name="Rectangle 150"/>
              <p:cNvSpPr/>
              <p:nvPr/>
            </p:nvSpPr>
            <p:spPr>
              <a:xfrm>
                <a:off x="4927965" y="2743200"/>
                <a:ext cx="1897481" cy="37307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" rIns="18288" rtlCol="0" anchor="t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Raspberry Pi 2 Model B</a:t>
                </a:r>
              </a:p>
            </p:txBody>
          </p:sp>
          <p:pic>
            <p:nvPicPr>
              <p:cNvPr id="4100" name="Picture 4" descr="D:\Lucas\projects\robot\TrackedRobot\RaspberryPi\doc\pic\amazon_canakit_raspberry-pi-b+_web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1116" y="3050381"/>
                <a:ext cx="1755648" cy="1216820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7924800" y="3200400"/>
              <a:ext cx="1066800" cy="1673352"/>
              <a:chOff x="7464552" y="3194304"/>
              <a:chExt cx="1066800" cy="1673352"/>
            </a:xfrm>
            <a:effectLst/>
          </p:grpSpPr>
          <p:sp>
            <p:nvSpPr>
              <p:cNvPr id="61" name="Rectangle 60"/>
              <p:cNvSpPr/>
              <p:nvPr/>
            </p:nvSpPr>
            <p:spPr>
              <a:xfrm>
                <a:off x="7464552" y="3194304"/>
                <a:ext cx="1066800" cy="16733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" rIns="18288" rtlCol="0" anchor="t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Edimax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EW-7811Un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USB Wi-Fi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Module</a:t>
                </a:r>
              </a:p>
            </p:txBody>
          </p:sp>
          <p:pic>
            <p:nvPicPr>
              <p:cNvPr id="3090" name="Picture 18" descr="D:\Lucas\projects\robot\TrackedRobot\communication\pic\EW-7811Un_01_tiny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104" y="4184904"/>
                <a:ext cx="612648" cy="61264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609600" y="1752600"/>
              <a:ext cx="990600" cy="384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Platform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48400" y="1752600"/>
              <a:ext cx="1143000" cy="384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2772" y="1752600"/>
              <a:ext cx="912628" cy="384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Power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24800" y="1752600"/>
              <a:ext cx="1069848" cy="384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Wireless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12848" y="1752600"/>
              <a:ext cx="1216152" cy="384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" rIns="18288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Driver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924800" y="2514600"/>
              <a:ext cx="1066800" cy="459581"/>
              <a:chOff x="7467600" y="4873752"/>
              <a:chExt cx="1066800" cy="459581"/>
            </a:xfrm>
            <a:effectLst/>
          </p:grpSpPr>
          <p:sp>
            <p:nvSpPr>
              <p:cNvPr id="59" name="Rectangle 58"/>
              <p:cNvSpPr/>
              <p:nvPr/>
            </p:nvSpPr>
            <p:spPr>
              <a:xfrm>
                <a:off x="7467600" y="4873752"/>
                <a:ext cx="1066800" cy="4595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IEEE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802.11</a:t>
                </a:r>
              </a:p>
            </p:txBody>
          </p:sp>
          <p:pic>
            <p:nvPicPr>
              <p:cNvPr id="60" name="Picture 2" descr="D:\Lucas\PhD\research\Dissertation\pic\icons\wi-fi_clea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0109" y="4949952"/>
                <a:ext cx="388091" cy="3017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6172200" y="4876800"/>
              <a:ext cx="1298448" cy="1219200"/>
              <a:chOff x="4648208" y="4724400"/>
              <a:chExt cx="1385002" cy="1219200"/>
            </a:xfrm>
            <a:effectLst/>
          </p:grpSpPr>
          <p:sp>
            <p:nvSpPr>
              <p:cNvPr id="77" name="Rectangle 76"/>
              <p:cNvSpPr/>
              <p:nvPr/>
            </p:nvSpPr>
            <p:spPr>
              <a:xfrm>
                <a:off x="4648208" y="4724400"/>
                <a:ext cx="1385002" cy="121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t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GPIO</a:t>
                </a:r>
              </a:p>
            </p:txBody>
          </p:sp>
          <p:pic>
            <p:nvPicPr>
              <p:cNvPr id="78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9884" y="5029200"/>
                <a:ext cx="1097516" cy="143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4648208" y="5489448"/>
                <a:ext cx="1385002" cy="225552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3.3V power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48208" y="5715000"/>
                <a:ext cx="1385002" cy="2286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PWM signals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648208" y="5260181"/>
                <a:ext cx="1385002" cy="2286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5V power</a:t>
                </a:r>
              </a:p>
            </p:txBody>
          </p:sp>
        </p:grpSp>
        <p:cxnSp>
          <p:nvCxnSpPr>
            <p:cNvPr id="85" name="Elbow Connector 84"/>
            <p:cNvCxnSpPr>
              <a:stCxn id="79" idx="1"/>
              <a:endCxn id="87" idx="2"/>
            </p:cNvCxnSpPr>
            <p:nvPr/>
          </p:nvCxnSpPr>
          <p:spPr>
            <a:xfrm rot="10800000">
              <a:off x="3048000" y="4191000"/>
              <a:ext cx="3124200" cy="1563624"/>
            </a:xfrm>
            <a:prstGeom prst="bentConnector2">
              <a:avLst/>
            </a:prstGeom>
            <a:ln w="25400">
              <a:solidFill>
                <a:srgbClr val="FF9900"/>
              </a:solidFill>
              <a:headEnd type="non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0" idx="1"/>
              <a:endCxn id="88" idx="2"/>
            </p:cNvCxnSpPr>
            <p:nvPr/>
          </p:nvCxnSpPr>
          <p:spPr>
            <a:xfrm rot="10800000">
              <a:off x="2590800" y="4191000"/>
              <a:ext cx="3581400" cy="1790700"/>
            </a:xfrm>
            <a:prstGeom prst="bentConnector2">
              <a:avLst/>
            </a:prstGeom>
            <a:ln w="25400">
              <a:solidFill>
                <a:srgbClr val="0000FF"/>
              </a:solidFill>
              <a:headEnd type="non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819400" y="3962400"/>
              <a:ext cx="457200" cy="2286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62200" y="3962400"/>
              <a:ext cx="457200" cy="2286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04" name="Straight Arrow Connector 103"/>
            <p:cNvCxnSpPr>
              <a:cxnSpLocks/>
              <a:stCxn id="3089" idx="1"/>
              <a:endCxn id="4099" idx="3"/>
            </p:cNvCxnSpPr>
            <p:nvPr/>
          </p:nvCxnSpPr>
          <p:spPr>
            <a:xfrm flipH="1">
              <a:off x="1981200" y="3693274"/>
              <a:ext cx="387096" cy="395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086600" y="4038600"/>
              <a:ext cx="685800" cy="612648"/>
              <a:chOff x="3504836" y="4343400"/>
              <a:chExt cx="685800" cy="612648"/>
            </a:xfrm>
            <a:effectLst/>
          </p:grpSpPr>
          <p:sp>
            <p:nvSpPr>
              <p:cNvPr id="74" name="Rectangle 73"/>
              <p:cNvSpPr/>
              <p:nvPr/>
            </p:nvSpPr>
            <p:spPr>
              <a:xfrm>
                <a:off x="3504836" y="4343400"/>
                <a:ext cx="685800" cy="612648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USB</a:t>
                </a:r>
              </a:p>
            </p:txBody>
          </p:sp>
          <p:pic>
            <p:nvPicPr>
              <p:cNvPr id="75" name="Picture 2" descr="D:\Lucas\PhD\research\Dissertation\pic\icons\usb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4" y="4393631"/>
                <a:ext cx="530352" cy="254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6" name="Rectangle 155"/>
            <p:cNvSpPr/>
            <p:nvPr/>
          </p:nvSpPr>
          <p:spPr>
            <a:xfrm>
              <a:off x="7772400" y="4419600"/>
              <a:ext cx="301752" cy="30480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71" name="Straight Arrow Connector 170"/>
            <p:cNvCxnSpPr>
              <a:stCxn id="3089" idx="3"/>
              <a:endCxn id="84" idx="1"/>
            </p:cNvCxnSpPr>
            <p:nvPr/>
          </p:nvCxnSpPr>
          <p:spPr>
            <a:xfrm>
              <a:off x="3355848" y="3693274"/>
              <a:ext cx="461497" cy="395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61" idx="0"/>
              <a:endCxn id="59" idx="2"/>
            </p:cNvCxnSpPr>
            <p:nvPr/>
          </p:nvCxnSpPr>
          <p:spPr>
            <a:xfrm flipV="1">
              <a:off x="8458200" y="2974181"/>
              <a:ext cx="0" cy="2262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581400" y="4568952"/>
              <a:ext cx="1600200" cy="914400"/>
              <a:chOff x="3105948" y="4079870"/>
              <a:chExt cx="1600200" cy="914400"/>
            </a:xfrm>
            <a:effectLst/>
          </p:grpSpPr>
          <p:sp>
            <p:nvSpPr>
              <p:cNvPr id="67" name="Rectangle 66"/>
              <p:cNvSpPr/>
              <p:nvPr/>
            </p:nvSpPr>
            <p:spPr>
              <a:xfrm>
                <a:off x="3105948" y="4079870"/>
                <a:ext cx="1600200" cy="91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822960" rIns="18288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100 mA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USB LED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Lamp</a:t>
                </a: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8348" y="4307568"/>
                <a:ext cx="685800" cy="613550"/>
              </a:xfrm>
              <a:prstGeom prst="rect">
                <a:avLst/>
              </a:prstGeom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4724400" y="2514600"/>
              <a:ext cx="987552" cy="1905000"/>
              <a:chOff x="3508248" y="2514600"/>
              <a:chExt cx="987552" cy="1905000"/>
            </a:xfrm>
            <a:effectLst/>
          </p:grpSpPr>
          <p:grpSp>
            <p:nvGrpSpPr>
              <p:cNvPr id="90" name="Group 89"/>
              <p:cNvGrpSpPr/>
              <p:nvPr/>
            </p:nvGrpSpPr>
            <p:grpSpPr>
              <a:xfrm>
                <a:off x="3508248" y="2514600"/>
                <a:ext cx="987552" cy="1905000"/>
                <a:chOff x="3432048" y="2819400"/>
                <a:chExt cx="987552" cy="1905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432048" y="2819401"/>
                  <a:ext cx="987552" cy="190499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8288" rIns="18288" rtlCol="0" anchor="t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+mj-lt"/>
                      <a:cs typeface="Times New Roman" panose="02020603050405020304" pitchFamily="18" charset="0"/>
                    </a:rPr>
                    <a:t>5200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+mj-lt"/>
                      <a:cs typeface="Times New Roman" panose="02020603050405020304" pitchFamily="18" charset="0"/>
                    </a:rPr>
                    <a:t>mAh</a:t>
                  </a:r>
                  <a:endPara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+mj-lt"/>
                      <a:cs typeface="Times New Roman" panose="02020603050405020304" pitchFamily="18" charset="0"/>
                    </a:rPr>
                    <a:t>Li-ion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657600" y="2819400"/>
                  <a:ext cx="533400" cy="12984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896" y="3048000"/>
                <a:ext cx="532151" cy="1298448"/>
              </a:xfrm>
              <a:prstGeom prst="rect">
                <a:avLst/>
              </a:prstGeom>
              <a:scene3d>
                <a:camera prst="perspectiveLeft"/>
                <a:lightRig rig="threePt" dir="t"/>
              </a:scene3d>
            </p:spPr>
          </p:pic>
        </p:grpSp>
        <p:cxnSp>
          <p:nvCxnSpPr>
            <p:cNvPr id="92" name="Straight Arrow Connector 91"/>
            <p:cNvCxnSpPr>
              <a:cxnSpLocks/>
              <a:stCxn id="91" idx="3"/>
            </p:cNvCxnSpPr>
            <p:nvPr/>
          </p:nvCxnSpPr>
          <p:spPr>
            <a:xfrm flipV="1">
              <a:off x="5488199" y="3541776"/>
              <a:ext cx="594360" cy="15544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" idx="0"/>
              <a:endCxn id="84" idx="2"/>
            </p:cNvCxnSpPr>
            <p:nvPr/>
          </p:nvCxnSpPr>
          <p:spPr>
            <a:xfrm flipV="1">
              <a:off x="4076700" y="4346448"/>
              <a:ext cx="6721" cy="45020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2" idx="0"/>
              <a:endCxn id="44" idx="2"/>
            </p:cNvCxnSpPr>
            <p:nvPr/>
          </p:nvCxnSpPr>
          <p:spPr>
            <a:xfrm flipH="1" flipV="1">
              <a:off x="4647019" y="1295400"/>
              <a:ext cx="206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CAA6E50-865E-478A-A192-4BF6F1B20EEF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2819402" y="1524000"/>
              <a:ext cx="1522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08A8034-229A-4819-B46D-CD81C6608D58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819900" y="15240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41A20-5C5D-4EB1-B5D3-6B51632BEF48}"/>
                </a:ext>
              </a:extLst>
            </p:cNvPr>
            <p:cNvGrpSpPr/>
            <p:nvPr/>
          </p:nvGrpSpPr>
          <p:grpSpPr>
            <a:xfrm>
              <a:off x="5867400" y="3806952"/>
              <a:ext cx="987552" cy="917448"/>
              <a:chOff x="6553200" y="2816352"/>
              <a:chExt cx="987552" cy="91744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13231C8-1309-4790-81D6-6DB1C4EEA728}"/>
                  </a:ext>
                </a:extLst>
              </p:cNvPr>
              <p:cNvSpPr/>
              <p:nvPr/>
            </p:nvSpPr>
            <p:spPr>
              <a:xfrm>
                <a:off x="6553200" y="2816352"/>
                <a:ext cx="987552" cy="917448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" rIns="18288" rtlCol="0" anchor="b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16 GB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microSDHC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FB66ECC-EB0C-451C-A00D-CDFB2D302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54952" y="2920837"/>
                <a:ext cx="384048" cy="276515"/>
              </a:xfrm>
              <a:prstGeom prst="rect">
                <a:avLst/>
              </a:prstGeom>
            </p:spPr>
          </p:pic>
        </p:grpSp>
        <p:cxnSp>
          <p:nvCxnSpPr>
            <p:cNvPr id="72" name="Straight Arrow Connector 71"/>
            <p:cNvCxnSpPr>
              <a:cxnSpLocks/>
              <a:stCxn id="3090" idx="1"/>
            </p:cNvCxnSpPr>
            <p:nvPr/>
          </p:nvCxnSpPr>
          <p:spPr>
            <a:xfrm flipH="1">
              <a:off x="7696200" y="4497324"/>
              <a:ext cx="454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DB19D7-8B76-483F-A993-5A6CC652A0E5}"/>
                </a:ext>
              </a:extLst>
            </p:cNvPr>
            <p:cNvSpPr/>
            <p:nvPr/>
          </p:nvSpPr>
          <p:spPr>
            <a:xfrm>
              <a:off x="5181600" y="3810000"/>
              <a:ext cx="155448" cy="381000"/>
            </a:xfrm>
            <a:prstGeom prst="rect">
              <a:avLst/>
            </a:prstGeom>
            <a:solidFill>
              <a:srgbClr val="18181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49E8EB3-86C2-4995-B47C-0F5A97030ADD}"/>
                </a:ext>
              </a:extLst>
            </p:cNvPr>
            <p:cNvSpPr/>
            <p:nvPr/>
          </p:nvSpPr>
          <p:spPr>
            <a:xfrm>
              <a:off x="4038600" y="3810000"/>
              <a:ext cx="155448" cy="381000"/>
            </a:xfrm>
            <a:prstGeom prst="rect">
              <a:avLst/>
            </a:prstGeom>
            <a:solidFill>
              <a:srgbClr val="18181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70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Wireless Configuration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" y="914400"/>
            <a:ext cx="8686800" cy="4343400"/>
            <a:chOff x="228600" y="762000"/>
            <a:chExt cx="8686800" cy="4343400"/>
          </a:xfrm>
        </p:grpSpPr>
        <p:sp>
          <p:nvSpPr>
            <p:cNvPr id="8" name="Rectangle 7"/>
            <p:cNvSpPr/>
            <p:nvPr/>
          </p:nvSpPr>
          <p:spPr>
            <a:xfrm>
              <a:off x="228600" y="7620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Update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wpa_supplicant.conf</a:t>
              </a:r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 configuration file: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11430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nano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wpa_supplicant.conf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1676400"/>
              <a:ext cx="8385048" cy="3429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ctrl_interface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=DIR=/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/run/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GROUP=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netdev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update_config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</a:p>
            <a:p>
              <a:r>
                <a:rPr lang="en-US" sz="1200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country=GB</a:t>
              </a:r>
            </a:p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network={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ssid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=“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dd-wrt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psk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=“********”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proto=RSN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key_mgmt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=WPA-PSK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pairwise=CCMP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group=CCMP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auth_alg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=OPEN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network={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ssid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=“WSU-ENG”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key_mgmt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=NONE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5486400"/>
            <a:ext cx="8686800" cy="765048"/>
            <a:chOff x="228600" y="304800"/>
            <a:chExt cx="8686800" cy="765048"/>
          </a:xfrm>
        </p:grpSpPr>
        <p:sp>
          <p:nvSpPr>
            <p:cNvPr id="12" name="Rectangle 11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Reboot: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shutdown –r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1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Wireless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Update router DHCP routing list</a:t>
            </a:r>
          </a:p>
          <a:p>
            <a:pPr lvl="1"/>
            <a:r>
              <a:rPr lang="en-US" sz="1800" dirty="0"/>
              <a:t>Status &gt; LAN</a:t>
            </a:r>
          </a:p>
          <a:p>
            <a:pPr lvl="1"/>
            <a:r>
              <a:rPr lang="en-US" sz="1800" dirty="0"/>
              <a:t>Copy MAC Address</a:t>
            </a:r>
          </a:p>
          <a:p>
            <a:pPr lvl="1"/>
            <a:r>
              <a:rPr lang="en-US" sz="1800" dirty="0"/>
              <a:t>Services &gt; Services</a:t>
            </a:r>
          </a:p>
          <a:p>
            <a:pPr lvl="1"/>
            <a:r>
              <a:rPr lang="en-US" sz="1800" dirty="0"/>
              <a:t>Under DHCP Server</a:t>
            </a:r>
          </a:p>
          <a:p>
            <a:pPr lvl="1"/>
            <a:r>
              <a:rPr lang="en-US" sz="1800" dirty="0"/>
              <a:t>Click Add</a:t>
            </a:r>
          </a:p>
          <a:p>
            <a:pPr lvl="1"/>
            <a:r>
              <a:rPr lang="en-US" sz="1800" dirty="0"/>
              <a:t>Populate MAC Address, Host Name, and IP Address fields</a:t>
            </a:r>
          </a:p>
          <a:p>
            <a:pPr lvl="1"/>
            <a:r>
              <a:rPr lang="en-US" sz="1800" dirty="0"/>
              <a:t>At the bottom of the page, click Apply Settings</a:t>
            </a:r>
          </a:p>
        </p:txBody>
      </p:sp>
    </p:spTree>
    <p:extLst>
      <p:ext uri="{BB962C8B-B14F-4D97-AF65-F5344CB8AC3E}">
        <p14:creationId xmlns:p14="http://schemas.microsoft.com/office/powerpoint/2010/main" val="1331995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Wireless Configuration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" y="914400"/>
            <a:ext cx="8686800" cy="3886200"/>
            <a:chOff x="228600" y="762000"/>
            <a:chExt cx="8686800" cy="3886200"/>
          </a:xfrm>
        </p:grpSpPr>
        <p:sp>
          <p:nvSpPr>
            <p:cNvPr id="8" name="Rectangle 7"/>
            <p:cNvSpPr/>
            <p:nvPr/>
          </p:nvSpPr>
          <p:spPr>
            <a:xfrm>
              <a:off x="228600" y="7620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Edit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</a:t>
              </a:r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 configuration file after updating router DHCP routing list: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11430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nano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/network/interfaces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1676400"/>
              <a:ext cx="8385048" cy="297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auto lo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lo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loopback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eth0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manual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allow-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hotplug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manual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 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dhcp</a:t>
              </a:r>
              <a:endPara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wpa-conf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wpa_supplicant.conf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allow-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hotplug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wlan1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iface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wlan0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inet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manual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wpa-conf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wpa_supplicant.conf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5105400"/>
            <a:ext cx="8686800" cy="765048"/>
            <a:chOff x="228600" y="304800"/>
            <a:chExt cx="8686800" cy="765048"/>
          </a:xfrm>
        </p:grpSpPr>
        <p:sp>
          <p:nvSpPr>
            <p:cNvPr id="12" name="Rectangle 11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Reboot: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shutdown –r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04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FileZilla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 manager</a:t>
            </a:r>
          </a:p>
          <a:p>
            <a:pPr lvl="2">
              <a:tabLst>
                <a:tab pos="2743200" algn="l"/>
              </a:tabLst>
            </a:pPr>
            <a:r>
              <a:rPr lang="en-US" sz="1600" dirty="0"/>
              <a:t>Protocol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SFTP</a:t>
            </a:r>
          </a:p>
          <a:p>
            <a:pPr lvl="2">
              <a:tabLst>
                <a:tab pos="2743200" algn="l"/>
              </a:tabLst>
            </a:pPr>
            <a:r>
              <a:rPr lang="en-US" sz="1600" dirty="0"/>
              <a:t>Host	</a:t>
            </a: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address</a:t>
            </a:r>
          </a:p>
          <a:p>
            <a:pPr lvl="2">
              <a:tabLst>
                <a:tab pos="2743200" algn="l"/>
              </a:tabLst>
            </a:pPr>
            <a:r>
              <a:rPr lang="en-US" sz="1600" dirty="0"/>
              <a:t>Port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</a:p>
          <a:p>
            <a:pPr lvl="2">
              <a:tabLst>
                <a:tab pos="2743200" algn="l"/>
              </a:tabLst>
            </a:pPr>
            <a:r>
              <a:rPr lang="en-US" sz="1600" dirty="0"/>
              <a:t>Logon Type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</a:p>
          <a:p>
            <a:pPr lvl="2">
              <a:tabLst>
                <a:tab pos="2743200" algn="l"/>
              </a:tabLst>
            </a:pPr>
            <a:r>
              <a:rPr lang="en-US" sz="1600" dirty="0"/>
              <a:t>User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</a:t>
            </a:r>
          </a:p>
          <a:p>
            <a:pPr lvl="2">
              <a:tabLst>
                <a:tab pos="2743200" algn="l"/>
              </a:tabLst>
            </a:pPr>
            <a:r>
              <a:rPr lang="en-US" sz="1600" dirty="0"/>
              <a:t>Password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cares</a:t>
            </a:r>
          </a:p>
          <a:p>
            <a:pPr lvl="2"/>
            <a:r>
              <a:rPr lang="en-US" sz="1600" dirty="0"/>
              <a:t>Click 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662529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Launch Script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" y="914400"/>
            <a:ext cx="8686800" cy="2971800"/>
            <a:chOff x="228600" y="762000"/>
            <a:chExt cx="8686800" cy="2971800"/>
          </a:xfrm>
        </p:grpSpPr>
        <p:sp>
          <p:nvSpPr>
            <p:cNvPr id="8" name="Rectangle 7"/>
            <p:cNvSpPr/>
            <p:nvPr/>
          </p:nvSpPr>
          <p:spPr>
            <a:xfrm>
              <a:off x="228600" y="7620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Create a launch script: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11430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nano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launch-robot-1.sh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1676400"/>
              <a:ext cx="8385048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#!/bin/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launch-robot-1.sh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echo `date +"%Y-%m-%d %H:%M:%S"` `hostname`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#sleep 20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 /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 /home/pi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echo `date +"%Y-%m-%d %H:%M:%S"` robot-client-1.py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python3 robot-client-1.py $1</a:t>
              </a:r>
            </a:p>
            <a:p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shutdown –h now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4038600"/>
            <a:ext cx="8686800" cy="765048"/>
            <a:chOff x="228600" y="304800"/>
            <a:chExt cx="8686800" cy="765048"/>
          </a:xfrm>
        </p:grpSpPr>
        <p:sp>
          <p:nvSpPr>
            <p:cNvPr id="16" name="Rectangle 15"/>
            <p:cNvSpPr/>
            <p:nvPr/>
          </p:nvSpPr>
          <p:spPr>
            <a:xfrm>
              <a:off x="228600" y="3048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Make script executable: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858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chmod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755 launch-robot-1.sh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563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Schedule Script Task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4648200"/>
            <a:ext cx="8686800" cy="765048"/>
            <a:chOff x="228600" y="5334000"/>
            <a:chExt cx="8686800" cy="765048"/>
          </a:xfrm>
        </p:grpSpPr>
        <p:sp>
          <p:nvSpPr>
            <p:cNvPr id="12" name="Rectangle 11"/>
            <p:cNvSpPr/>
            <p:nvPr/>
          </p:nvSpPr>
          <p:spPr>
            <a:xfrm>
              <a:off x="228600" y="5334000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Reboot: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5715000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shutdown –r now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655"/>
              </p:ext>
            </p:extLst>
          </p:nvPr>
        </p:nvGraphicFramePr>
        <p:xfrm>
          <a:off x="1752600" y="3349752"/>
          <a:ext cx="5486400" cy="129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746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714810563"/>
                    </a:ext>
                  </a:extLst>
                </a:gridCol>
              </a:tblGrid>
              <a:tr h="32461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Execute command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every boot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@reboot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38953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Redirect standard output to overwrite log file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logfile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14957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Redirect standard output to append log file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&gt;&gt;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logfile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20117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Redirect standard output and standard error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&gt;&gt;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logfile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2&gt;&amp;1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5262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8600" y="911352"/>
            <a:ext cx="8686800" cy="2212848"/>
            <a:chOff x="228600" y="911352"/>
            <a:chExt cx="8686800" cy="2212848"/>
          </a:xfrm>
        </p:grpSpPr>
        <p:sp>
          <p:nvSpPr>
            <p:cNvPr id="8" name="Rectangle 7"/>
            <p:cNvSpPr/>
            <p:nvPr/>
          </p:nvSpPr>
          <p:spPr>
            <a:xfrm>
              <a:off x="228600" y="1825752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Schedule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cron</a:t>
              </a:r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 task: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2206752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sudo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crontab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2740152"/>
              <a:ext cx="8385048" cy="3840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@reboot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/home/pi/launch-robot-1.sh &gt;/home/pi/log/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cronlog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2&gt;&amp;1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" y="911352"/>
              <a:ext cx="8686800" cy="384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Create log directory: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1292352"/>
              <a:ext cx="8385048" cy="384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</a:t>
              </a:r>
              <a:r>
                <a:rPr lang="en-US" sz="16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mkdir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log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28600" y="5638800"/>
            <a:ext cx="8686800" cy="914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References:</a:t>
            </a:r>
          </a:p>
          <a:p>
            <a:pPr>
              <a:tabLst>
                <a:tab pos="228600" algn="l"/>
              </a:tabLst>
            </a:pPr>
            <a:r>
              <a:rPr lang="en-US" sz="1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hlinkClick r:id="rId2"/>
              </a:rPr>
              <a:t>https://help.ubuntu.com/community/CronHowto</a:t>
            </a:r>
            <a:endParaRPr lang="en-US" sz="14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hlinkClick r:id="rId3"/>
              </a:rPr>
              <a:t>http://www.instructables.com/id/Raspberry-Pi-Launch-Python-script-on-startup/</a:t>
            </a:r>
            <a:endParaRPr lang="en-US" sz="14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hlinkClick r:id="rId4"/>
              </a:rPr>
              <a:t>http://www.unixgeeks.org/security/newbie/unix/cron-1.html</a:t>
            </a:r>
            <a:endParaRPr lang="en-US" sz="14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80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Raspberry Pi Cheat Sheet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58785"/>
              </p:ext>
            </p:extLst>
          </p:nvPr>
        </p:nvGraphicFramePr>
        <p:xfrm>
          <a:off x="5181600" y="3886200"/>
          <a:ext cx="38100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714810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Edit text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~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19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IP address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hostname –I</a:t>
                      </a:r>
                    </a:p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-or-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1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Update packages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aptitude update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aptitude upgrade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Update firmware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-update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307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86800"/>
              </p:ext>
            </p:extLst>
          </p:nvPr>
        </p:nvGraphicFramePr>
        <p:xfrm>
          <a:off x="5181600" y="762001"/>
          <a:ext cx="3810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14810563"/>
                    </a:ext>
                  </a:extLst>
                </a:gridCol>
              </a:tblGrid>
              <a:tr h="1423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2568"/>
                  </a:ext>
                </a:extLst>
              </a:tr>
              <a:tr h="2419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CPU information, including serial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 /proc/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cpuinfo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-also-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lscpu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14957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/proc/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meminfo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25583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available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 –o -h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51217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 partitions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 /proc/partitions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75823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Linux kernel version, distribution number,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version,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 /proc/version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97279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List attached 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lsusb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586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37462"/>
              </p:ext>
            </p:extLst>
          </p:nvPr>
        </p:nvGraphicFramePr>
        <p:xfrm>
          <a:off x="152400" y="762000"/>
          <a:ext cx="48768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714810563"/>
                    </a:ext>
                  </a:extLst>
                </a:gridCol>
              </a:tblGrid>
              <a:tr h="1351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2568"/>
                  </a:ext>
                </a:extLst>
              </a:tr>
              <a:tr h="1351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Start graphical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startx</a:t>
                      </a:r>
                      <a:endParaRPr lang="en-US" sz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14957"/>
                  </a:ext>
                </a:extLst>
              </a:tr>
              <a:tr h="2839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Reboot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shutdown –r now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-or-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reboot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52622"/>
                  </a:ext>
                </a:extLst>
              </a:tr>
              <a:tr h="2839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Shutdown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shutdown –h now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-or-</a:t>
                      </a:r>
                    </a:p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3075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02095"/>
              </p:ext>
            </p:extLst>
          </p:nvPr>
        </p:nvGraphicFramePr>
        <p:xfrm>
          <a:off x="152400" y="3886200"/>
          <a:ext cx="487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714810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Processes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Find process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aux | grep /path/script.py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Stop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process no.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1984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kill 1984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Stop Python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script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 + Shift + 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5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46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Robot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43586"/>
              </p:ext>
            </p:extLst>
          </p:nvPr>
        </p:nvGraphicFramePr>
        <p:xfrm>
          <a:off x="228600" y="1397000"/>
          <a:ext cx="868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689179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015856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48105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394714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97275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9561256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58601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Serial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Raspberry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00000000ff954578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rpi-2b-01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192.168.2.101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1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Raspberry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000000000344931c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rpi-2b-02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192.168.2.102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Raspberry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000000001e245a0a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rpi-2b-03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192.168.2.103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5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Raspberry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0000000052c2172e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rpi-2b-04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192.168.2.104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5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Raspberry 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00000000e92a74ee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rpi-bp-01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192.168.2.***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0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88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85800"/>
            <a:ext cx="8991600" cy="586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000" dirty="0" err="1"/>
              <a:t>Pololu</a:t>
            </a:r>
            <a:r>
              <a:rPr lang="en-US" sz="2000" dirty="0"/>
              <a:t> DRV8835 Dual Motor Driver Kit for Raspberry Pi B+</a:t>
            </a:r>
          </a:p>
          <a:p>
            <a:pPr lvl="1"/>
            <a:r>
              <a:rPr lang="en-US" sz="1800" dirty="0">
                <a:hlinkClick r:id="rId2"/>
              </a:rPr>
              <a:t>https://www.pololu.com/product/2753</a:t>
            </a:r>
            <a:endParaRPr lang="en-US" sz="1800" dirty="0"/>
          </a:p>
          <a:p>
            <a:pPr lvl="1"/>
            <a:r>
              <a:rPr lang="en-US" sz="1800" dirty="0"/>
              <a:t>P-MOSFET Reverse Polarity Protection</a:t>
            </a:r>
          </a:p>
          <a:p>
            <a:pPr lvl="2"/>
            <a:r>
              <a:rPr lang="en-US" sz="1400" dirty="0">
                <a:hlinkClick r:id="rId3"/>
              </a:rPr>
              <a:t>http://myelectrons.com/mosfet-reversed-protection/</a:t>
            </a:r>
            <a:endParaRPr lang="en-US" sz="1400" dirty="0"/>
          </a:p>
          <a:p>
            <a:pPr lvl="2"/>
            <a:r>
              <a:rPr lang="en-US" sz="1400" dirty="0">
                <a:hlinkClick r:id="rId4"/>
              </a:rPr>
              <a:t>http://hackaday.com/2011/12/06/reverse-voltage-protection-with-a-p-fet/</a:t>
            </a:r>
            <a:endParaRPr lang="en-US" sz="1400" dirty="0"/>
          </a:p>
          <a:p>
            <a:r>
              <a:rPr lang="en-US" sz="2000" dirty="0"/>
              <a:t>Raspberry Pi B+ GPIO pinout</a:t>
            </a:r>
          </a:p>
          <a:p>
            <a:pPr lvl="1"/>
            <a:r>
              <a:rPr lang="en-US" sz="1800" dirty="0">
                <a:hlinkClick r:id="rId5"/>
              </a:rPr>
              <a:t>http://pi.gadgetoid.com/pinout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609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Motor Driver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762000"/>
            <a:ext cx="4800600" cy="5715000"/>
          </a:xfrm>
        </p:spPr>
        <p:txBody>
          <a:bodyPr>
            <a:normAutofit/>
          </a:bodyPr>
          <a:lstStyle/>
          <a:p>
            <a:r>
              <a:rPr lang="en-US" sz="2000" dirty="0" err="1"/>
              <a:t>Pololu</a:t>
            </a:r>
            <a:r>
              <a:rPr lang="en-US" sz="2000" dirty="0"/>
              <a:t> DRV8835 Dual Motor Driver Kit for Raspberry Pi</a:t>
            </a:r>
          </a:p>
          <a:p>
            <a:pPr lvl="1"/>
            <a:r>
              <a:rPr lang="en-US" sz="1800" dirty="0"/>
              <a:t>DRV8835 dual H-bridge motor driver</a:t>
            </a:r>
          </a:p>
          <a:p>
            <a:pPr lvl="1"/>
            <a:r>
              <a:rPr lang="en-US" sz="1800" dirty="0"/>
              <a:t>FET for reverse battery protection</a:t>
            </a:r>
          </a:p>
          <a:p>
            <a:pPr lvl="1"/>
            <a:r>
              <a:rPr lang="en-US" sz="1800" dirty="0"/>
              <a:t>GPIO header</a:t>
            </a:r>
          </a:p>
          <a:p>
            <a:pPr lvl="1"/>
            <a:r>
              <a:rPr lang="en-US" sz="1800" dirty="0"/>
              <a:t>Optionally power Raspberry Pi through add-on regulator (not included)</a:t>
            </a:r>
          </a:p>
          <a:p>
            <a:pPr lvl="1"/>
            <a:r>
              <a:rPr lang="en-US" sz="1800" dirty="0">
                <a:hlinkClick r:id="rId2"/>
              </a:rPr>
              <a:t>https://www.pololu.com/product/2753</a:t>
            </a:r>
            <a:endParaRPr lang="en-US" sz="1800" dirty="0"/>
          </a:p>
          <a:p>
            <a:r>
              <a:rPr lang="en-US" sz="2000" dirty="0"/>
              <a:t>Python library</a:t>
            </a:r>
          </a:p>
          <a:p>
            <a:pPr lvl="1"/>
            <a:r>
              <a:rPr lang="en-US" sz="1800" dirty="0">
                <a:hlinkClick r:id="rId3"/>
              </a:rPr>
              <a:t>https://github.com/pololu/drv8835-motor-driver-rpi</a:t>
            </a:r>
            <a:endParaRPr lang="en-US" sz="1800" dirty="0"/>
          </a:p>
          <a:p>
            <a:r>
              <a:rPr lang="en-US" sz="2000" dirty="0"/>
              <a:t>Alternative</a:t>
            </a:r>
          </a:p>
          <a:p>
            <a:pPr lvl="1"/>
            <a:r>
              <a:rPr lang="en-US" sz="1800" dirty="0"/>
              <a:t>MC33926 motor driver board if higher current is needed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32780"/>
              </p:ext>
            </p:extLst>
          </p:nvPr>
        </p:nvGraphicFramePr>
        <p:xfrm>
          <a:off x="5102354" y="990600"/>
          <a:ext cx="38130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046">
                  <a:extLst>
                    <a:ext uri="{9D8B030D-6E8A-4147-A177-3AD203B41FA5}">
                      <a16:colId xmlns:a16="http://schemas.microsoft.com/office/drawing/2014/main" val="11483628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8917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4265769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3631387312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02568"/>
                  </a:ext>
                </a:extLst>
              </a:tr>
              <a:tr h="203200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Supply voltage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5700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71103"/>
                  </a:ext>
                </a:extLst>
              </a:tr>
              <a:tr h="203200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(per channel)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149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peak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67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PWM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kHz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3629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02352" y="3200400"/>
            <a:ext cx="3813048" cy="3124200"/>
            <a:chOff x="2667000" y="2590800"/>
            <a:chExt cx="3813048" cy="3124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2590800"/>
              <a:ext cx="3810000" cy="14763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4239301"/>
              <a:ext cx="3813048" cy="1475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176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 Driver PCB</a:t>
            </a:r>
          </a:p>
        </p:txBody>
      </p:sp>
      <p:pic>
        <p:nvPicPr>
          <p:cNvPr id="3077" name="Picture 5" descr="D:\Lucas\projects\robot\TrackedRobot\motor_driver\DRV8835_DualMotorDriverKit\pic\DRV8835_board_top-bottom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90" y="1143000"/>
            <a:ext cx="4670620" cy="40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884372" y="6172200"/>
            <a:ext cx="1375256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3:1 scale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80582" y="3085577"/>
            <a:ext cx="54864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31380" y="3442447"/>
            <a:ext cx="7620" cy="1776730"/>
          </a:xfrm>
          <a:prstGeom prst="line">
            <a:avLst/>
          </a:prstGeom>
          <a:noFill/>
          <a:ln w="19050" cap="rnd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010400" y="3444353"/>
            <a:ext cx="381000" cy="1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10400" y="5219177"/>
            <a:ext cx="384048" cy="0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85027" y="2552177"/>
            <a:ext cx="0" cy="685800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>
          <a:xfrm>
            <a:off x="7162800" y="4070081"/>
            <a:ext cx="457200" cy="5394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16.51 mm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(0.65 in)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240280" y="5523977"/>
            <a:ext cx="466344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903720" y="5295377"/>
            <a:ext cx="0" cy="384048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240280" y="5295377"/>
            <a:ext cx="0" cy="384048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/>
          <p:cNvSpPr/>
          <p:nvPr/>
        </p:nvSpPr>
        <p:spPr>
          <a:xfrm>
            <a:off x="4075786" y="5447777"/>
            <a:ext cx="992428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43.18 mm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(1.7 in)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81" idx="3"/>
          </p:cNvCxnSpPr>
          <p:nvPr/>
        </p:nvCxnSpPr>
        <p:spPr>
          <a:xfrm>
            <a:off x="1981201" y="1942577"/>
            <a:ext cx="445302" cy="462448"/>
          </a:xfrm>
          <a:prstGeom prst="line">
            <a:avLst/>
          </a:prstGeom>
          <a:noFill/>
          <a:ln w="19050" cap="rnd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>
            <a:endCxn id="81" idx="3"/>
          </p:cNvCxnSpPr>
          <p:nvPr/>
        </p:nvCxnSpPr>
        <p:spPr>
          <a:xfrm>
            <a:off x="1600200" y="1942577"/>
            <a:ext cx="381001" cy="0"/>
          </a:xfrm>
          <a:prstGeom prst="line">
            <a:avLst/>
          </a:prstGeom>
          <a:noFill/>
          <a:ln w="190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>
            <a:off x="381000" y="1790177"/>
            <a:ext cx="1600201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2.54 mm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(0.1 in)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193251" y="2704578"/>
            <a:ext cx="0" cy="533399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918619" y="2704577"/>
            <a:ext cx="0" cy="533400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Rectangle 90"/>
          <p:cNvSpPr/>
          <p:nvPr/>
        </p:nvSpPr>
        <p:spPr>
          <a:xfrm>
            <a:off x="3429000" y="2933177"/>
            <a:ext cx="838200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2.54 mm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(0.1 in)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5229222" y="2552177"/>
            <a:ext cx="0" cy="685800"/>
          </a:xfrm>
          <a:prstGeom prst="line">
            <a:avLst/>
          </a:pr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193251" y="3085577"/>
            <a:ext cx="228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690019" y="3085577"/>
            <a:ext cx="228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Rectangle 106"/>
          <p:cNvSpPr/>
          <p:nvPr/>
        </p:nvSpPr>
        <p:spPr>
          <a:xfrm>
            <a:off x="457200" y="3085577"/>
            <a:ext cx="1524001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1.27 mm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(0.05 in)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>
            <a:stCxn id="107" idx="3"/>
          </p:cNvCxnSpPr>
          <p:nvPr/>
        </p:nvCxnSpPr>
        <p:spPr>
          <a:xfrm flipV="1">
            <a:off x="1981201" y="2780777"/>
            <a:ext cx="33099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107" idx="3"/>
          </p:cNvCxnSpPr>
          <p:nvPr/>
        </p:nvCxnSpPr>
        <p:spPr>
          <a:xfrm>
            <a:off x="1676400" y="3237977"/>
            <a:ext cx="304801" cy="0"/>
          </a:xfrm>
          <a:prstGeom prst="line">
            <a:avLst/>
          </a:prstGeom>
          <a:noFill/>
          <a:ln w="190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Rectangle 163"/>
          <p:cNvSpPr/>
          <p:nvPr/>
        </p:nvSpPr>
        <p:spPr>
          <a:xfrm>
            <a:off x="5323205" y="2933177"/>
            <a:ext cx="772795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5.08 mm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(0.2 in)</a:t>
            </a:r>
          </a:p>
        </p:txBody>
      </p:sp>
      <p:cxnSp>
        <p:nvCxnSpPr>
          <p:cNvPr id="28" name="Straight Connector 27"/>
          <p:cNvCxnSpPr>
            <a:stCxn id="37" idx="0"/>
            <a:endCxn id="6" idx="0"/>
          </p:cNvCxnSpPr>
          <p:nvPr/>
        </p:nvCxnSpPr>
        <p:spPr>
          <a:xfrm flipH="1">
            <a:off x="2526792" y="2445543"/>
            <a:ext cx="538163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43" idx="0"/>
            <a:endCxn id="37" idx="0"/>
          </p:cNvCxnSpPr>
          <p:nvPr/>
        </p:nvCxnSpPr>
        <p:spPr>
          <a:xfrm flipH="1">
            <a:off x="3064955" y="2445543"/>
            <a:ext cx="538163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47" idx="0"/>
            <a:endCxn id="43" idx="0"/>
          </p:cNvCxnSpPr>
          <p:nvPr/>
        </p:nvCxnSpPr>
        <p:spPr>
          <a:xfrm flipH="1">
            <a:off x="3603118" y="2445543"/>
            <a:ext cx="538168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51" idx="0"/>
            <a:endCxn id="47" idx="0"/>
          </p:cNvCxnSpPr>
          <p:nvPr/>
        </p:nvCxnSpPr>
        <p:spPr>
          <a:xfrm flipH="1">
            <a:off x="4141286" y="2445543"/>
            <a:ext cx="538168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56" idx="0"/>
            <a:endCxn id="51" idx="0"/>
          </p:cNvCxnSpPr>
          <p:nvPr/>
        </p:nvCxnSpPr>
        <p:spPr>
          <a:xfrm flipH="1">
            <a:off x="4679454" y="2445543"/>
            <a:ext cx="538168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304799" y="1143000"/>
            <a:ext cx="1524001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Pitch:  4.5-5.7 mm</a:t>
            </a:r>
          </a:p>
        </p:txBody>
      </p:sp>
      <p:cxnSp>
        <p:nvCxnSpPr>
          <p:cNvPr id="59" name="Straight Connector 58"/>
          <p:cNvCxnSpPr>
            <a:stCxn id="66" idx="0"/>
            <a:endCxn id="62" idx="0"/>
          </p:cNvCxnSpPr>
          <p:nvPr/>
        </p:nvCxnSpPr>
        <p:spPr>
          <a:xfrm flipH="1">
            <a:off x="2570670" y="3783582"/>
            <a:ext cx="481805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2462784" y="2445543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00947" y="2445543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39110" y="2445543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77278" y="2445543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5446" y="2445543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153614" y="2445543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506662" y="3783582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988467" y="3783582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70" idx="0"/>
            <a:endCxn id="69" idx="0"/>
          </p:cNvCxnSpPr>
          <p:nvPr/>
        </p:nvCxnSpPr>
        <p:spPr>
          <a:xfrm flipH="1" flipV="1">
            <a:off x="3588258" y="3783582"/>
            <a:ext cx="614934" cy="2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Rectangle 68"/>
          <p:cNvSpPr/>
          <p:nvPr/>
        </p:nvSpPr>
        <p:spPr>
          <a:xfrm>
            <a:off x="3524250" y="3783582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39184" y="3783584"/>
            <a:ext cx="128016" cy="128016"/>
          </a:xfrm>
          <a:prstGeom prst="rect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05200" y="3505200"/>
            <a:ext cx="8382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5.67 mm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62200" y="3505200"/>
            <a:ext cx="8382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4.49 mm</a:t>
            </a:r>
          </a:p>
        </p:txBody>
      </p:sp>
      <p:cxnSp>
        <p:nvCxnSpPr>
          <p:cNvPr id="78" name="Straight Connector 77"/>
          <p:cNvCxnSpPr>
            <a:stCxn id="75" idx="0"/>
            <a:endCxn id="18" idx="0"/>
          </p:cNvCxnSpPr>
          <p:nvPr/>
        </p:nvCxnSpPr>
        <p:spPr>
          <a:xfrm flipH="1">
            <a:off x="4587337" y="3622164"/>
            <a:ext cx="269077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stCxn id="76" idx="0"/>
            <a:endCxn id="75" idx="0"/>
          </p:cNvCxnSpPr>
          <p:nvPr/>
        </p:nvCxnSpPr>
        <p:spPr>
          <a:xfrm flipH="1">
            <a:off x="4856414" y="3622164"/>
            <a:ext cx="266983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stCxn id="77" idx="0"/>
            <a:endCxn id="76" idx="0"/>
          </p:cNvCxnSpPr>
          <p:nvPr/>
        </p:nvCxnSpPr>
        <p:spPr>
          <a:xfrm flipH="1">
            <a:off x="5123397" y="3622164"/>
            <a:ext cx="268798" cy="0"/>
          </a:xfrm>
          <a:prstGeom prst="line">
            <a:avLst/>
          </a:prstGeom>
          <a:noFill/>
          <a:ln w="158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4555333" y="3622164"/>
            <a:ext cx="64008" cy="64008"/>
          </a:xfrm>
          <a:prstGeom prst="ellipse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824410" y="3622164"/>
            <a:ext cx="64008" cy="64008"/>
          </a:xfrm>
          <a:prstGeom prst="ellipse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091393" y="3622164"/>
            <a:ext cx="64008" cy="64008"/>
          </a:xfrm>
          <a:prstGeom prst="ellipse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60191" y="3622164"/>
            <a:ext cx="64008" cy="64008"/>
          </a:xfrm>
          <a:prstGeom prst="ellipse">
            <a:avLst/>
          </a:prstGeom>
          <a:solidFill>
            <a:srgbClr val="FFC000"/>
          </a:solidFill>
          <a:ln w="31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572000" y="3352800"/>
            <a:ext cx="8382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5 mm</a:t>
            </a:r>
          </a:p>
        </p:txBody>
      </p:sp>
    </p:spTree>
    <p:extLst>
      <p:ext uri="{BB962C8B-B14F-4D97-AF65-F5344CB8AC3E}">
        <p14:creationId xmlns:p14="http://schemas.microsoft.com/office/powerpoint/2010/main" val="2915681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Power and Motor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S7V7F5 switching 5V regulator with lab power supply at 7.2 V</a:t>
            </a:r>
          </a:p>
          <a:p>
            <a:pPr lvl="1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Idle:  200-230 mA</a:t>
            </a:r>
          </a:p>
          <a:p>
            <a:pPr lvl="2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Raspberry Pi B+, HDMI, keyboard, mouse, Wi-Fi, DRV8835 motor driver</a:t>
            </a:r>
          </a:p>
          <a:p>
            <a:r>
              <a:rPr lang="en-US" sz="2000" dirty="0" err="1"/>
              <a:t>Dagu</a:t>
            </a:r>
            <a:r>
              <a:rPr lang="en-US" sz="2000" dirty="0"/>
              <a:t> Rover 5 platform with lab power supply at 7.2 V</a:t>
            </a:r>
          </a:p>
          <a:p>
            <a:pPr lvl="1"/>
            <a:r>
              <a:rPr lang="en-US" sz="1800" dirty="0"/>
              <a:t>No track resistance:  350 mA</a:t>
            </a:r>
          </a:p>
          <a:p>
            <a:pPr lvl="1"/>
            <a:r>
              <a:rPr lang="en-US" sz="1800" dirty="0"/>
              <a:t>With track resistance:  400 mA</a:t>
            </a:r>
          </a:p>
          <a:p>
            <a:pPr lvl="2"/>
            <a:r>
              <a:rPr lang="en-US" sz="1400" dirty="0"/>
              <a:t>Platform moving on level surface</a:t>
            </a:r>
          </a:p>
          <a:p>
            <a:pPr lvl="2"/>
            <a:r>
              <a:rPr lang="en-US" sz="1400" dirty="0"/>
              <a:t>1140 gram payload</a:t>
            </a:r>
          </a:p>
          <a:p>
            <a:endParaRPr lang="en-US" sz="2200" dirty="0"/>
          </a:p>
          <a:p>
            <a:endParaRPr lang="en-US" sz="2200" dirty="0"/>
          </a:p>
        </p:txBody>
      </p:sp>
      <p:cxnSp>
        <p:nvCxnSpPr>
          <p:cNvPr id="5" name="Elbow Connector 4"/>
          <p:cNvCxnSpPr>
            <a:stCxn id="8" idx="1"/>
          </p:cNvCxnSpPr>
          <p:nvPr/>
        </p:nvCxnSpPr>
        <p:spPr>
          <a:xfrm rot="16200000" flipH="1">
            <a:off x="6152908" y="4466598"/>
            <a:ext cx="922089" cy="50714"/>
          </a:xfrm>
          <a:prstGeom prst="bentConnector3">
            <a:avLst>
              <a:gd name="adj1" fmla="val 50000"/>
            </a:avLst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Elbow Connector 5"/>
          <p:cNvCxnSpPr>
            <a:stCxn id="10" idx="1"/>
          </p:cNvCxnSpPr>
          <p:nvPr/>
        </p:nvCxnSpPr>
        <p:spPr>
          <a:xfrm rot="5400000">
            <a:off x="6277642" y="4456800"/>
            <a:ext cx="922088" cy="70311"/>
          </a:xfrm>
          <a:prstGeom prst="bentConnector3">
            <a:avLst>
              <a:gd name="adj1" fmla="val 50000"/>
            </a:avLst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oup 6"/>
          <p:cNvGrpSpPr/>
          <p:nvPr/>
        </p:nvGrpSpPr>
        <p:grpSpPr>
          <a:xfrm>
            <a:off x="6553200" y="3797213"/>
            <a:ext cx="256033" cy="241386"/>
            <a:chOff x="1517903" y="3797214"/>
            <a:chExt cx="256033" cy="241386"/>
          </a:xfrm>
        </p:grpSpPr>
        <p:sp>
          <p:nvSpPr>
            <p:cNvPr id="8" name="Rectangle 7"/>
            <p:cNvSpPr/>
            <p:nvPr/>
          </p:nvSpPr>
          <p:spPr>
            <a:xfrm rot="16200000">
              <a:off x="1494104" y="3955575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1586727" y="3955575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679350" y="3955575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1527423" y="3792087"/>
              <a:ext cx="236993" cy="256032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16200000" flipH="1">
              <a:off x="1633619" y="3681498"/>
              <a:ext cx="24600" cy="256032"/>
            </a:xfrm>
            <a:prstGeom prst="roundRect">
              <a:avLst/>
            </a:prstGeom>
            <a:solidFill>
              <a:srgbClr val="FFF9E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 rot="16200000" flipH="1">
              <a:off x="1696293" y="3851795"/>
              <a:ext cx="132224" cy="23062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16200000" flipH="1">
              <a:off x="1463322" y="3851795"/>
              <a:ext cx="132224" cy="23062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 rot="16200000" flipH="1">
              <a:off x="1557534" y="3855044"/>
              <a:ext cx="176811" cy="137199"/>
            </a:xfrm>
            <a:prstGeom prst="roundRect">
              <a:avLst>
                <a:gd name="adj" fmla="val 4605"/>
              </a:avLst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400000" flipH="1">
              <a:off x="1629760" y="3954183"/>
              <a:ext cx="31996" cy="136836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1632871" y="3984788"/>
              <a:ext cx="26137" cy="81487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1561378" y="3897506"/>
              <a:ext cx="169123" cy="44587"/>
            </a:xfrm>
            <a:prstGeom prst="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6200000" flipH="1">
              <a:off x="1636715" y="3935879"/>
              <a:ext cx="18450" cy="136836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6200000" flipH="1">
              <a:off x="1639533" y="3819351"/>
              <a:ext cx="12812" cy="44587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Elbow Connector 20"/>
          <p:cNvCxnSpPr>
            <a:stCxn id="24" idx="1"/>
          </p:cNvCxnSpPr>
          <p:nvPr/>
        </p:nvCxnSpPr>
        <p:spPr>
          <a:xfrm rot="16200000" flipH="1">
            <a:off x="6582675" y="4466598"/>
            <a:ext cx="922089" cy="50714"/>
          </a:xfrm>
          <a:prstGeom prst="bentConnector3">
            <a:avLst>
              <a:gd name="adj1" fmla="val 50000"/>
            </a:avLst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Elbow Connector 21"/>
          <p:cNvCxnSpPr>
            <a:stCxn id="26" idx="1"/>
          </p:cNvCxnSpPr>
          <p:nvPr/>
        </p:nvCxnSpPr>
        <p:spPr>
          <a:xfrm rot="5400000">
            <a:off x="6707409" y="4456800"/>
            <a:ext cx="922088" cy="70311"/>
          </a:xfrm>
          <a:prstGeom prst="bentConnector3">
            <a:avLst>
              <a:gd name="adj1" fmla="val 50000"/>
            </a:avLst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Group 22"/>
          <p:cNvGrpSpPr/>
          <p:nvPr/>
        </p:nvGrpSpPr>
        <p:grpSpPr>
          <a:xfrm>
            <a:off x="6982967" y="3797213"/>
            <a:ext cx="256033" cy="241386"/>
            <a:chOff x="1517903" y="3797214"/>
            <a:chExt cx="256033" cy="241386"/>
          </a:xfrm>
        </p:grpSpPr>
        <p:sp>
          <p:nvSpPr>
            <p:cNvPr id="24" name="Rectangle 23"/>
            <p:cNvSpPr/>
            <p:nvPr/>
          </p:nvSpPr>
          <p:spPr>
            <a:xfrm rot="16200000">
              <a:off x="1494104" y="3955575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1586727" y="3955575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679350" y="3955575"/>
              <a:ext cx="118386" cy="32287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5400000" flipH="1">
              <a:off x="1527423" y="3792087"/>
              <a:ext cx="236993" cy="256032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16200000" flipH="1">
              <a:off x="1633619" y="3681498"/>
              <a:ext cx="24600" cy="256032"/>
            </a:xfrm>
            <a:prstGeom prst="roundRect">
              <a:avLst/>
            </a:prstGeom>
            <a:solidFill>
              <a:srgbClr val="FFF9E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 rot="16200000" flipH="1">
              <a:off x="1696293" y="3851795"/>
              <a:ext cx="132224" cy="23062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16200000" flipH="1">
              <a:off x="1463322" y="3851795"/>
              <a:ext cx="132224" cy="23062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16200000" flipH="1">
              <a:off x="1557534" y="3855044"/>
              <a:ext cx="176811" cy="137199"/>
            </a:xfrm>
            <a:prstGeom prst="roundRect">
              <a:avLst>
                <a:gd name="adj" fmla="val 4605"/>
              </a:avLst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 flipH="1">
              <a:off x="1629760" y="3954183"/>
              <a:ext cx="31996" cy="136836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 flipH="1">
              <a:off x="1632871" y="3984788"/>
              <a:ext cx="26137" cy="81487"/>
            </a:xfrm>
            <a:prstGeom prst="rect">
              <a:avLst/>
            </a:prstGeom>
            <a:solidFill>
              <a:srgbClr val="FFF7E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 flipH="1">
              <a:off x="1561378" y="3897506"/>
              <a:ext cx="169123" cy="44587"/>
            </a:xfrm>
            <a:prstGeom prst="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 rot="16200000" flipH="1">
              <a:off x="1636715" y="3935879"/>
              <a:ext cx="18450" cy="136836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 rot="16200000" flipH="1">
              <a:off x="1639533" y="3819351"/>
              <a:ext cx="12812" cy="44587"/>
            </a:xfrm>
            <a:prstGeom prst="roundRect">
              <a:avLst/>
            </a:prstGeom>
            <a:solidFill>
              <a:srgbClr val="FFFBEF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589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95998" y="914400"/>
            <a:ext cx="2895602" cy="548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t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2000" dirty="0"/>
              <a:t>VA Locking Header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914400"/>
            <a:ext cx="2971800" cy="3886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t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2000" dirty="0"/>
              <a:t>VH Shrouded Header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914400"/>
            <a:ext cx="2514600" cy="4800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t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2000" dirty="0"/>
              <a:t>VH Housing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JST Connectors</a:t>
            </a:r>
          </a:p>
        </p:txBody>
      </p:sp>
      <p:pic>
        <p:nvPicPr>
          <p:cNvPr id="1028" name="Picture 4" descr="D:\Lucas\projects\robot\TrackedRobot\interface_board\pic\va_header_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7" y="2913668"/>
            <a:ext cx="2743199" cy="15059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Lucas\projects\robot\TrackedRobot\interface_board\pic\va_header_si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7" y="4742468"/>
            <a:ext cx="2743201" cy="15059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2195" y="2670048"/>
            <a:ext cx="2743201" cy="22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ctr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1600" b="0" dirty="0"/>
              <a:t>B2P3-VH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195" y="4495800"/>
            <a:ext cx="2743201" cy="22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ctr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1600" b="0" dirty="0"/>
              <a:t>B2P3S-VH</a:t>
            </a:r>
          </a:p>
        </p:txBody>
      </p:sp>
      <p:pic>
        <p:nvPicPr>
          <p:cNvPr id="2054" name="Picture 6" descr="D:\Lucas\projects\robot\TrackedRobot\interface_board\pic\vh_shrouded_header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13668"/>
            <a:ext cx="2812191" cy="17160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71800" y="2670048"/>
            <a:ext cx="2812192" cy="22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ctr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1600" b="0" dirty="0"/>
              <a:t>B3P-VH-FB-B</a:t>
            </a:r>
          </a:p>
        </p:txBody>
      </p:sp>
      <p:pic>
        <p:nvPicPr>
          <p:cNvPr id="2055" name="Picture 7" descr="D:\Lucas\projects\robot\TrackedRobot\interface_board\pic\vh_housing_n_typ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" y="2913668"/>
            <a:ext cx="2269787" cy="2667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77437" y="2670048"/>
            <a:ext cx="2278792" cy="22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ctr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1600" b="0" dirty="0"/>
              <a:t>VHR-3N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28600" y="1432560"/>
          <a:ext cx="2362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Contact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Wire Size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SVH-21T-P1.1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18-22 AWG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SVH-41T-P1.1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16-20 AWG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971800" y="1432560"/>
          <a:ext cx="281219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Contact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Hole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Size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1.14 mm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Square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Pin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1.65 mm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172194" y="1432560"/>
          <a:ext cx="2743203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Contact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Hole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Size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1.14 mm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Square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Pin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1.65 mm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819400" y="4999672"/>
          <a:ext cx="3116992" cy="14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3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VH Header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Circuits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Shrouded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Top Entry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Side Entry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Top Entry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B3P-VH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B3PS-VH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B3P-VH-FB-B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B6P-VH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B6PS-VH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B6P-VH-FB-B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762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JST Connectors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2514600" cy="4800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t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2000" dirty="0"/>
              <a:t>NV Housing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32560"/>
          <a:ext cx="2362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Contact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Wire Size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SVH-21T-P1.1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18-22 AWG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SVH-41T-P1.1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16-20 AWG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914400"/>
            <a:ext cx="2743200" cy="4800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0" rIns="91440" bIns="0" rtlCol="0" anchor="t">
            <a:no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2000" dirty="0"/>
              <a:t>XA Housing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71800" y="1432560"/>
          <a:ext cx="25908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Contact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Wire Size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SXA-001T-P0.6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22-28 AWG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SXA-01T-P0.6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20-24 AWG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SXA-001T-P0.6L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22-26 AWG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72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Robot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340136" y="932688"/>
            <a:ext cx="4463728" cy="4096512"/>
            <a:chOff x="4495800" y="932688"/>
            <a:chExt cx="4463728" cy="4096512"/>
          </a:xfrm>
        </p:grpSpPr>
        <p:pic>
          <p:nvPicPr>
            <p:cNvPr id="247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9326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Rounded Rectangle 247"/>
            <p:cNvSpPr/>
            <p:nvPr/>
          </p:nvSpPr>
          <p:spPr>
            <a:xfrm>
              <a:off x="4898864" y="1828800"/>
              <a:ext cx="3657600" cy="2286000"/>
            </a:xfrm>
            <a:prstGeom prst="roundRect">
              <a:avLst>
                <a:gd name="adj" fmla="val 1891"/>
              </a:avLst>
            </a:prstGeom>
            <a:solidFill>
              <a:schemeClr val="bg1"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5257800" y="2321715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257800" y="3516054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8085408" y="3516054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8085408" y="2321715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27880" y="2473325"/>
            <a:ext cx="1531620" cy="1005840"/>
            <a:chOff x="2286000" y="1524000"/>
            <a:chExt cx="1531620" cy="1005840"/>
          </a:xfrm>
        </p:grpSpPr>
        <p:sp>
          <p:nvSpPr>
            <p:cNvPr id="230" name="Rounded Rectangle 229"/>
            <p:cNvSpPr/>
            <p:nvPr/>
          </p:nvSpPr>
          <p:spPr>
            <a:xfrm>
              <a:off x="2286000" y="1524000"/>
              <a:ext cx="1531620" cy="100584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338919" y="1532821"/>
              <a:ext cx="110165" cy="110164"/>
              <a:chOff x="5257800" y="1349215"/>
              <a:chExt cx="219456" cy="21945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3338919" y="2416000"/>
              <a:ext cx="110165" cy="110164"/>
              <a:chOff x="5257800" y="1349215"/>
              <a:chExt cx="219456" cy="219456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2294175" y="2416000"/>
              <a:ext cx="110165" cy="110164"/>
              <a:chOff x="5257800" y="1349215"/>
              <a:chExt cx="219456" cy="219456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2294175" y="1532821"/>
              <a:ext cx="110165" cy="110164"/>
              <a:chOff x="5257800" y="1349215"/>
              <a:chExt cx="219456" cy="219456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5" name="Straight Connector 234"/>
            <p:cNvCxnSpPr/>
            <p:nvPr/>
          </p:nvCxnSpPr>
          <p:spPr>
            <a:xfrm flipH="1" flipV="1">
              <a:off x="3451571" y="1524000"/>
              <a:ext cx="4237" cy="1005840"/>
            </a:xfrm>
            <a:prstGeom prst="line">
              <a:avLst/>
            </a:prstGeom>
            <a:solidFill>
              <a:srgbClr val="339966"/>
            </a:solidFill>
            <a:ln w="127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3048000" y="3889248"/>
            <a:ext cx="0" cy="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 rot="5400000">
            <a:off x="4257040" y="3252724"/>
            <a:ext cx="407416" cy="128016"/>
            <a:chOff x="2471166" y="2819400"/>
            <a:chExt cx="407416" cy="1280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9" name="Rectangle 198"/>
            <p:cNvSpPr/>
            <p:nvPr/>
          </p:nvSpPr>
          <p:spPr>
            <a:xfrm>
              <a:off x="2750566" y="2819400"/>
              <a:ext cx="128016" cy="128016"/>
            </a:xfrm>
            <a:prstGeom prst="rect">
              <a:avLst/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655316" y="2819400"/>
              <a:ext cx="128016" cy="128016"/>
            </a:xfrm>
            <a:prstGeom prst="rect">
              <a:avLst/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565400" y="2819400"/>
              <a:ext cx="128016" cy="128016"/>
            </a:xfrm>
            <a:prstGeom prst="rect">
              <a:avLst/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471166" y="2819400"/>
              <a:ext cx="128016" cy="128016"/>
            </a:xfrm>
            <a:prstGeom prst="rect">
              <a:avLst/>
            </a:prstGeom>
            <a:grp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Elbow Connector 126"/>
          <p:cNvCxnSpPr>
            <a:stCxn id="166" idx="1"/>
            <a:endCxn id="202" idx="0"/>
          </p:cNvCxnSpPr>
          <p:nvPr/>
        </p:nvCxnSpPr>
        <p:spPr>
          <a:xfrm rot="5400000">
            <a:off x="4605615" y="2968338"/>
            <a:ext cx="127836" cy="289553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Elbow Connector 127"/>
          <p:cNvCxnSpPr>
            <a:stCxn id="167" idx="1"/>
            <a:endCxn id="201" idx="0"/>
          </p:cNvCxnSpPr>
          <p:nvPr/>
        </p:nvCxnSpPr>
        <p:spPr>
          <a:xfrm rot="5400000">
            <a:off x="4604809" y="2969143"/>
            <a:ext cx="222070" cy="382176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Elbow Connector 128"/>
          <p:cNvCxnSpPr>
            <a:stCxn id="168" idx="1"/>
            <a:endCxn id="200" idx="0"/>
          </p:cNvCxnSpPr>
          <p:nvPr/>
        </p:nvCxnSpPr>
        <p:spPr>
          <a:xfrm rot="5400000">
            <a:off x="4606163" y="2967790"/>
            <a:ext cx="311986" cy="474799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Elbow Connector 129"/>
          <p:cNvCxnSpPr>
            <a:stCxn id="169" idx="1"/>
            <a:endCxn id="199" idx="0"/>
          </p:cNvCxnSpPr>
          <p:nvPr/>
        </p:nvCxnSpPr>
        <p:spPr>
          <a:xfrm rot="5400000">
            <a:off x="4604849" y="2969103"/>
            <a:ext cx="407236" cy="567422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Elbow Connector 130"/>
          <p:cNvCxnSpPr>
            <a:stCxn id="143" idx="1"/>
            <a:endCxn id="213" idx="3"/>
          </p:cNvCxnSpPr>
          <p:nvPr/>
        </p:nvCxnSpPr>
        <p:spPr>
          <a:xfrm rot="5400000">
            <a:off x="3645824" y="2367477"/>
            <a:ext cx="949856" cy="2313143"/>
          </a:xfrm>
          <a:prstGeom prst="bentConnector2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Elbow Connector 131"/>
          <p:cNvCxnSpPr>
            <a:stCxn id="142" idx="1"/>
            <a:endCxn id="106" idx="3"/>
          </p:cNvCxnSpPr>
          <p:nvPr/>
        </p:nvCxnSpPr>
        <p:spPr>
          <a:xfrm rot="5400000">
            <a:off x="3695826" y="2401295"/>
            <a:ext cx="840129" cy="2135778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58851" y="2473325"/>
            <a:ext cx="914400" cy="583560"/>
            <a:chOff x="2145877" y="2473325"/>
            <a:chExt cx="914400" cy="583560"/>
          </a:xfrm>
        </p:grpSpPr>
        <p:sp>
          <p:nvSpPr>
            <p:cNvPr id="135" name="Rounded Rectangle 134"/>
            <p:cNvSpPr/>
            <p:nvPr/>
          </p:nvSpPr>
          <p:spPr>
            <a:xfrm>
              <a:off x="2145877" y="2473325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145877" y="2473325"/>
              <a:ext cx="783429" cy="301752"/>
            </a:xfrm>
            <a:prstGeom prst="roundRect">
              <a:avLst>
                <a:gd name="adj" fmla="val 539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2167306" y="2701926"/>
              <a:ext cx="347472" cy="354958"/>
              <a:chOff x="2167306" y="2701926"/>
              <a:chExt cx="347472" cy="354958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167306" y="2770298"/>
                <a:ext cx="347472" cy="58167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2" name="Group 164"/>
              <p:cNvGrpSpPr/>
              <p:nvPr/>
            </p:nvGrpSpPr>
            <p:grpSpPr>
              <a:xfrm>
                <a:off x="2468401" y="2701926"/>
                <a:ext cx="21430" cy="266812"/>
                <a:chOff x="4078294" y="3758184"/>
                <a:chExt cx="128016" cy="159385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4078294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078294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rapezoid 193"/>
                <p:cNvSpPr/>
                <p:nvPr/>
              </p:nvSpPr>
              <p:spPr>
                <a:xfrm flipV="1">
                  <a:off x="4078294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1"/>
              <p:cNvGrpSpPr/>
              <p:nvPr/>
            </p:nvGrpSpPr>
            <p:grpSpPr>
              <a:xfrm>
                <a:off x="2283970" y="2701926"/>
                <a:ext cx="21430" cy="266812"/>
                <a:chOff x="2976563" y="3758184"/>
                <a:chExt cx="128016" cy="159385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2976563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2976563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rapezoid 190"/>
                <p:cNvSpPr/>
                <p:nvPr/>
              </p:nvSpPr>
              <p:spPr>
                <a:xfrm flipV="1">
                  <a:off x="2976563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2"/>
              <p:cNvGrpSpPr/>
              <p:nvPr/>
            </p:nvGrpSpPr>
            <p:grpSpPr>
              <a:xfrm>
                <a:off x="2376185" y="2701926"/>
                <a:ext cx="21430" cy="266812"/>
                <a:chOff x="3527426" y="3758184"/>
                <a:chExt cx="128016" cy="159385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3527426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527426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apezoid 187"/>
                <p:cNvSpPr/>
                <p:nvPr/>
              </p:nvSpPr>
              <p:spPr>
                <a:xfrm flipV="1">
                  <a:off x="3527426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0"/>
              <p:cNvGrpSpPr/>
              <p:nvPr/>
            </p:nvGrpSpPr>
            <p:grpSpPr>
              <a:xfrm>
                <a:off x="2191755" y="2701926"/>
                <a:ext cx="21430" cy="266812"/>
                <a:chOff x="2425700" y="3758184"/>
                <a:chExt cx="128016" cy="1593850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2425700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2425700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/>
                <p:cNvSpPr/>
                <p:nvPr/>
              </p:nvSpPr>
              <p:spPr>
                <a:xfrm flipV="1">
                  <a:off x="2425700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6" name="Rectangle 165"/>
              <p:cNvSpPr/>
              <p:nvPr/>
            </p:nvSpPr>
            <p:spPr>
              <a:xfrm rot="16200000">
                <a:off x="2142141" y="2973859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6200000">
                <a:off x="2234764" y="2973859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16200000">
                <a:off x="2327387" y="2973859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16200000">
                <a:off x="2420010" y="2973859"/>
                <a:ext cx="118386" cy="32287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5400000" flipH="1">
                <a:off x="2222545" y="2764651"/>
                <a:ext cx="236993" cy="34747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 rot="16200000" flipH="1">
                <a:off x="2198034" y="2979169"/>
                <a:ext cx="92249" cy="2460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 rot="16200000" flipH="1">
                <a:off x="2389686" y="2979169"/>
                <a:ext cx="92249" cy="2460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 flipH="1">
                <a:off x="2323826" y="2972467"/>
                <a:ext cx="31996" cy="13683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400000" flipH="1">
                <a:off x="2326937" y="3003072"/>
                <a:ext cx="26137" cy="81487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 rot="16200000" flipH="1">
                <a:off x="2112725" y="2870079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 rot="16200000" flipH="1">
                <a:off x="2437135" y="2870079"/>
                <a:ext cx="132224" cy="2306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91032" y="2771134"/>
                <a:ext cx="300020" cy="169909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191032" y="2905794"/>
                <a:ext cx="300020" cy="35249"/>
              </a:xfrm>
              <a:prstGeom prst="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 rot="16200000" flipH="1">
                <a:off x="2251600" y="2873328"/>
                <a:ext cx="176811" cy="137199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5400000" flipH="1">
                <a:off x="2255444" y="2915790"/>
                <a:ext cx="169123" cy="44587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 rot="16200000" flipH="1">
                <a:off x="2330781" y="2954163"/>
                <a:ext cx="18450" cy="13683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 rot="16200000" flipH="1">
                <a:off x="2333599" y="2837635"/>
                <a:ext cx="12812" cy="44587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536114" y="2701926"/>
              <a:ext cx="164592" cy="354959"/>
              <a:chOff x="2536114" y="2701926"/>
              <a:chExt cx="164592" cy="354959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536114" y="2770298"/>
                <a:ext cx="164592" cy="58453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" name="Group 165"/>
              <p:cNvGrpSpPr/>
              <p:nvPr/>
            </p:nvGrpSpPr>
            <p:grpSpPr>
              <a:xfrm>
                <a:off x="2560685" y="2701926"/>
                <a:ext cx="21535" cy="268124"/>
                <a:chOff x="4629162" y="3758184"/>
                <a:chExt cx="128016" cy="159385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4629162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629162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rapezoid 159"/>
                <p:cNvSpPr/>
                <p:nvPr/>
              </p:nvSpPr>
              <p:spPr>
                <a:xfrm flipV="1">
                  <a:off x="4629162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66"/>
              <p:cNvGrpSpPr/>
              <p:nvPr/>
            </p:nvGrpSpPr>
            <p:grpSpPr>
              <a:xfrm>
                <a:off x="2653355" y="2701926"/>
                <a:ext cx="21535" cy="268124"/>
                <a:chOff x="5180030" y="3758184"/>
                <a:chExt cx="128016" cy="1593850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5180030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5180030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Trapezoid 156"/>
                <p:cNvSpPr/>
                <p:nvPr/>
              </p:nvSpPr>
              <p:spPr>
                <a:xfrm flipV="1">
                  <a:off x="5180030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 rot="16200000">
                <a:off x="2511024" y="2973035"/>
                <a:ext cx="119562" cy="32608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2604568" y="2973035"/>
                <a:ext cx="119562" cy="32608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 flipH="1">
                <a:off x="2498736" y="2854914"/>
                <a:ext cx="239348" cy="16459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 flipH="1">
                <a:off x="2602253" y="2999580"/>
                <a:ext cx="32314" cy="82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 flipH="1">
                <a:off x="2605211" y="3002538"/>
                <a:ext cx="26397" cy="8229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 rot="16200000" flipH="1">
                <a:off x="2480991" y="2868224"/>
                <a:ext cx="133537" cy="23291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 rot="16200000" flipH="1">
                <a:off x="2622291" y="2868224"/>
                <a:ext cx="133537" cy="23291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559957" y="2770298"/>
                <a:ext cx="116906" cy="170745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559957" y="2905621"/>
                <a:ext cx="116906" cy="35422"/>
              </a:xfrm>
              <a:prstGeom prst="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 rot="16200000" flipH="1">
                <a:off x="2529126" y="2899639"/>
                <a:ext cx="178567" cy="82296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5400000" flipH="1">
                <a:off x="2533008" y="2914390"/>
                <a:ext cx="170803" cy="45030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 rot="16200000" flipH="1">
                <a:off x="2609093" y="2981094"/>
                <a:ext cx="18633" cy="8229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 rot="16200000" flipH="1">
                <a:off x="2611940" y="2835458"/>
                <a:ext cx="12940" cy="4503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52400" y="4221481"/>
            <a:ext cx="4190999" cy="2331719"/>
            <a:chOff x="152400" y="4221481"/>
            <a:chExt cx="4190999" cy="2331719"/>
          </a:xfrm>
        </p:grpSpPr>
        <p:pic>
          <p:nvPicPr>
            <p:cNvPr id="337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4953000"/>
              <a:ext cx="4190999" cy="1449673"/>
            </a:xfrm>
            <a:prstGeom prst="rect">
              <a:avLst/>
            </a:prstGeom>
            <a:noFill/>
          </p:spPr>
        </p:pic>
        <p:sp>
          <p:nvSpPr>
            <p:cNvPr id="338" name="Rounded Rectangle 337"/>
            <p:cNvSpPr/>
            <p:nvPr/>
          </p:nvSpPr>
          <p:spPr>
            <a:xfrm>
              <a:off x="1516380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2933699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1768794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340"/>
            <p:cNvSpPr/>
            <p:nvPr/>
          </p:nvSpPr>
          <p:spPr>
            <a:xfrm>
              <a:off x="2681285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3" name="Group 342"/>
            <p:cNvGrpSpPr/>
            <p:nvPr/>
          </p:nvGrpSpPr>
          <p:grpSpPr>
            <a:xfrm flipH="1">
              <a:off x="1744979" y="4353049"/>
              <a:ext cx="1005840" cy="498988"/>
              <a:chOff x="1744979" y="4692432"/>
              <a:chExt cx="1005840" cy="498988"/>
            </a:xfrm>
          </p:grpSpPr>
          <p:sp>
            <p:nvSpPr>
              <p:cNvPr id="347" name="Rounded Rectangle 346"/>
              <p:cNvSpPr/>
              <p:nvPr/>
            </p:nvSpPr>
            <p:spPr>
              <a:xfrm>
                <a:off x="2476499" y="4875257"/>
                <a:ext cx="228600" cy="3048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1790699" y="4951457"/>
                <a:ext cx="283464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ounded Rectangle 348"/>
              <p:cNvSpPr/>
              <p:nvPr/>
            </p:nvSpPr>
            <p:spPr>
              <a:xfrm>
                <a:off x="2161031" y="4875257"/>
                <a:ext cx="228600" cy="3048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ounded Rectangle 349"/>
              <p:cNvSpPr/>
              <p:nvPr/>
            </p:nvSpPr>
            <p:spPr>
              <a:xfrm>
                <a:off x="2247661" y="4725456"/>
                <a:ext cx="305038" cy="182880"/>
              </a:xfrm>
              <a:prstGeom prst="roundRect">
                <a:avLst>
                  <a:gd name="adj" fmla="val 7904"/>
                </a:avLst>
              </a:prstGeom>
              <a:solidFill>
                <a:srgbClr val="FFF7E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ounded Rectangle 350"/>
              <p:cNvSpPr/>
              <p:nvPr/>
            </p:nvSpPr>
            <p:spPr>
              <a:xfrm>
                <a:off x="2396700" y="4692432"/>
                <a:ext cx="219456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ounded Rectangle 351"/>
              <p:cNvSpPr/>
              <p:nvPr/>
            </p:nvSpPr>
            <p:spPr>
              <a:xfrm>
                <a:off x="2590800" y="5100584"/>
                <a:ext cx="117395" cy="73152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2590800" y="4945330"/>
                <a:ext cx="117395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ounded Rectangle 353"/>
              <p:cNvSpPr/>
              <p:nvPr/>
            </p:nvSpPr>
            <p:spPr>
              <a:xfrm>
                <a:off x="2557459" y="4759589"/>
                <a:ext cx="58697" cy="15544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2476499" y="4917516"/>
                <a:ext cx="274320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ounded Rectangle 355"/>
              <p:cNvSpPr/>
              <p:nvPr/>
            </p:nvSpPr>
            <p:spPr>
              <a:xfrm>
                <a:off x="1744979" y="5173132"/>
                <a:ext cx="1005840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ounded Rectangle 356"/>
              <p:cNvSpPr/>
              <p:nvPr/>
            </p:nvSpPr>
            <p:spPr>
              <a:xfrm>
                <a:off x="2557459" y="4725006"/>
                <a:ext cx="58697" cy="4572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ounded Rectangle 343"/>
            <p:cNvSpPr/>
            <p:nvPr/>
          </p:nvSpPr>
          <p:spPr>
            <a:xfrm>
              <a:off x="1104900" y="4953000"/>
              <a:ext cx="22860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419100" y="4221481"/>
              <a:ext cx="36576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1" y="4221481"/>
            <a:ext cx="4190999" cy="2331719"/>
            <a:chOff x="4800601" y="4221481"/>
            <a:chExt cx="4190999" cy="2331719"/>
          </a:xfrm>
        </p:grpSpPr>
        <p:sp>
          <p:nvSpPr>
            <p:cNvPr id="42" name="Rounded Rectangle 41"/>
            <p:cNvSpPr/>
            <p:nvPr/>
          </p:nvSpPr>
          <p:spPr>
            <a:xfrm>
              <a:off x="6393180" y="4833749"/>
              <a:ext cx="1005840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38900" y="4605626"/>
              <a:ext cx="283464" cy="228600"/>
              <a:chOff x="4114800" y="4114800"/>
              <a:chExt cx="228600" cy="22860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114800" y="4114800"/>
                <a:ext cx="228600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38295" y="4168775"/>
                <a:ext cx="18288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4" name="Rounded Rectangle 323"/>
            <p:cNvSpPr/>
            <p:nvPr/>
          </p:nvSpPr>
          <p:spPr>
            <a:xfrm>
              <a:off x="6895862" y="4386073"/>
              <a:ext cx="305038" cy="182880"/>
            </a:xfrm>
            <a:prstGeom prst="roundRect">
              <a:avLst>
                <a:gd name="adj" fmla="val 7904"/>
              </a:avLst>
            </a:prstGeom>
            <a:solidFill>
              <a:srgbClr val="FFF7E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7044901" y="4353049"/>
              <a:ext cx="219456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7239001" y="4761201"/>
              <a:ext cx="117395" cy="73152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7239001" y="4605947"/>
              <a:ext cx="117395" cy="15240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7205660" y="4420206"/>
              <a:ext cx="58697" cy="15544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ounded Rectangle 328"/>
            <p:cNvSpPr/>
            <p:nvPr/>
          </p:nvSpPr>
          <p:spPr>
            <a:xfrm>
              <a:off x="7124700" y="4578133"/>
              <a:ext cx="274320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330"/>
            <p:cNvSpPr/>
            <p:nvPr/>
          </p:nvSpPr>
          <p:spPr>
            <a:xfrm>
              <a:off x="7205660" y="4385623"/>
              <a:ext cx="58697" cy="4572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24700" y="4529426"/>
              <a:ext cx="228600" cy="304800"/>
              <a:chOff x="4267200" y="3124200"/>
              <a:chExt cx="228600" cy="304800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267200" y="32766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290060" y="32988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299204" y="33285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267200" y="31242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90060" y="31464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299204" y="31761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1" y="4953000"/>
              <a:ext cx="4190999" cy="1449673"/>
            </a:xfrm>
            <a:prstGeom prst="rect">
              <a:avLst/>
            </a:prstGeom>
            <a:noFill/>
          </p:spPr>
        </p:pic>
        <p:sp>
          <p:nvSpPr>
            <p:cNvPr id="37" name="Rounded Rectangle 36"/>
            <p:cNvSpPr/>
            <p:nvPr/>
          </p:nvSpPr>
          <p:spPr>
            <a:xfrm>
              <a:off x="6164581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581900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9160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6416995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7329486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753101" y="4953000"/>
              <a:ext cx="22860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067300" y="4221481"/>
              <a:ext cx="36576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809232" y="4529426"/>
              <a:ext cx="228600" cy="304800"/>
              <a:chOff x="4267200" y="3124200"/>
              <a:chExt cx="228600" cy="30480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267200" y="32766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7200" y="31242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290060" y="32988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4299204" y="33285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290060" y="31464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299204" y="31761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3" name="Rectangle 252"/>
          <p:cNvSpPr/>
          <p:nvPr/>
        </p:nvSpPr>
        <p:spPr>
          <a:xfrm>
            <a:off x="3657600" y="63246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1:2 SCALE</a:t>
            </a:r>
          </a:p>
        </p:txBody>
      </p:sp>
      <p:sp>
        <p:nvSpPr>
          <p:cNvPr id="205" name="Rectangle: Rounded Corners 204"/>
          <p:cNvSpPr/>
          <p:nvPr/>
        </p:nvSpPr>
        <p:spPr>
          <a:xfrm>
            <a:off x="4343400" y="3051048"/>
            <a:ext cx="228600" cy="530352"/>
          </a:xfrm>
          <a:prstGeom prst="roundRect">
            <a:avLst>
              <a:gd name="adj" fmla="val 4922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958812" y="2819400"/>
            <a:ext cx="241588" cy="301752"/>
            <a:chOff x="2974848" y="2895600"/>
            <a:chExt cx="241588" cy="228600"/>
          </a:xfrm>
        </p:grpSpPr>
        <p:sp>
          <p:nvSpPr>
            <p:cNvPr id="211" name="Rounded Rectangle 289"/>
            <p:cNvSpPr/>
            <p:nvPr/>
          </p:nvSpPr>
          <p:spPr>
            <a:xfrm rot="5400000" flipH="1">
              <a:off x="3017918" y="2925682"/>
              <a:ext cx="228600" cy="168436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ounded Rectangle 289"/>
            <p:cNvSpPr/>
            <p:nvPr/>
          </p:nvSpPr>
          <p:spPr>
            <a:xfrm rot="5400000" flipH="1" flipV="1">
              <a:off x="2897124" y="2973324"/>
              <a:ext cx="228600" cy="73152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2891028" y="3962400"/>
            <a:ext cx="73152" cy="731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14" name="Elbow Connector 130"/>
          <p:cNvCxnSpPr>
            <a:stCxn id="213" idx="3"/>
            <a:endCxn id="207" idx="2"/>
          </p:cNvCxnSpPr>
          <p:nvPr/>
        </p:nvCxnSpPr>
        <p:spPr>
          <a:xfrm flipH="1" flipV="1">
            <a:off x="2961132" y="3086100"/>
            <a:ext cx="3048" cy="912876"/>
          </a:xfrm>
          <a:prstGeom prst="straightConnector1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Elbow Connector 131"/>
          <p:cNvCxnSpPr>
            <a:stCxn id="106" idx="0"/>
            <a:endCxn id="210" idx="1"/>
          </p:cNvCxnSpPr>
          <p:nvPr/>
        </p:nvCxnSpPr>
        <p:spPr>
          <a:xfrm rot="16200000" flipV="1">
            <a:off x="2286001" y="3127247"/>
            <a:ext cx="1511808" cy="12193"/>
          </a:xfrm>
          <a:prstGeom prst="bentConnector2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0" name="Elbow Connector 130"/>
          <p:cNvCxnSpPr>
            <a:stCxn id="207" idx="0"/>
            <a:endCxn id="210" idx="2"/>
          </p:cNvCxnSpPr>
          <p:nvPr/>
        </p:nvCxnSpPr>
        <p:spPr>
          <a:xfrm flipH="1" flipV="1">
            <a:off x="2958084" y="2468880"/>
            <a:ext cx="3048" cy="388620"/>
          </a:xfrm>
          <a:prstGeom prst="straightConnector1">
            <a:avLst/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/>
          <p:cNvGrpSpPr/>
          <p:nvPr/>
        </p:nvGrpSpPr>
        <p:grpSpPr>
          <a:xfrm>
            <a:off x="2874264" y="2857500"/>
            <a:ext cx="173736" cy="228600"/>
            <a:chOff x="2227326" y="2895600"/>
            <a:chExt cx="173736" cy="228600"/>
          </a:xfrm>
        </p:grpSpPr>
        <p:sp>
          <p:nvSpPr>
            <p:cNvPr id="207" name="Rounded Rectangle 289"/>
            <p:cNvSpPr/>
            <p:nvPr/>
          </p:nvSpPr>
          <p:spPr>
            <a:xfrm flipH="1">
              <a:off x="2227326" y="2895600"/>
              <a:ext cx="173736" cy="22860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90"/>
            <p:cNvSpPr/>
            <p:nvPr/>
          </p:nvSpPr>
          <p:spPr>
            <a:xfrm flipH="1">
              <a:off x="2268474" y="2936748"/>
              <a:ext cx="91440" cy="146304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Connector 208"/>
            <p:cNvCxnSpPr>
              <a:stCxn id="208" idx="3"/>
              <a:endCxn id="208" idx="1"/>
            </p:cNvCxnSpPr>
            <p:nvPr/>
          </p:nvCxnSpPr>
          <p:spPr>
            <a:xfrm>
              <a:off x="2268474" y="3009900"/>
              <a:ext cx="91440" cy="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0" name="Rounded Rectangle 289"/>
          <p:cNvSpPr/>
          <p:nvPr/>
        </p:nvSpPr>
        <p:spPr>
          <a:xfrm flipH="1">
            <a:off x="2880360" y="2286000"/>
            <a:ext cx="155448" cy="182880"/>
          </a:xfrm>
          <a:prstGeom prst="roundRect">
            <a:avLst>
              <a:gd name="adj" fmla="val 79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7162800" y="2362200"/>
            <a:ext cx="1443883" cy="609600"/>
            <a:chOff x="7395314" y="6096000"/>
            <a:chExt cx="1443883" cy="609600"/>
          </a:xfrm>
        </p:grpSpPr>
        <p:grpSp>
          <p:nvGrpSpPr>
            <p:cNvPr id="226" name="Group 225"/>
            <p:cNvGrpSpPr/>
            <p:nvPr/>
          </p:nvGrpSpPr>
          <p:grpSpPr>
            <a:xfrm>
              <a:off x="7737779" y="6096000"/>
              <a:ext cx="758952" cy="231647"/>
              <a:chOff x="4914466" y="4191000"/>
              <a:chExt cx="758952" cy="231647"/>
            </a:xfrm>
            <a:solidFill>
              <a:schemeClr val="bg1">
                <a:lumMod val="95000"/>
              </a:schemeClr>
            </a:solidFill>
          </p:grpSpPr>
          <p:sp>
            <p:nvSpPr>
              <p:cNvPr id="288" name="Rounded Rectangle 36"/>
              <p:cNvSpPr/>
              <p:nvPr/>
            </p:nvSpPr>
            <p:spPr>
              <a:xfrm>
                <a:off x="4914466" y="4191000"/>
                <a:ext cx="36576" cy="231647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ounded Rectangle 37"/>
              <p:cNvSpPr/>
              <p:nvPr/>
            </p:nvSpPr>
            <p:spPr>
              <a:xfrm>
                <a:off x="5636842" y="4191000"/>
                <a:ext cx="36576" cy="231647"/>
              </a:xfrm>
              <a:prstGeom prst="roundRect">
                <a:avLst>
                  <a:gd name="adj" fmla="val 1891"/>
                </a:avLst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ounded Rectangle 4"/>
            <p:cNvSpPr/>
            <p:nvPr/>
          </p:nvSpPr>
          <p:spPr>
            <a:xfrm>
              <a:off x="7694536" y="6324600"/>
              <a:ext cx="845439" cy="235702"/>
            </a:xfrm>
            <a:prstGeom prst="roundRect">
              <a:avLst>
                <a:gd name="adj" fmla="val 1891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5"/>
            <p:cNvSpPr/>
            <p:nvPr/>
          </p:nvSpPr>
          <p:spPr>
            <a:xfrm>
              <a:off x="7395314" y="6096000"/>
              <a:ext cx="1443883" cy="27432"/>
            </a:xfrm>
            <a:prstGeom prst="roundRect">
              <a:avLst>
                <a:gd name="adj" fmla="val 1891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6"/>
            <p:cNvSpPr/>
            <p:nvPr/>
          </p:nvSpPr>
          <p:spPr>
            <a:xfrm>
              <a:off x="7939086" y="6200778"/>
              <a:ext cx="182880" cy="27432"/>
            </a:xfrm>
            <a:prstGeom prst="roundRect">
              <a:avLst>
                <a:gd name="adj" fmla="val 1891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ed Rectangle 7"/>
            <p:cNvSpPr/>
            <p:nvPr/>
          </p:nvSpPr>
          <p:spPr>
            <a:xfrm flipH="1">
              <a:off x="8261406" y="6219830"/>
              <a:ext cx="77724" cy="60773"/>
            </a:xfrm>
            <a:prstGeom prst="roundRect">
              <a:avLst>
                <a:gd name="adj" fmla="val 7904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ounded Rectangle 8"/>
            <p:cNvSpPr/>
            <p:nvPr/>
          </p:nvSpPr>
          <p:spPr>
            <a:xfrm flipH="1">
              <a:off x="7924797" y="6236022"/>
              <a:ext cx="293372" cy="45719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9"/>
            <p:cNvSpPr/>
            <p:nvPr/>
          </p:nvSpPr>
          <p:spPr>
            <a:xfrm>
              <a:off x="7888655" y="6281741"/>
              <a:ext cx="457200" cy="27432"/>
            </a:xfrm>
            <a:prstGeom prst="roundRect">
              <a:avLst>
                <a:gd name="adj" fmla="val 1891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lowchart: Terminator 260"/>
            <p:cNvSpPr/>
            <p:nvPr/>
          </p:nvSpPr>
          <p:spPr>
            <a:xfrm rot="20100000">
              <a:off x="7568182" y="6426252"/>
              <a:ext cx="384048" cy="15544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Flowchart: Terminator 261"/>
            <p:cNvSpPr/>
            <p:nvPr/>
          </p:nvSpPr>
          <p:spPr>
            <a:xfrm rot="1500000">
              <a:off x="8284720" y="6426252"/>
              <a:ext cx="384048" cy="15544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/>
            <p:cNvGrpSpPr/>
            <p:nvPr/>
          </p:nvGrpSpPr>
          <p:grpSpPr>
            <a:xfrm flipH="1">
              <a:off x="7624336" y="6407944"/>
              <a:ext cx="987552" cy="9524"/>
              <a:chOff x="7548136" y="6167438"/>
              <a:chExt cx="987552" cy="9524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7548136" y="6167438"/>
                <a:ext cx="987552" cy="0"/>
              </a:xfrm>
              <a:prstGeom prst="line">
                <a:avLst/>
              </a:prstGeom>
              <a:ln w="22225" cmpd="tri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7621288" y="6176962"/>
                <a:ext cx="841248" cy="0"/>
              </a:xfrm>
              <a:prstGeom prst="line">
                <a:avLst/>
              </a:prstGeom>
              <a:ln w="22225" cmpd="tri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7624336" y="6688930"/>
              <a:ext cx="987552" cy="9526"/>
              <a:chOff x="7548136" y="6467474"/>
              <a:chExt cx="987552" cy="9526"/>
            </a:xfrm>
          </p:grpSpPr>
          <p:cxnSp>
            <p:nvCxnSpPr>
              <p:cNvPr id="284" name="Straight Connector 283"/>
              <p:cNvCxnSpPr/>
              <p:nvPr/>
            </p:nvCxnSpPr>
            <p:spPr>
              <a:xfrm>
                <a:off x="7548136" y="6477000"/>
                <a:ext cx="987552" cy="0"/>
              </a:xfrm>
              <a:prstGeom prst="line">
                <a:avLst/>
              </a:prstGeom>
              <a:ln w="22225" cmpd="tri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7621288" y="6467474"/>
                <a:ext cx="841248" cy="0"/>
              </a:xfrm>
              <a:prstGeom prst="line">
                <a:avLst/>
              </a:prstGeom>
              <a:ln w="22225" cmpd="tri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/>
            <p:cNvGrpSpPr/>
            <p:nvPr/>
          </p:nvGrpSpPr>
          <p:grpSpPr>
            <a:xfrm>
              <a:off x="8422055" y="6400800"/>
              <a:ext cx="304800" cy="304800"/>
              <a:chOff x="4648200" y="4495800"/>
              <a:chExt cx="304800" cy="304800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4648200" y="4495800"/>
                <a:ext cx="304800" cy="3048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686300" y="4533900"/>
                <a:ext cx="228600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4800600" y="453847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2160000">
                <a:off x="4768078" y="4635256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4320000">
                <a:off x="4852779" y="457638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8640000">
                <a:off x="4832849" y="463772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6480000">
                <a:off x="4749253" y="457256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>
                <a:off x="4782312" y="4629912"/>
                <a:ext cx="36576" cy="365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7507655" y="6400800"/>
              <a:ext cx="304800" cy="304800"/>
              <a:chOff x="4648200" y="4495800"/>
              <a:chExt cx="304800" cy="304800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4648200" y="4495800"/>
                <a:ext cx="304800" cy="3048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4686300" y="4533900"/>
                <a:ext cx="228600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4800600" y="453847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2160000">
                <a:off x="4768078" y="4635256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4320000">
                <a:off x="4852779" y="457638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8640000">
                <a:off x="4832849" y="463772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6480000">
                <a:off x="4749253" y="4572562"/>
                <a:ext cx="0" cy="109728"/>
              </a:xfrm>
              <a:prstGeom prst="line">
                <a:avLst/>
              </a:prstGeom>
              <a:ln w="28575" cmpd="dbl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4782312" y="4629912"/>
                <a:ext cx="36576" cy="365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7001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8C6-64F0-4ECF-97D3-04B4C86706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Drawings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6DC1C-4A46-4789-95E3-A3DF8D8DAE35}"/>
              </a:ext>
            </a:extLst>
          </p:cNvPr>
          <p:cNvSpPr/>
          <p:nvPr/>
        </p:nvSpPr>
        <p:spPr>
          <a:xfrm>
            <a:off x="2743200" y="838200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A plug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5DDB504-8D18-4D1C-87C6-0778202DF349}"/>
              </a:ext>
            </a:extLst>
          </p:cNvPr>
          <p:cNvGrpSpPr/>
          <p:nvPr/>
        </p:nvGrpSpPr>
        <p:grpSpPr>
          <a:xfrm>
            <a:off x="2895600" y="1219200"/>
            <a:ext cx="457200" cy="298703"/>
            <a:chOff x="3352800" y="1225296"/>
            <a:chExt cx="457200" cy="2987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14AB0B-C33E-4237-B488-DD361AEAB6CF}"/>
                </a:ext>
              </a:extLst>
            </p:cNvPr>
            <p:cNvSpPr/>
            <p:nvPr/>
          </p:nvSpPr>
          <p:spPr>
            <a:xfrm>
              <a:off x="3352800" y="1225296"/>
              <a:ext cx="457200" cy="155448"/>
            </a:xfrm>
            <a:prstGeom prst="roundRect">
              <a:avLst>
                <a:gd name="adj" fmla="val 7476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4E870A-8B85-4CD8-BEC6-786A7E085649}"/>
                </a:ext>
              </a:extLst>
            </p:cNvPr>
            <p:cNvSpPr/>
            <p:nvPr/>
          </p:nvSpPr>
          <p:spPr>
            <a:xfrm>
              <a:off x="3352800" y="1321434"/>
              <a:ext cx="457200" cy="59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998F0-CACD-442E-A3C9-D794D6DA28D3}"/>
                </a:ext>
              </a:extLst>
            </p:cNvPr>
            <p:cNvGrpSpPr/>
            <p:nvPr/>
          </p:nvGrpSpPr>
          <p:grpSpPr>
            <a:xfrm>
              <a:off x="3390900" y="1301496"/>
              <a:ext cx="381000" cy="36576"/>
              <a:chOff x="2514600" y="990600"/>
              <a:chExt cx="381000" cy="3657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C8D3AA9-502E-4F12-B586-BB331B8899B1}"/>
                  </a:ext>
                </a:extLst>
              </p:cNvPr>
              <p:cNvSpPr/>
              <p:nvPr/>
            </p:nvSpPr>
            <p:spPr>
              <a:xfrm>
                <a:off x="25146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28B2FCB-3841-47BE-A477-476DF6105044}"/>
                  </a:ext>
                </a:extLst>
              </p:cNvPr>
              <p:cNvSpPr/>
              <p:nvPr/>
            </p:nvSpPr>
            <p:spPr>
              <a:xfrm>
                <a:off x="26162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2D66EBB-0FC7-4B94-A7C3-6196EE3786AA}"/>
                  </a:ext>
                </a:extLst>
              </p:cNvPr>
              <p:cNvSpPr/>
              <p:nvPr/>
            </p:nvSpPr>
            <p:spPr>
              <a:xfrm>
                <a:off x="27178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5DEADC1-505C-4FEC-B727-B6DD3CF4F3BA}"/>
                  </a:ext>
                </a:extLst>
              </p:cNvPr>
              <p:cNvSpPr/>
              <p:nvPr/>
            </p:nvSpPr>
            <p:spPr>
              <a:xfrm>
                <a:off x="28194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BF020E-594A-4BF9-ABCC-A5CDB84B74B3}"/>
                </a:ext>
              </a:extLst>
            </p:cNvPr>
            <p:cNvGrpSpPr/>
            <p:nvPr/>
          </p:nvGrpSpPr>
          <p:grpSpPr>
            <a:xfrm>
              <a:off x="3390900" y="1368548"/>
              <a:ext cx="381000" cy="155451"/>
              <a:chOff x="2514600" y="989083"/>
              <a:chExt cx="381000" cy="165169"/>
            </a:xfrm>
            <a:noFill/>
          </p:grpSpPr>
          <p:sp>
            <p:nvSpPr>
              <p:cNvPr id="9" name="Rectangle: Rounded Corners 233">
                <a:extLst>
                  <a:ext uri="{FF2B5EF4-FFF2-40B4-BE49-F238E27FC236}">
                    <a16:creationId xmlns:a16="http://schemas.microsoft.com/office/drawing/2014/main" id="{8B48E80C-B43D-4787-A37A-FBF2AEEBB883}"/>
                  </a:ext>
                </a:extLst>
              </p:cNvPr>
              <p:cNvSpPr/>
              <p:nvPr/>
            </p:nvSpPr>
            <p:spPr>
              <a:xfrm>
                <a:off x="2514600" y="989083"/>
                <a:ext cx="76200" cy="16516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0" name="Rectangle: Rounded Corners 234">
                <a:extLst>
                  <a:ext uri="{FF2B5EF4-FFF2-40B4-BE49-F238E27FC236}">
                    <a16:creationId xmlns:a16="http://schemas.microsoft.com/office/drawing/2014/main" id="{B46242F9-B9C1-48BD-8B3D-DCF08FA8C466}"/>
                  </a:ext>
                </a:extLst>
              </p:cNvPr>
              <p:cNvSpPr/>
              <p:nvPr/>
            </p:nvSpPr>
            <p:spPr>
              <a:xfrm>
                <a:off x="2616200" y="989088"/>
                <a:ext cx="76200" cy="16516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1" name="Rectangle: Rounded Corners 235">
                <a:extLst>
                  <a:ext uri="{FF2B5EF4-FFF2-40B4-BE49-F238E27FC236}">
                    <a16:creationId xmlns:a16="http://schemas.microsoft.com/office/drawing/2014/main" id="{52BF5384-8B65-4772-9E16-7494E60CF8B6}"/>
                  </a:ext>
                </a:extLst>
              </p:cNvPr>
              <p:cNvSpPr/>
              <p:nvPr/>
            </p:nvSpPr>
            <p:spPr>
              <a:xfrm>
                <a:off x="2717800" y="989085"/>
                <a:ext cx="76200" cy="16516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2" name="Rectangle: Rounded Corners 236">
                <a:extLst>
                  <a:ext uri="{FF2B5EF4-FFF2-40B4-BE49-F238E27FC236}">
                    <a16:creationId xmlns:a16="http://schemas.microsoft.com/office/drawing/2014/main" id="{058CC54D-153C-4526-835B-06ECA86FF6A0}"/>
                  </a:ext>
                </a:extLst>
              </p:cNvPr>
              <p:cNvSpPr/>
              <p:nvPr/>
            </p:nvSpPr>
            <p:spPr>
              <a:xfrm>
                <a:off x="2819400" y="989085"/>
                <a:ext cx="76200" cy="16516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3C69780-B2BF-4F9A-AF02-21467253A71D}"/>
              </a:ext>
            </a:extLst>
          </p:cNvPr>
          <p:cNvSpPr/>
          <p:nvPr/>
        </p:nvSpPr>
        <p:spPr>
          <a:xfrm>
            <a:off x="2743200" y="1755648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A receptacle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0A0045-DFEB-4B1B-84FC-4A9FA582F377}"/>
              </a:ext>
            </a:extLst>
          </p:cNvPr>
          <p:cNvGrpSpPr/>
          <p:nvPr/>
        </p:nvGrpSpPr>
        <p:grpSpPr>
          <a:xfrm>
            <a:off x="4076700" y="3123946"/>
            <a:ext cx="190500" cy="305054"/>
            <a:chOff x="1181100" y="2289048"/>
            <a:chExt cx="190500" cy="3050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C60A46-C19F-4F4D-90BC-616356A3886A}"/>
                </a:ext>
              </a:extLst>
            </p:cNvPr>
            <p:cNvGrpSpPr/>
            <p:nvPr/>
          </p:nvGrpSpPr>
          <p:grpSpPr>
            <a:xfrm>
              <a:off x="1181100" y="2289048"/>
              <a:ext cx="190500" cy="301752"/>
              <a:chOff x="990600" y="2351532"/>
              <a:chExt cx="190500" cy="301752"/>
            </a:xfrm>
          </p:grpSpPr>
          <p:sp>
            <p:nvSpPr>
              <p:cNvPr id="41" name="Rounded Rectangle 289">
                <a:extLst>
                  <a:ext uri="{FF2B5EF4-FFF2-40B4-BE49-F238E27FC236}">
                    <a16:creationId xmlns:a16="http://schemas.microsoft.com/office/drawing/2014/main" id="{7150D7EB-91AF-48CE-9489-F7EBC525EF12}"/>
                  </a:ext>
                </a:extLst>
              </p:cNvPr>
              <p:cNvSpPr/>
              <p:nvPr/>
            </p:nvSpPr>
            <p:spPr>
              <a:xfrm flipH="1">
                <a:off x="1025652" y="2351532"/>
                <a:ext cx="155448" cy="301752"/>
              </a:xfrm>
              <a:prstGeom prst="roundRect">
                <a:avLst>
                  <a:gd name="adj" fmla="val 7904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289">
                <a:extLst>
                  <a:ext uri="{FF2B5EF4-FFF2-40B4-BE49-F238E27FC236}">
                    <a16:creationId xmlns:a16="http://schemas.microsoft.com/office/drawing/2014/main" id="{552E2266-6257-4F78-918C-7C5AC1E77D98}"/>
                  </a:ext>
                </a:extLst>
              </p:cNvPr>
              <p:cNvSpPr/>
              <p:nvPr/>
            </p:nvSpPr>
            <p:spPr>
              <a:xfrm flipH="1">
                <a:off x="990600" y="2433828"/>
                <a:ext cx="73152" cy="13716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05982A-95DA-4CA0-8083-BD6ED837F54C}"/>
                </a:ext>
              </a:extLst>
            </p:cNvPr>
            <p:cNvSpPr/>
            <p:nvPr/>
          </p:nvSpPr>
          <p:spPr>
            <a:xfrm>
              <a:off x="1219200" y="2520950"/>
              <a:ext cx="73152" cy="73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E713D0-0DF9-4A9D-AC7E-941AD24F64DB}"/>
                </a:ext>
              </a:extLst>
            </p:cNvPr>
            <p:cNvSpPr/>
            <p:nvPr/>
          </p:nvSpPr>
          <p:spPr>
            <a:xfrm>
              <a:off x="1219200" y="2289048"/>
              <a:ext cx="73152" cy="73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AAF387-735E-4400-9306-35A9C932B1F3}"/>
                </a:ext>
              </a:extLst>
            </p:cNvPr>
            <p:cNvGrpSpPr/>
            <p:nvPr/>
          </p:nvGrpSpPr>
          <p:grpSpPr>
            <a:xfrm>
              <a:off x="1335024" y="2348611"/>
              <a:ext cx="36576" cy="185928"/>
              <a:chOff x="1219200" y="2289048"/>
              <a:chExt cx="36576" cy="18592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D214F45-3307-418E-A9EF-F4951321A427}"/>
                  </a:ext>
                </a:extLst>
              </p:cNvPr>
              <p:cNvSpPr/>
              <p:nvPr/>
            </p:nvSpPr>
            <p:spPr>
              <a:xfrm>
                <a:off x="1219200" y="2289048"/>
                <a:ext cx="36576" cy="36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D484531-F0F8-412E-B629-EF5B860309F9}"/>
                  </a:ext>
                </a:extLst>
              </p:cNvPr>
              <p:cNvSpPr/>
              <p:nvPr/>
            </p:nvSpPr>
            <p:spPr>
              <a:xfrm>
                <a:off x="1219200" y="2326386"/>
                <a:ext cx="36576" cy="36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33E2CBA-3C80-484E-BEDF-98AF9A5CD410}"/>
                  </a:ext>
                </a:extLst>
              </p:cNvPr>
              <p:cNvSpPr/>
              <p:nvPr/>
            </p:nvSpPr>
            <p:spPr>
              <a:xfrm>
                <a:off x="1219200" y="2363724"/>
                <a:ext cx="36576" cy="36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116810D-CB1D-4037-AA62-7CB1C84DF93C}"/>
                  </a:ext>
                </a:extLst>
              </p:cNvPr>
              <p:cNvSpPr/>
              <p:nvPr/>
            </p:nvSpPr>
            <p:spPr>
              <a:xfrm>
                <a:off x="1219200" y="2401062"/>
                <a:ext cx="36576" cy="36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80729A4-24D2-4EFD-A6D2-D36A33F5AB1D}"/>
                  </a:ext>
                </a:extLst>
              </p:cNvPr>
              <p:cNvSpPr/>
              <p:nvPr/>
            </p:nvSpPr>
            <p:spPr>
              <a:xfrm>
                <a:off x="1219200" y="2438400"/>
                <a:ext cx="36576" cy="36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A6EE065-2AA3-48D8-8581-0BE878462994}"/>
              </a:ext>
            </a:extLst>
          </p:cNvPr>
          <p:cNvSpPr/>
          <p:nvPr/>
        </p:nvSpPr>
        <p:spPr>
          <a:xfrm>
            <a:off x="2362200" y="2895600"/>
            <a:ext cx="1600200" cy="7589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Micro-B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receptacle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breakout board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8D902C-DE9A-4137-AC45-B2B15FBA2CE5}"/>
              </a:ext>
            </a:extLst>
          </p:cNvPr>
          <p:cNvSpPr/>
          <p:nvPr/>
        </p:nvSpPr>
        <p:spPr>
          <a:xfrm>
            <a:off x="5102352" y="838200"/>
            <a:ext cx="2212848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Micro-B plug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C895FD-EED1-4B9D-A8CC-6EF7917ACE4D}"/>
              </a:ext>
            </a:extLst>
          </p:cNvPr>
          <p:cNvSpPr/>
          <p:nvPr/>
        </p:nvSpPr>
        <p:spPr>
          <a:xfrm>
            <a:off x="5102352" y="1755648"/>
            <a:ext cx="2212848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 Micro-B receptacle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0A0A79A-3702-452F-8FE9-075CA42C891E}"/>
              </a:ext>
            </a:extLst>
          </p:cNvPr>
          <p:cNvGrpSpPr/>
          <p:nvPr/>
        </p:nvGrpSpPr>
        <p:grpSpPr>
          <a:xfrm>
            <a:off x="2895600" y="2136459"/>
            <a:ext cx="457200" cy="301941"/>
            <a:chOff x="2895600" y="2136459"/>
            <a:chExt cx="457200" cy="30194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89F5B8-6BB3-4664-A4FA-B5A2E39625D1}"/>
                </a:ext>
              </a:extLst>
            </p:cNvPr>
            <p:cNvSpPr/>
            <p:nvPr/>
          </p:nvSpPr>
          <p:spPr>
            <a:xfrm>
              <a:off x="2895600" y="2136459"/>
              <a:ext cx="457200" cy="155448"/>
            </a:xfrm>
            <a:prstGeom prst="roundRect">
              <a:avLst>
                <a:gd name="adj" fmla="val 747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045251-4E21-4D42-8A01-AAB29A898493}"/>
                </a:ext>
              </a:extLst>
            </p:cNvPr>
            <p:cNvSpPr/>
            <p:nvPr/>
          </p:nvSpPr>
          <p:spPr>
            <a:xfrm>
              <a:off x="2895600" y="2241741"/>
              <a:ext cx="457200" cy="593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CA0EAB-60E7-4886-AD65-F1A0AAC3F9A4}"/>
                </a:ext>
              </a:extLst>
            </p:cNvPr>
            <p:cNvGrpSpPr/>
            <p:nvPr/>
          </p:nvGrpSpPr>
          <p:grpSpPr>
            <a:xfrm>
              <a:off x="2933700" y="2221803"/>
              <a:ext cx="381000" cy="36576"/>
              <a:chOff x="2514600" y="990600"/>
              <a:chExt cx="381000" cy="36576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CF17406-5612-44AE-BBD8-B04A9A5D2EBA}"/>
                  </a:ext>
                </a:extLst>
              </p:cNvPr>
              <p:cNvSpPr/>
              <p:nvPr/>
            </p:nvSpPr>
            <p:spPr>
              <a:xfrm>
                <a:off x="25146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5B5C476-480B-4558-952B-ECE8DF71EA8F}"/>
                  </a:ext>
                </a:extLst>
              </p:cNvPr>
              <p:cNvSpPr/>
              <p:nvPr/>
            </p:nvSpPr>
            <p:spPr>
              <a:xfrm>
                <a:off x="26162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C1B0A1E-E791-4DAF-A049-0951AE33B75B}"/>
                  </a:ext>
                </a:extLst>
              </p:cNvPr>
              <p:cNvSpPr/>
              <p:nvPr/>
            </p:nvSpPr>
            <p:spPr>
              <a:xfrm>
                <a:off x="27178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5274BD2-9731-4DE3-AA14-9F47CD1CB630}"/>
                  </a:ext>
                </a:extLst>
              </p:cNvPr>
              <p:cNvSpPr/>
              <p:nvPr/>
            </p:nvSpPr>
            <p:spPr>
              <a:xfrm>
                <a:off x="2819400" y="990600"/>
                <a:ext cx="76200" cy="36576"/>
              </a:xfrm>
              <a:prstGeom prst="roundRect">
                <a:avLst/>
              </a:prstGeom>
              <a:solidFill>
                <a:srgbClr val="FFFF99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86C5C8-9AF5-497A-AA4C-9EBB3F9CC391}"/>
                </a:ext>
              </a:extLst>
            </p:cNvPr>
            <p:cNvGrpSpPr/>
            <p:nvPr/>
          </p:nvGrpSpPr>
          <p:grpSpPr>
            <a:xfrm>
              <a:off x="2933700" y="2282952"/>
              <a:ext cx="381000" cy="155448"/>
              <a:chOff x="2514600" y="979720"/>
              <a:chExt cx="381000" cy="77724"/>
            </a:xfrm>
            <a:noFill/>
          </p:grpSpPr>
          <p:sp>
            <p:nvSpPr>
              <p:cNvPr id="22" name="Rectangle: Rounded Corners 233">
                <a:extLst>
                  <a:ext uri="{FF2B5EF4-FFF2-40B4-BE49-F238E27FC236}">
                    <a16:creationId xmlns:a16="http://schemas.microsoft.com/office/drawing/2014/main" id="{E18AC499-A7A9-4F81-BC8A-4E5F7F8A56C3}"/>
                  </a:ext>
                </a:extLst>
              </p:cNvPr>
              <p:cNvSpPr/>
              <p:nvPr/>
            </p:nvSpPr>
            <p:spPr>
              <a:xfrm>
                <a:off x="2514600" y="979720"/>
                <a:ext cx="76200" cy="7772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3" name="Rectangle: Rounded Corners 234">
                <a:extLst>
                  <a:ext uri="{FF2B5EF4-FFF2-40B4-BE49-F238E27FC236}">
                    <a16:creationId xmlns:a16="http://schemas.microsoft.com/office/drawing/2014/main" id="{2A5A6F54-15D2-4759-BF58-77C36CED801A}"/>
                  </a:ext>
                </a:extLst>
              </p:cNvPr>
              <p:cNvSpPr/>
              <p:nvPr/>
            </p:nvSpPr>
            <p:spPr>
              <a:xfrm>
                <a:off x="2616200" y="979720"/>
                <a:ext cx="76200" cy="7772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24" name="Rectangle: Rounded Corners 235">
                <a:extLst>
                  <a:ext uri="{FF2B5EF4-FFF2-40B4-BE49-F238E27FC236}">
                    <a16:creationId xmlns:a16="http://schemas.microsoft.com/office/drawing/2014/main" id="{BA56CF40-4FEC-4000-A055-4E557BD5719A}"/>
                  </a:ext>
                </a:extLst>
              </p:cNvPr>
              <p:cNvSpPr/>
              <p:nvPr/>
            </p:nvSpPr>
            <p:spPr>
              <a:xfrm>
                <a:off x="2717800" y="979720"/>
                <a:ext cx="76200" cy="7772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25" name="Rectangle: Rounded Corners 236">
                <a:extLst>
                  <a:ext uri="{FF2B5EF4-FFF2-40B4-BE49-F238E27FC236}">
                    <a16:creationId xmlns:a16="http://schemas.microsoft.com/office/drawing/2014/main" id="{8A2B67F8-E06F-460C-98EF-8627FB98B421}"/>
                  </a:ext>
                </a:extLst>
              </p:cNvPr>
              <p:cNvSpPr/>
              <p:nvPr/>
            </p:nvSpPr>
            <p:spPr>
              <a:xfrm>
                <a:off x="2819400" y="979720"/>
                <a:ext cx="76200" cy="7772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F0FB6D5-217D-40FA-A4F6-E6B530B99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30"/>
          <a:stretch/>
        </p:blipFill>
        <p:spPr>
          <a:xfrm>
            <a:off x="3733800" y="1219201"/>
            <a:ext cx="530398" cy="298698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78547C0-5683-4693-96DA-C8AB6E3B3EF8}"/>
              </a:ext>
            </a:extLst>
          </p:cNvPr>
          <p:cNvGrpSpPr/>
          <p:nvPr/>
        </p:nvGrpSpPr>
        <p:grpSpPr>
          <a:xfrm>
            <a:off x="5562600" y="1224806"/>
            <a:ext cx="381000" cy="299194"/>
            <a:chOff x="5638800" y="1226457"/>
            <a:chExt cx="381000" cy="29919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871AA85-323D-4A5F-97D5-C6619DC1CBBE}"/>
                </a:ext>
              </a:extLst>
            </p:cNvPr>
            <p:cNvGrpSpPr/>
            <p:nvPr/>
          </p:nvGrpSpPr>
          <p:grpSpPr>
            <a:xfrm>
              <a:off x="5678424" y="1371600"/>
              <a:ext cx="301752" cy="154051"/>
              <a:chOff x="5641848" y="1258824"/>
              <a:chExt cx="301752" cy="154051"/>
            </a:xfrm>
          </p:grpSpPr>
          <p:sp>
            <p:nvSpPr>
              <p:cNvPr id="74" name="Rectangle: Top Corners Snipped 73">
                <a:extLst>
                  <a:ext uri="{FF2B5EF4-FFF2-40B4-BE49-F238E27FC236}">
                    <a16:creationId xmlns:a16="http://schemas.microsoft.com/office/drawing/2014/main" id="{F2A2902B-1DB3-4076-9C62-00282BDA6B7B}"/>
                  </a:ext>
                </a:extLst>
              </p:cNvPr>
              <p:cNvSpPr/>
              <p:nvPr/>
            </p:nvSpPr>
            <p:spPr>
              <a:xfrm flipV="1">
                <a:off x="5641848" y="1312291"/>
                <a:ext cx="301752" cy="100584"/>
              </a:xfrm>
              <a:prstGeom prst="snip2SameRect">
                <a:avLst>
                  <a:gd name="adj1" fmla="val 44285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C3204E0-153F-4329-A1CB-EAC53FD4CADF}"/>
                  </a:ext>
                </a:extLst>
              </p:cNvPr>
              <p:cNvSpPr/>
              <p:nvPr/>
            </p:nvSpPr>
            <p:spPr>
              <a:xfrm>
                <a:off x="5698806" y="1312291"/>
                <a:ext cx="182880" cy="5930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B7224B1-361F-4231-9A40-3639FEA22332}"/>
                  </a:ext>
                </a:extLst>
              </p:cNvPr>
              <p:cNvGrpSpPr/>
              <p:nvPr/>
            </p:nvGrpSpPr>
            <p:grpSpPr>
              <a:xfrm>
                <a:off x="5715000" y="1258824"/>
                <a:ext cx="152400" cy="36576"/>
                <a:chOff x="5715000" y="1487424"/>
                <a:chExt cx="152400" cy="36576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DA40744D-5C76-4304-B403-1DE766B291BC}"/>
                    </a:ext>
                  </a:extLst>
                </p:cNvPr>
                <p:cNvSpPr/>
                <p:nvPr/>
              </p:nvSpPr>
              <p:spPr>
                <a:xfrm>
                  <a:off x="5715000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5332519-DCC7-4EDF-8548-0BDC01DEFDBF}"/>
                    </a:ext>
                  </a:extLst>
                </p:cNvPr>
                <p:cNvSpPr/>
                <p:nvPr/>
              </p:nvSpPr>
              <p:spPr>
                <a:xfrm>
                  <a:off x="5748528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9D7A3C66-E09B-4BDC-8EDA-060EE9B39681}"/>
                    </a:ext>
                  </a:extLst>
                </p:cNvPr>
                <p:cNvSpPr/>
                <p:nvPr/>
              </p:nvSpPr>
              <p:spPr>
                <a:xfrm>
                  <a:off x="5782056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5C00EC5-CFF1-4D53-92AC-E740F538D5DE}"/>
                    </a:ext>
                  </a:extLst>
                </p:cNvPr>
                <p:cNvSpPr/>
                <p:nvPr/>
              </p:nvSpPr>
              <p:spPr>
                <a:xfrm>
                  <a:off x="5815584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700326B-EC7B-4C62-AC6A-1B97F7B5BCDB}"/>
                    </a:ext>
                  </a:extLst>
                </p:cNvPr>
                <p:cNvSpPr/>
                <p:nvPr/>
              </p:nvSpPr>
              <p:spPr>
                <a:xfrm>
                  <a:off x="5849112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472AF3A-8D48-4BAD-8EE6-B582F595F920}"/>
                  </a:ext>
                </a:extLst>
              </p:cNvPr>
              <p:cNvGrpSpPr/>
              <p:nvPr/>
            </p:nvGrpSpPr>
            <p:grpSpPr>
              <a:xfrm>
                <a:off x="5715000" y="1354932"/>
                <a:ext cx="152400" cy="36576"/>
                <a:chOff x="5715000" y="1487424"/>
                <a:chExt cx="152400" cy="36576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8F6DBBC9-77EB-40F4-9E83-DEF54012D9A2}"/>
                    </a:ext>
                  </a:extLst>
                </p:cNvPr>
                <p:cNvSpPr/>
                <p:nvPr/>
              </p:nvSpPr>
              <p:spPr>
                <a:xfrm>
                  <a:off x="5715000" y="1487424"/>
                  <a:ext cx="18288" cy="36576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775C5EBF-C729-4C81-88C2-6BAC762637D2}"/>
                    </a:ext>
                  </a:extLst>
                </p:cNvPr>
                <p:cNvSpPr/>
                <p:nvPr/>
              </p:nvSpPr>
              <p:spPr>
                <a:xfrm>
                  <a:off x="5748528" y="1487424"/>
                  <a:ext cx="18288" cy="36576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42E438C-31B2-4E60-9681-D4F7294827D1}"/>
                    </a:ext>
                  </a:extLst>
                </p:cNvPr>
                <p:cNvSpPr/>
                <p:nvPr/>
              </p:nvSpPr>
              <p:spPr>
                <a:xfrm>
                  <a:off x="5782056" y="1487424"/>
                  <a:ext cx="18288" cy="36576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DA38F39-7C91-46EC-8925-F7E1256DD3ED}"/>
                    </a:ext>
                  </a:extLst>
                </p:cNvPr>
                <p:cNvSpPr/>
                <p:nvPr/>
              </p:nvSpPr>
              <p:spPr>
                <a:xfrm>
                  <a:off x="5815584" y="1487424"/>
                  <a:ext cx="18288" cy="36576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23D78525-94B9-4FBD-B26F-69CDAC630771}"/>
                    </a:ext>
                  </a:extLst>
                </p:cNvPr>
                <p:cNvSpPr/>
                <p:nvPr/>
              </p:nvSpPr>
              <p:spPr>
                <a:xfrm>
                  <a:off x="5849112" y="1487424"/>
                  <a:ext cx="18288" cy="36576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4B75A68-A6AB-4458-B593-8E34EA57B245}"/>
                </a:ext>
              </a:extLst>
            </p:cNvPr>
            <p:cNvGrpSpPr/>
            <p:nvPr/>
          </p:nvGrpSpPr>
          <p:grpSpPr>
            <a:xfrm>
              <a:off x="5638800" y="1226457"/>
              <a:ext cx="381000" cy="155448"/>
              <a:chOff x="2933700" y="2521857"/>
              <a:chExt cx="381000" cy="155448"/>
            </a:xfrm>
          </p:grpSpPr>
          <p:sp>
            <p:nvSpPr>
              <p:cNvPr id="135" name="Rectangle: Rounded Corners 236">
                <a:extLst>
                  <a:ext uri="{FF2B5EF4-FFF2-40B4-BE49-F238E27FC236}">
                    <a16:creationId xmlns:a16="http://schemas.microsoft.com/office/drawing/2014/main" id="{06B87F78-DB53-4190-B8AE-BB7A0B3C3049}"/>
                  </a:ext>
                </a:extLst>
              </p:cNvPr>
              <p:cNvSpPr/>
              <p:nvPr/>
            </p:nvSpPr>
            <p:spPr>
              <a:xfrm>
                <a:off x="2933700" y="2521857"/>
                <a:ext cx="762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136" name="Rectangle: Rounded Corners 236">
                <a:extLst>
                  <a:ext uri="{FF2B5EF4-FFF2-40B4-BE49-F238E27FC236}">
                    <a16:creationId xmlns:a16="http://schemas.microsoft.com/office/drawing/2014/main" id="{03FE237C-652D-4A1E-B937-63328D703D0F}"/>
                  </a:ext>
                </a:extLst>
              </p:cNvPr>
              <p:cNvSpPr/>
              <p:nvPr/>
            </p:nvSpPr>
            <p:spPr>
              <a:xfrm>
                <a:off x="3238500" y="2521857"/>
                <a:ext cx="762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A923A61-F949-4E98-BF9C-3E9932872588}"/>
              </a:ext>
            </a:extLst>
          </p:cNvPr>
          <p:cNvGrpSpPr/>
          <p:nvPr/>
        </p:nvGrpSpPr>
        <p:grpSpPr>
          <a:xfrm>
            <a:off x="5562600" y="2133600"/>
            <a:ext cx="381000" cy="302242"/>
            <a:chOff x="5638800" y="2214009"/>
            <a:chExt cx="381000" cy="3022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DC4BB79-9D18-4397-B8ED-69633E7C5065}"/>
                </a:ext>
              </a:extLst>
            </p:cNvPr>
            <p:cNvGrpSpPr/>
            <p:nvPr/>
          </p:nvGrpSpPr>
          <p:grpSpPr>
            <a:xfrm>
              <a:off x="5678424" y="2362200"/>
              <a:ext cx="301752" cy="154051"/>
              <a:chOff x="5715000" y="1446149"/>
              <a:chExt cx="301752" cy="154051"/>
            </a:xfrm>
          </p:grpSpPr>
          <p:sp>
            <p:nvSpPr>
              <p:cNvPr id="79" name="Rectangle: Top Corners Snipped 78">
                <a:extLst>
                  <a:ext uri="{FF2B5EF4-FFF2-40B4-BE49-F238E27FC236}">
                    <a16:creationId xmlns:a16="http://schemas.microsoft.com/office/drawing/2014/main" id="{29F89300-546B-44B2-8CA4-724F98FD496D}"/>
                  </a:ext>
                </a:extLst>
              </p:cNvPr>
              <p:cNvSpPr/>
              <p:nvPr/>
            </p:nvSpPr>
            <p:spPr>
              <a:xfrm flipV="1">
                <a:off x="5715000" y="1499616"/>
                <a:ext cx="301752" cy="100584"/>
              </a:xfrm>
              <a:prstGeom prst="snip2SameRect">
                <a:avLst>
                  <a:gd name="adj1" fmla="val 44285"/>
                  <a:gd name="adj2" fmla="val 28409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4EF0EFC-49AE-4A2B-9FC1-4FCA6278991E}"/>
                  </a:ext>
                </a:extLst>
              </p:cNvPr>
              <p:cNvSpPr/>
              <p:nvPr/>
            </p:nvSpPr>
            <p:spPr>
              <a:xfrm>
                <a:off x="5774436" y="1527492"/>
                <a:ext cx="182880" cy="2743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0654BDB-F344-49BA-A3C1-B24637E878EE}"/>
                  </a:ext>
                </a:extLst>
              </p:cNvPr>
              <p:cNvGrpSpPr/>
              <p:nvPr/>
            </p:nvGrpSpPr>
            <p:grpSpPr>
              <a:xfrm>
                <a:off x="5789676" y="1446149"/>
                <a:ext cx="152400" cy="36576"/>
                <a:chOff x="5715000" y="1487424"/>
                <a:chExt cx="152400" cy="36576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B0E94E5D-B5E6-4B2B-9E1F-2D4A732B947C}"/>
                    </a:ext>
                  </a:extLst>
                </p:cNvPr>
                <p:cNvSpPr/>
                <p:nvPr/>
              </p:nvSpPr>
              <p:spPr>
                <a:xfrm>
                  <a:off x="5715000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27432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E4DBD14-0477-4535-B2C8-5520BE33655E}"/>
                    </a:ext>
                  </a:extLst>
                </p:cNvPr>
                <p:cNvSpPr/>
                <p:nvPr/>
              </p:nvSpPr>
              <p:spPr>
                <a:xfrm>
                  <a:off x="5748528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27432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71635F8E-4E7B-435A-A08E-8925EAC9ABEE}"/>
                    </a:ext>
                  </a:extLst>
                </p:cNvPr>
                <p:cNvSpPr/>
                <p:nvPr/>
              </p:nvSpPr>
              <p:spPr>
                <a:xfrm>
                  <a:off x="5782056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27432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F6DA633D-4535-4BC8-BADA-9811844597D5}"/>
                    </a:ext>
                  </a:extLst>
                </p:cNvPr>
                <p:cNvSpPr/>
                <p:nvPr/>
              </p:nvSpPr>
              <p:spPr>
                <a:xfrm>
                  <a:off x="5815584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27432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2FD1DAEA-3B72-4495-8EA1-1F3730FEAEFC}"/>
                    </a:ext>
                  </a:extLst>
                </p:cNvPr>
                <p:cNvSpPr/>
                <p:nvPr/>
              </p:nvSpPr>
              <p:spPr>
                <a:xfrm>
                  <a:off x="5849112" y="1487424"/>
                  <a:ext cx="18288" cy="36576"/>
                </a:xfrm>
                <a:prstGeom prst="round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27432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BEBD3A8-263D-4A57-9250-05F16049B84E}"/>
                  </a:ext>
                </a:extLst>
              </p:cNvPr>
              <p:cNvGrpSpPr/>
              <p:nvPr/>
            </p:nvGrpSpPr>
            <p:grpSpPr>
              <a:xfrm>
                <a:off x="5789676" y="1542257"/>
                <a:ext cx="152400" cy="27432"/>
                <a:chOff x="5715000" y="1487424"/>
                <a:chExt cx="152400" cy="27432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7569F94A-3288-4261-BDFE-16F7D789A5A7}"/>
                    </a:ext>
                  </a:extLst>
                </p:cNvPr>
                <p:cNvSpPr/>
                <p:nvPr/>
              </p:nvSpPr>
              <p:spPr>
                <a:xfrm>
                  <a:off x="5715000" y="1487424"/>
                  <a:ext cx="18288" cy="27432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CC5ADFDD-0C34-4DD0-A757-ED6D82B3F876}"/>
                    </a:ext>
                  </a:extLst>
                </p:cNvPr>
                <p:cNvSpPr/>
                <p:nvPr/>
              </p:nvSpPr>
              <p:spPr>
                <a:xfrm>
                  <a:off x="5748528" y="1487424"/>
                  <a:ext cx="18288" cy="27432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E97EF996-5DD5-495C-9213-5A3942755602}"/>
                    </a:ext>
                  </a:extLst>
                </p:cNvPr>
                <p:cNvSpPr/>
                <p:nvPr/>
              </p:nvSpPr>
              <p:spPr>
                <a:xfrm>
                  <a:off x="5782056" y="1487424"/>
                  <a:ext cx="18288" cy="27432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35877504-2567-4DFE-B266-87933DA66D26}"/>
                    </a:ext>
                  </a:extLst>
                </p:cNvPr>
                <p:cNvSpPr/>
                <p:nvPr/>
              </p:nvSpPr>
              <p:spPr>
                <a:xfrm>
                  <a:off x="5815584" y="1487424"/>
                  <a:ext cx="18288" cy="27432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3DE176DF-9A94-4653-9C80-BCAF3F8BA37A}"/>
                    </a:ext>
                  </a:extLst>
                </p:cNvPr>
                <p:cNvSpPr/>
                <p:nvPr/>
              </p:nvSpPr>
              <p:spPr>
                <a:xfrm>
                  <a:off x="5849112" y="1487424"/>
                  <a:ext cx="18288" cy="27432"/>
                </a:xfrm>
                <a:prstGeom prst="roundRect">
                  <a:avLst/>
                </a:prstGeom>
                <a:solidFill>
                  <a:srgbClr val="FFFF99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: Top Corners Snipped 92">
                <a:extLst>
                  <a:ext uri="{FF2B5EF4-FFF2-40B4-BE49-F238E27FC236}">
                    <a16:creationId xmlns:a16="http://schemas.microsoft.com/office/drawing/2014/main" id="{81608687-46AB-463F-BFEE-DF18233B5F26}"/>
                  </a:ext>
                </a:extLst>
              </p:cNvPr>
              <p:cNvSpPr/>
              <p:nvPr/>
            </p:nvSpPr>
            <p:spPr>
              <a:xfrm>
                <a:off x="5724144" y="1487711"/>
                <a:ext cx="283464" cy="100584"/>
              </a:xfrm>
              <a:prstGeom prst="snip2SameRect">
                <a:avLst>
                  <a:gd name="adj1" fmla="val 44285"/>
                  <a:gd name="adj2" fmla="val 9470"/>
                </a:avLst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B31702F-C581-4022-9993-D0EDA2D3F98C}"/>
                </a:ext>
              </a:extLst>
            </p:cNvPr>
            <p:cNvGrpSpPr/>
            <p:nvPr/>
          </p:nvGrpSpPr>
          <p:grpSpPr>
            <a:xfrm>
              <a:off x="5638800" y="2214009"/>
              <a:ext cx="381000" cy="155448"/>
              <a:chOff x="2933700" y="2521857"/>
              <a:chExt cx="381000" cy="155448"/>
            </a:xfrm>
          </p:grpSpPr>
          <p:sp>
            <p:nvSpPr>
              <p:cNvPr id="141" name="Rectangle: Rounded Corners 236">
                <a:extLst>
                  <a:ext uri="{FF2B5EF4-FFF2-40B4-BE49-F238E27FC236}">
                    <a16:creationId xmlns:a16="http://schemas.microsoft.com/office/drawing/2014/main" id="{6E3190AA-9EDC-4B84-81F1-29DA8D9ADEB4}"/>
                  </a:ext>
                </a:extLst>
              </p:cNvPr>
              <p:cNvSpPr/>
              <p:nvPr/>
            </p:nvSpPr>
            <p:spPr>
              <a:xfrm>
                <a:off x="2933700" y="2521857"/>
                <a:ext cx="762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42" name="Rectangle: Rounded Corners 236">
                <a:extLst>
                  <a:ext uri="{FF2B5EF4-FFF2-40B4-BE49-F238E27FC236}">
                    <a16:creationId xmlns:a16="http://schemas.microsoft.com/office/drawing/2014/main" id="{CF6DD2AD-003A-48F2-98E6-46908ABDDBE2}"/>
                  </a:ext>
                </a:extLst>
              </p:cNvPr>
              <p:cNvSpPr/>
              <p:nvPr/>
            </p:nvSpPr>
            <p:spPr>
              <a:xfrm>
                <a:off x="3238500" y="2521857"/>
                <a:ext cx="762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pic>
        <p:nvPicPr>
          <p:cNvPr id="147" name="Picture 146">
            <a:extLst>
              <a:ext uri="{FF2B5EF4-FFF2-40B4-BE49-F238E27FC236}">
                <a16:creationId xmlns:a16="http://schemas.microsoft.com/office/drawing/2014/main" id="{DC0A6AC3-098E-41FC-869D-294CDF56C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4"/>
          <a:stretch/>
        </p:blipFill>
        <p:spPr>
          <a:xfrm>
            <a:off x="6327648" y="2133600"/>
            <a:ext cx="530352" cy="305235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010A753-9937-4D59-B5A4-E079BCFD8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57"/>
          <a:stretch/>
        </p:blipFill>
        <p:spPr>
          <a:xfrm>
            <a:off x="6327648" y="1219200"/>
            <a:ext cx="530352" cy="30175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9E5C27D-E82C-4C0A-BE1C-0CCFC67B6C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663"/>
          <a:stretch/>
        </p:blipFill>
        <p:spPr>
          <a:xfrm>
            <a:off x="3736802" y="2133600"/>
            <a:ext cx="530398" cy="301752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4B7267F-3CBC-41E5-9B7F-F8A82D6D37A6}"/>
              </a:ext>
            </a:extLst>
          </p:cNvPr>
          <p:cNvGrpSpPr/>
          <p:nvPr/>
        </p:nvGrpSpPr>
        <p:grpSpPr>
          <a:xfrm>
            <a:off x="4625848" y="4267200"/>
            <a:ext cx="936752" cy="402336"/>
            <a:chOff x="4625848" y="4267200"/>
            <a:chExt cx="936752" cy="402336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1D1C9237-1D08-4552-99F7-7AF6EE300324}"/>
                </a:ext>
              </a:extLst>
            </p:cNvPr>
            <p:cNvSpPr/>
            <p:nvPr/>
          </p:nvSpPr>
          <p:spPr>
            <a:xfrm flipH="1">
              <a:off x="4625848" y="4267200"/>
              <a:ext cx="402336" cy="402336"/>
            </a:xfrm>
            <a:prstGeom prst="flowChartDelay">
              <a:avLst/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289">
              <a:extLst>
                <a:ext uri="{FF2B5EF4-FFF2-40B4-BE49-F238E27FC236}">
                  <a16:creationId xmlns:a16="http://schemas.microsoft.com/office/drawing/2014/main" id="{7DB89270-5A86-4CE1-A860-EF0889DC46D1}"/>
                </a:ext>
              </a:extLst>
            </p:cNvPr>
            <p:cNvSpPr/>
            <p:nvPr/>
          </p:nvSpPr>
          <p:spPr>
            <a:xfrm flipH="1">
              <a:off x="4908423" y="4267200"/>
              <a:ext cx="654177" cy="402336"/>
            </a:xfrm>
            <a:prstGeom prst="roundRect">
              <a:avLst>
                <a:gd name="adj" fmla="val 14058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18A2EE-15FC-4CD0-9226-306206EB12A8}"/>
                </a:ext>
              </a:extLst>
            </p:cNvPr>
            <p:cNvSpPr/>
            <p:nvPr/>
          </p:nvSpPr>
          <p:spPr>
            <a:xfrm>
              <a:off x="4832223" y="4436872"/>
              <a:ext cx="301752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AF48A5-CD0C-45C0-A5A9-B86D2DAC3C7D}"/>
                </a:ext>
              </a:extLst>
            </p:cNvPr>
            <p:cNvGrpSpPr/>
            <p:nvPr/>
          </p:nvGrpSpPr>
          <p:grpSpPr>
            <a:xfrm>
              <a:off x="5290185" y="4321937"/>
              <a:ext cx="246888" cy="292862"/>
              <a:chOff x="1067562" y="3657600"/>
              <a:chExt cx="246888" cy="292862"/>
            </a:xfrm>
          </p:grpSpPr>
          <p:sp>
            <p:nvSpPr>
              <p:cNvPr id="98" name="Rounded Rectangle 290">
                <a:extLst>
                  <a:ext uri="{FF2B5EF4-FFF2-40B4-BE49-F238E27FC236}">
                    <a16:creationId xmlns:a16="http://schemas.microsoft.com/office/drawing/2014/main" id="{8F7832A3-4223-47B5-9467-9F4544F39EF2}"/>
                  </a:ext>
                </a:extLst>
              </p:cNvPr>
              <p:cNvSpPr/>
              <p:nvPr/>
            </p:nvSpPr>
            <p:spPr>
              <a:xfrm flipH="1">
                <a:off x="1067562" y="3895598"/>
                <a:ext cx="246888" cy="54864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290">
                <a:extLst>
                  <a:ext uri="{FF2B5EF4-FFF2-40B4-BE49-F238E27FC236}">
                    <a16:creationId xmlns:a16="http://schemas.microsoft.com/office/drawing/2014/main" id="{0257B8A6-A139-402F-8FAD-23E857A8DCEC}"/>
                  </a:ext>
                </a:extLst>
              </p:cNvPr>
              <p:cNvSpPr/>
              <p:nvPr/>
            </p:nvSpPr>
            <p:spPr>
              <a:xfrm flipH="1">
                <a:off x="1067562" y="3657600"/>
                <a:ext cx="246888" cy="54864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290">
                <a:extLst>
                  <a:ext uri="{FF2B5EF4-FFF2-40B4-BE49-F238E27FC236}">
                    <a16:creationId xmlns:a16="http://schemas.microsoft.com/office/drawing/2014/main" id="{08E31C23-00FB-411E-BB27-E05B07D3B79B}"/>
                  </a:ext>
                </a:extLst>
              </p:cNvPr>
              <p:cNvSpPr/>
              <p:nvPr/>
            </p:nvSpPr>
            <p:spPr>
              <a:xfrm flipH="1">
                <a:off x="1067562" y="3749125"/>
                <a:ext cx="210312" cy="36576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290">
                <a:extLst>
                  <a:ext uri="{FF2B5EF4-FFF2-40B4-BE49-F238E27FC236}">
                    <a16:creationId xmlns:a16="http://schemas.microsoft.com/office/drawing/2014/main" id="{B43721ED-276D-43CE-B5C3-6007D079FF2B}"/>
                  </a:ext>
                </a:extLst>
              </p:cNvPr>
              <p:cNvSpPr/>
              <p:nvPr/>
            </p:nvSpPr>
            <p:spPr>
              <a:xfrm flipH="1">
                <a:off x="1067562" y="3822362"/>
                <a:ext cx="210312" cy="36576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162388-35BF-48CE-8F51-8EA5247F7DA0}"/>
                </a:ext>
              </a:extLst>
            </p:cNvPr>
            <p:cNvSpPr/>
            <p:nvPr/>
          </p:nvSpPr>
          <p:spPr>
            <a:xfrm>
              <a:off x="4832223" y="4274947"/>
              <a:ext cx="301752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5F5A24D-EE34-45AF-9FC3-99376D1B02CE}"/>
                </a:ext>
              </a:extLst>
            </p:cNvPr>
            <p:cNvGrpSpPr/>
            <p:nvPr/>
          </p:nvGrpSpPr>
          <p:grpSpPr>
            <a:xfrm>
              <a:off x="5060822" y="4301808"/>
              <a:ext cx="131065" cy="333121"/>
              <a:chOff x="838199" y="3632327"/>
              <a:chExt cx="131065" cy="33312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3E7BF39-AAA5-46FE-8A73-1B6246618574}"/>
                  </a:ext>
                </a:extLst>
              </p:cNvPr>
              <p:cNvGrpSpPr/>
              <p:nvPr/>
            </p:nvGrpSpPr>
            <p:grpSpPr>
              <a:xfrm>
                <a:off x="838199" y="3810000"/>
                <a:ext cx="54864" cy="155448"/>
                <a:chOff x="838199" y="3806952"/>
                <a:chExt cx="54864" cy="155448"/>
              </a:xfrm>
            </p:grpSpPr>
            <p:sp>
              <p:nvSpPr>
                <p:cNvPr id="107" name="Rounded Rectangle 290">
                  <a:extLst>
                    <a:ext uri="{FF2B5EF4-FFF2-40B4-BE49-F238E27FC236}">
                      <a16:creationId xmlns:a16="http://schemas.microsoft.com/office/drawing/2014/main" id="{63E6E563-E9E8-436E-8DBB-135C46341344}"/>
                    </a:ext>
                  </a:extLst>
                </p:cNvPr>
                <p:cNvSpPr/>
                <p:nvPr/>
              </p:nvSpPr>
              <p:spPr>
                <a:xfrm flipH="1">
                  <a:off x="838199" y="3806952"/>
                  <a:ext cx="54864" cy="15544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ounded Rectangle 290">
                  <a:extLst>
                    <a:ext uri="{FF2B5EF4-FFF2-40B4-BE49-F238E27FC236}">
                      <a16:creationId xmlns:a16="http://schemas.microsoft.com/office/drawing/2014/main" id="{7736FE8D-6347-4A67-BCFD-3E1312E13448}"/>
                    </a:ext>
                  </a:extLst>
                </p:cNvPr>
                <p:cNvSpPr/>
                <p:nvPr/>
              </p:nvSpPr>
              <p:spPr>
                <a:xfrm flipH="1">
                  <a:off x="838199" y="3834384"/>
                  <a:ext cx="54864" cy="10058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1EE19DC-63B7-4E7A-B35C-086086D12130}"/>
                  </a:ext>
                </a:extLst>
              </p:cNvPr>
              <p:cNvGrpSpPr/>
              <p:nvPr/>
            </p:nvGrpSpPr>
            <p:grpSpPr>
              <a:xfrm>
                <a:off x="914400" y="3810000"/>
                <a:ext cx="54864" cy="155448"/>
                <a:chOff x="838199" y="3806952"/>
                <a:chExt cx="54864" cy="155448"/>
              </a:xfrm>
            </p:grpSpPr>
            <p:sp>
              <p:nvSpPr>
                <p:cNvPr id="110" name="Rounded Rectangle 290">
                  <a:extLst>
                    <a:ext uri="{FF2B5EF4-FFF2-40B4-BE49-F238E27FC236}">
                      <a16:creationId xmlns:a16="http://schemas.microsoft.com/office/drawing/2014/main" id="{8B9C839A-C9F4-43C9-A6A1-0299F270D266}"/>
                    </a:ext>
                  </a:extLst>
                </p:cNvPr>
                <p:cNvSpPr/>
                <p:nvPr/>
              </p:nvSpPr>
              <p:spPr>
                <a:xfrm flipH="1">
                  <a:off x="838199" y="3806952"/>
                  <a:ext cx="54864" cy="15544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ounded Rectangle 290">
                  <a:extLst>
                    <a:ext uri="{FF2B5EF4-FFF2-40B4-BE49-F238E27FC236}">
                      <a16:creationId xmlns:a16="http://schemas.microsoft.com/office/drawing/2014/main" id="{8D4B831D-404E-4618-9B8C-7EFAFF315128}"/>
                    </a:ext>
                  </a:extLst>
                </p:cNvPr>
                <p:cNvSpPr/>
                <p:nvPr/>
              </p:nvSpPr>
              <p:spPr>
                <a:xfrm flipH="1">
                  <a:off x="838199" y="3834384"/>
                  <a:ext cx="54864" cy="10058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673E178-7017-40B4-97C1-A0B9EB8D00E8}"/>
                  </a:ext>
                </a:extLst>
              </p:cNvPr>
              <p:cNvGrpSpPr/>
              <p:nvPr/>
            </p:nvGrpSpPr>
            <p:grpSpPr>
              <a:xfrm>
                <a:off x="838200" y="3632327"/>
                <a:ext cx="54864" cy="155448"/>
                <a:chOff x="838199" y="3806952"/>
                <a:chExt cx="54864" cy="155448"/>
              </a:xfrm>
            </p:grpSpPr>
            <p:sp>
              <p:nvSpPr>
                <p:cNvPr id="113" name="Rounded Rectangle 290">
                  <a:extLst>
                    <a:ext uri="{FF2B5EF4-FFF2-40B4-BE49-F238E27FC236}">
                      <a16:creationId xmlns:a16="http://schemas.microsoft.com/office/drawing/2014/main" id="{2FBF8045-86A0-46D1-A621-60CDC7E18D2B}"/>
                    </a:ext>
                  </a:extLst>
                </p:cNvPr>
                <p:cNvSpPr/>
                <p:nvPr/>
              </p:nvSpPr>
              <p:spPr>
                <a:xfrm flipH="1">
                  <a:off x="838199" y="3806952"/>
                  <a:ext cx="54864" cy="15544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ounded Rectangle 290">
                  <a:extLst>
                    <a:ext uri="{FF2B5EF4-FFF2-40B4-BE49-F238E27FC236}">
                      <a16:creationId xmlns:a16="http://schemas.microsoft.com/office/drawing/2014/main" id="{F8717C5D-C300-4BDC-83A2-0F872EDA2D3D}"/>
                    </a:ext>
                  </a:extLst>
                </p:cNvPr>
                <p:cNvSpPr/>
                <p:nvPr/>
              </p:nvSpPr>
              <p:spPr>
                <a:xfrm flipH="1">
                  <a:off x="838199" y="3834384"/>
                  <a:ext cx="54864" cy="10058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743A7BC-6D83-4AFA-8CDC-28D8EF677483}"/>
                  </a:ext>
                </a:extLst>
              </p:cNvPr>
              <p:cNvGrpSpPr/>
              <p:nvPr/>
            </p:nvGrpSpPr>
            <p:grpSpPr>
              <a:xfrm>
                <a:off x="914400" y="3632327"/>
                <a:ext cx="54864" cy="155448"/>
                <a:chOff x="838199" y="3806952"/>
                <a:chExt cx="54864" cy="155448"/>
              </a:xfrm>
            </p:grpSpPr>
            <p:sp>
              <p:nvSpPr>
                <p:cNvPr id="117" name="Rounded Rectangle 290">
                  <a:extLst>
                    <a:ext uri="{FF2B5EF4-FFF2-40B4-BE49-F238E27FC236}">
                      <a16:creationId xmlns:a16="http://schemas.microsoft.com/office/drawing/2014/main" id="{DA0ACDE0-5740-46F6-8DE3-AC7CB660660A}"/>
                    </a:ext>
                  </a:extLst>
                </p:cNvPr>
                <p:cNvSpPr/>
                <p:nvPr/>
              </p:nvSpPr>
              <p:spPr>
                <a:xfrm flipH="1">
                  <a:off x="838199" y="3806952"/>
                  <a:ext cx="54864" cy="15544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ounded Rectangle 290">
                  <a:extLst>
                    <a:ext uri="{FF2B5EF4-FFF2-40B4-BE49-F238E27FC236}">
                      <a16:creationId xmlns:a16="http://schemas.microsoft.com/office/drawing/2014/main" id="{D5438B7F-F188-4D19-B736-1759BACC5AD2}"/>
                    </a:ext>
                  </a:extLst>
                </p:cNvPr>
                <p:cNvSpPr/>
                <p:nvPr/>
              </p:nvSpPr>
              <p:spPr>
                <a:xfrm flipH="1">
                  <a:off x="838199" y="3834384"/>
                  <a:ext cx="54864" cy="10058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1D5E7B-0186-4B37-8E5A-2DA8221FDE4E}"/>
                </a:ext>
              </a:extLst>
            </p:cNvPr>
            <p:cNvGrpSpPr/>
            <p:nvPr/>
          </p:nvGrpSpPr>
          <p:grpSpPr>
            <a:xfrm>
              <a:off x="4841748" y="4344924"/>
              <a:ext cx="199390" cy="246888"/>
              <a:chOff x="619125" y="3663950"/>
              <a:chExt cx="199390" cy="24688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345A620-4519-4D38-8428-B704A7F23E8A}"/>
                  </a:ext>
                </a:extLst>
              </p:cNvPr>
              <p:cNvGrpSpPr/>
              <p:nvPr/>
            </p:nvGrpSpPr>
            <p:grpSpPr>
              <a:xfrm>
                <a:off x="619125" y="3663950"/>
                <a:ext cx="91440" cy="246888"/>
                <a:chOff x="609600" y="3670300"/>
                <a:chExt cx="91440" cy="246888"/>
              </a:xfrm>
            </p:grpSpPr>
            <p:sp>
              <p:nvSpPr>
                <p:cNvPr id="120" name="Rounded Rectangle 290">
                  <a:extLst>
                    <a:ext uri="{FF2B5EF4-FFF2-40B4-BE49-F238E27FC236}">
                      <a16:creationId xmlns:a16="http://schemas.microsoft.com/office/drawing/2014/main" id="{87946FE0-1A80-47FF-B234-9E210E0F29CC}"/>
                    </a:ext>
                  </a:extLst>
                </p:cNvPr>
                <p:cNvSpPr/>
                <p:nvPr/>
              </p:nvSpPr>
              <p:spPr>
                <a:xfrm flipH="1">
                  <a:off x="617220" y="3670300"/>
                  <a:ext cx="76200" cy="24688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290">
                  <a:extLst>
                    <a:ext uri="{FF2B5EF4-FFF2-40B4-BE49-F238E27FC236}">
                      <a16:creationId xmlns:a16="http://schemas.microsoft.com/office/drawing/2014/main" id="{2B04E7FA-D2E1-4DB6-9221-6432B13605DD}"/>
                    </a:ext>
                  </a:extLst>
                </p:cNvPr>
                <p:cNvSpPr/>
                <p:nvPr/>
              </p:nvSpPr>
              <p:spPr>
                <a:xfrm flipH="1">
                  <a:off x="609600" y="3709035"/>
                  <a:ext cx="91440" cy="169418"/>
                </a:xfrm>
                <a:prstGeom prst="roundRect">
                  <a:avLst/>
                </a:prstGeom>
                <a:solidFill>
                  <a:srgbClr val="FFFF99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3988F3C-9F20-4E36-B562-FCB7A3AC33C1}"/>
                  </a:ext>
                </a:extLst>
              </p:cNvPr>
              <p:cNvGrpSpPr/>
              <p:nvPr/>
            </p:nvGrpSpPr>
            <p:grpSpPr>
              <a:xfrm>
                <a:off x="727075" y="3663950"/>
                <a:ext cx="91440" cy="246888"/>
                <a:chOff x="609600" y="3670300"/>
                <a:chExt cx="91440" cy="246888"/>
              </a:xfrm>
            </p:grpSpPr>
            <p:sp>
              <p:nvSpPr>
                <p:cNvPr id="123" name="Rounded Rectangle 290">
                  <a:extLst>
                    <a:ext uri="{FF2B5EF4-FFF2-40B4-BE49-F238E27FC236}">
                      <a16:creationId xmlns:a16="http://schemas.microsoft.com/office/drawing/2014/main" id="{0D11C5A1-E43F-4222-9A07-C2C44234DD99}"/>
                    </a:ext>
                  </a:extLst>
                </p:cNvPr>
                <p:cNvSpPr/>
                <p:nvPr/>
              </p:nvSpPr>
              <p:spPr>
                <a:xfrm flipH="1">
                  <a:off x="617220" y="3670300"/>
                  <a:ext cx="76200" cy="24688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290">
                  <a:extLst>
                    <a:ext uri="{FF2B5EF4-FFF2-40B4-BE49-F238E27FC236}">
                      <a16:creationId xmlns:a16="http://schemas.microsoft.com/office/drawing/2014/main" id="{F41CF490-9664-42A3-BE62-93F48A4A5759}"/>
                    </a:ext>
                  </a:extLst>
                </p:cNvPr>
                <p:cNvSpPr/>
                <p:nvPr/>
              </p:nvSpPr>
              <p:spPr>
                <a:xfrm flipH="1">
                  <a:off x="609600" y="3709035"/>
                  <a:ext cx="91440" cy="169418"/>
                </a:xfrm>
                <a:prstGeom prst="roundRect">
                  <a:avLst/>
                </a:prstGeom>
                <a:solidFill>
                  <a:srgbClr val="FFFF99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CF7460-E6DC-4B8D-9D00-8DDC830FD418}"/>
                </a:ext>
              </a:extLst>
            </p:cNvPr>
            <p:cNvGrpSpPr/>
            <p:nvPr/>
          </p:nvGrpSpPr>
          <p:grpSpPr>
            <a:xfrm>
              <a:off x="4651608" y="4390644"/>
              <a:ext cx="155448" cy="155448"/>
              <a:chOff x="428985" y="3959352"/>
              <a:chExt cx="155448" cy="15544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6889EE-8497-436B-AD6E-E5F2389B30C2}"/>
                  </a:ext>
                </a:extLst>
              </p:cNvPr>
              <p:cNvSpPr/>
              <p:nvPr/>
            </p:nvSpPr>
            <p:spPr>
              <a:xfrm>
                <a:off x="428985" y="3959352"/>
                <a:ext cx="155448" cy="155448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95E2826-D808-4978-8926-B52C2CEDA8FA}"/>
                  </a:ext>
                </a:extLst>
              </p:cNvPr>
              <p:cNvSpPr/>
              <p:nvPr/>
            </p:nvSpPr>
            <p:spPr>
              <a:xfrm>
                <a:off x="451845" y="3982212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DB20BD-FE11-4AB1-AB37-F7D3FC7D033D}"/>
              </a:ext>
            </a:extLst>
          </p:cNvPr>
          <p:cNvSpPr/>
          <p:nvPr/>
        </p:nvSpPr>
        <p:spPr>
          <a:xfrm>
            <a:off x="4572000" y="3889248"/>
            <a:ext cx="20574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LED lamp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DC00F7D-B0F3-4F50-BC10-F1339BF07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542" y="4767036"/>
            <a:ext cx="951058" cy="414564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BB4B343-CF0F-4CDF-A425-56C61971ADB2}"/>
              </a:ext>
            </a:extLst>
          </p:cNvPr>
          <p:cNvGrpSpPr/>
          <p:nvPr/>
        </p:nvGrpSpPr>
        <p:grpSpPr>
          <a:xfrm>
            <a:off x="5692648" y="4267200"/>
            <a:ext cx="936752" cy="402336"/>
            <a:chOff x="4625848" y="4267200"/>
            <a:chExt cx="936752" cy="402336"/>
          </a:xfrm>
        </p:grpSpPr>
        <p:sp>
          <p:nvSpPr>
            <p:cNvPr id="178" name="Flowchart: Delay 177">
              <a:extLst>
                <a:ext uri="{FF2B5EF4-FFF2-40B4-BE49-F238E27FC236}">
                  <a16:creationId xmlns:a16="http://schemas.microsoft.com/office/drawing/2014/main" id="{9EF2F176-4A4A-44D8-9E62-182EE8E3F129}"/>
                </a:ext>
              </a:extLst>
            </p:cNvPr>
            <p:cNvSpPr/>
            <p:nvPr/>
          </p:nvSpPr>
          <p:spPr>
            <a:xfrm flipH="1">
              <a:off x="4625848" y="4267200"/>
              <a:ext cx="402336" cy="402336"/>
            </a:xfrm>
            <a:prstGeom prst="flowChartDelay">
              <a:avLst/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289">
              <a:extLst>
                <a:ext uri="{FF2B5EF4-FFF2-40B4-BE49-F238E27FC236}">
                  <a16:creationId xmlns:a16="http://schemas.microsoft.com/office/drawing/2014/main" id="{F054D088-B72C-4554-99CB-F07F0E0C1E4B}"/>
                </a:ext>
              </a:extLst>
            </p:cNvPr>
            <p:cNvSpPr/>
            <p:nvPr/>
          </p:nvSpPr>
          <p:spPr>
            <a:xfrm flipH="1">
              <a:off x="4908423" y="4267200"/>
              <a:ext cx="654177" cy="402336"/>
            </a:xfrm>
            <a:prstGeom prst="roundRect">
              <a:avLst>
                <a:gd name="adj" fmla="val 14058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F9FEBB0-0AB8-401D-AC00-9425F62ECA3A}"/>
                </a:ext>
              </a:extLst>
            </p:cNvPr>
            <p:cNvSpPr/>
            <p:nvPr/>
          </p:nvSpPr>
          <p:spPr>
            <a:xfrm>
              <a:off x="4832223" y="4436872"/>
              <a:ext cx="301752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5C4C19F-7C39-42C3-8818-7C3F445E7BC4}"/>
                </a:ext>
              </a:extLst>
            </p:cNvPr>
            <p:cNvGrpSpPr/>
            <p:nvPr/>
          </p:nvGrpSpPr>
          <p:grpSpPr>
            <a:xfrm>
              <a:off x="5290185" y="4321937"/>
              <a:ext cx="246888" cy="292862"/>
              <a:chOff x="1067562" y="3657600"/>
              <a:chExt cx="246888" cy="292862"/>
            </a:xfrm>
          </p:grpSpPr>
          <p:sp>
            <p:nvSpPr>
              <p:cNvPr id="206" name="Rounded Rectangle 290">
                <a:extLst>
                  <a:ext uri="{FF2B5EF4-FFF2-40B4-BE49-F238E27FC236}">
                    <a16:creationId xmlns:a16="http://schemas.microsoft.com/office/drawing/2014/main" id="{F94025BD-784F-4385-A375-0EA6334000E8}"/>
                  </a:ext>
                </a:extLst>
              </p:cNvPr>
              <p:cNvSpPr/>
              <p:nvPr/>
            </p:nvSpPr>
            <p:spPr>
              <a:xfrm flipH="1">
                <a:off x="1067562" y="3895598"/>
                <a:ext cx="246888" cy="54864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ounded Rectangle 290">
                <a:extLst>
                  <a:ext uri="{FF2B5EF4-FFF2-40B4-BE49-F238E27FC236}">
                    <a16:creationId xmlns:a16="http://schemas.microsoft.com/office/drawing/2014/main" id="{32718C3D-46A5-4B71-BD1A-60EE4B94D03B}"/>
                  </a:ext>
                </a:extLst>
              </p:cNvPr>
              <p:cNvSpPr/>
              <p:nvPr/>
            </p:nvSpPr>
            <p:spPr>
              <a:xfrm flipH="1">
                <a:off x="1067562" y="3657600"/>
                <a:ext cx="246888" cy="54864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ounded Rectangle 290">
                <a:extLst>
                  <a:ext uri="{FF2B5EF4-FFF2-40B4-BE49-F238E27FC236}">
                    <a16:creationId xmlns:a16="http://schemas.microsoft.com/office/drawing/2014/main" id="{BFE373CA-6D7C-4038-9F3F-D15B45B5B80B}"/>
                  </a:ext>
                </a:extLst>
              </p:cNvPr>
              <p:cNvSpPr/>
              <p:nvPr/>
            </p:nvSpPr>
            <p:spPr>
              <a:xfrm flipH="1">
                <a:off x="1067562" y="3749125"/>
                <a:ext cx="210312" cy="36576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90">
                <a:extLst>
                  <a:ext uri="{FF2B5EF4-FFF2-40B4-BE49-F238E27FC236}">
                    <a16:creationId xmlns:a16="http://schemas.microsoft.com/office/drawing/2014/main" id="{C2165D96-3649-4954-937E-2F4F2EE1233E}"/>
                  </a:ext>
                </a:extLst>
              </p:cNvPr>
              <p:cNvSpPr/>
              <p:nvPr/>
            </p:nvSpPr>
            <p:spPr>
              <a:xfrm flipH="1">
                <a:off x="1067562" y="3822362"/>
                <a:ext cx="210312" cy="36576"/>
              </a:xfrm>
              <a:prstGeom prst="roundRect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B95F0F4-9CC1-449C-A430-E850BCCCE99C}"/>
                </a:ext>
              </a:extLst>
            </p:cNvPr>
            <p:cNvSpPr/>
            <p:nvPr/>
          </p:nvSpPr>
          <p:spPr>
            <a:xfrm>
              <a:off x="4832223" y="4274947"/>
              <a:ext cx="301752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72F17D9-5BE2-4B2C-ACE2-BA2D5D168340}"/>
                </a:ext>
              </a:extLst>
            </p:cNvPr>
            <p:cNvGrpSpPr/>
            <p:nvPr/>
          </p:nvGrpSpPr>
          <p:grpSpPr>
            <a:xfrm>
              <a:off x="4651608" y="4390644"/>
              <a:ext cx="155448" cy="155448"/>
              <a:chOff x="428985" y="3959352"/>
              <a:chExt cx="155448" cy="155448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11C02F4-46AE-4864-8FA1-0357BFF3E23C}"/>
                  </a:ext>
                </a:extLst>
              </p:cNvPr>
              <p:cNvSpPr/>
              <p:nvPr/>
            </p:nvSpPr>
            <p:spPr>
              <a:xfrm>
                <a:off x="428985" y="3959352"/>
                <a:ext cx="155448" cy="155448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DFF9E87-AD4B-4156-A783-084507B8F96A}"/>
                  </a:ext>
                </a:extLst>
              </p:cNvPr>
              <p:cNvSpPr/>
              <p:nvPr/>
            </p:nvSpPr>
            <p:spPr>
              <a:xfrm>
                <a:off x="451845" y="3982212"/>
                <a:ext cx="109728" cy="109728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1A993F79-6FE9-4BE0-9EF9-71494550A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342" y="4767036"/>
            <a:ext cx="951058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4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Raspberry Pi Mounting Hole Positions and Template.  </a:t>
            </a:r>
            <a:r>
              <a:rPr lang="en-US" sz="2000" dirty="0">
                <a:hlinkClick r:id="rId2"/>
              </a:rPr>
              <a:t>http://www.raspberrypi-spy.co.uk/2012/11/raspberry-pi-mounting-hole-positions-and-template/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347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Wi-Fi Troubleshooting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hlinkClick r:id="rId2"/>
              </a:rPr>
              <a:t>https://www.raspberrypi.org/forums/viewtopic.php?f=28&amp;t=44044</a:t>
            </a:r>
            <a:endParaRPr lang="en-US" sz="1600" dirty="0"/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1)  Check whether the </a:t>
            </a:r>
            <a:r>
              <a:rPr lang="en-US" sz="1600" dirty="0" err="1"/>
              <a:t>WiFi</a:t>
            </a:r>
            <a:r>
              <a:rPr lang="en-US" sz="1600" dirty="0"/>
              <a:t> stick is being picked up at all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lsusb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Bus 001 Device 002: ID 0424:9512 Standard Microsystems Corp.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Bus 001 Device 001: ID 1d6b:0002 Linux Foundation 2.0 root hub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Bus 001 Device 003: ID 0424:ec00 Standard Microsystems Corp.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 001 Device 004: ID 7392:7811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Edimax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Technology Co., Ltd EW-7811Un 802.11n Wireless Adapter [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Realtek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RTL8188CUS]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2)  Check whether the modules loaded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lsmod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Module                  Size  Used by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snd_bcm2835            21149  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snd_pcm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90778  1 snd_bcm2835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61097  0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snd_seq_device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7209  1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snd_seq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snd_timer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23007  2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snd_pcm,snd_seq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66325  5 snd_bcm2835,snd_timer,snd_pcm,snd_seq,snd_seq_device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joydev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9766  0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evdev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11000  6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8192cu                569561  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Uio_pdrv_genirq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3666  0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9897  1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uio_pdrv_genirq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5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Wi-Fi Troubleshooting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3)  Check the </a:t>
            </a:r>
            <a:r>
              <a:rPr lang="en-US" sz="1600" dirty="0" err="1"/>
              <a:t>WiFi</a:t>
            </a:r>
            <a:r>
              <a:rPr lang="en-US" sz="1600" dirty="0"/>
              <a:t> NIC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ifconfig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460375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wlan0     Link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encap:Ethernet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HWaddr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74:da:38:0a:21:22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UP BROADCAST MULTICAST MTU:1500 Metric:1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RX packets:0 errors:0 dropped:0 overruns:0 frame:0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TX packets:0 errors:0 dropped:0 overruns:0 carrier0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collisions:0 txqueuelen:1000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RX bytes:0 (0.0 B) TX bytes (0.0 B)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4)  Check the </a:t>
            </a:r>
            <a:r>
              <a:rPr lang="en-US" sz="1600" dirty="0" err="1"/>
              <a:t>WiFi</a:t>
            </a:r>
            <a:r>
              <a:rPr lang="en-US" sz="1600" dirty="0"/>
              <a:t> configuration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cat /etc/network/interfaces</a:t>
            </a:r>
          </a:p>
          <a:p>
            <a:pPr marL="460375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auto lo</a:t>
            </a:r>
          </a:p>
          <a:p>
            <a:pPr marL="460375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loopback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eth0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allow-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hotplug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wlan0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wlan0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manual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wpa-conf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wpa_supplicant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wpa_supplicant.conf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default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Power and Motor Control Concept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12C1D-5C85-4512-9AC8-E08E4EC08A90}"/>
              </a:ext>
            </a:extLst>
          </p:cNvPr>
          <p:cNvGrpSpPr/>
          <p:nvPr/>
        </p:nvGrpSpPr>
        <p:grpSpPr>
          <a:xfrm>
            <a:off x="304800" y="990600"/>
            <a:ext cx="8531352" cy="5257800"/>
            <a:chOff x="304800" y="990600"/>
            <a:chExt cx="8531352" cy="52578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31D6C7-8EC8-4C43-85D3-AF3AC9FB9D0A}"/>
                </a:ext>
              </a:extLst>
            </p:cNvPr>
            <p:cNvSpPr/>
            <p:nvPr/>
          </p:nvSpPr>
          <p:spPr>
            <a:xfrm>
              <a:off x="304800" y="990600"/>
              <a:ext cx="8531352" cy="5257800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pic>
          <p:nvPicPr>
            <p:cNvPr id="3086" name="Picture 14" descr="D:\Lucas\projects\robot\TrackedRobot\power\pic\drv8835_s7v7f5_rpi_crop_small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547" y="1847850"/>
              <a:ext cx="4267201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Straight Arrow Connector 148"/>
            <p:cNvCxnSpPr/>
            <p:nvPr/>
          </p:nvCxnSpPr>
          <p:spPr>
            <a:xfrm>
              <a:off x="2286000" y="2209800"/>
              <a:ext cx="457200" cy="228600"/>
            </a:xfrm>
            <a:prstGeom prst="straightConnector1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6838949" y="1447800"/>
              <a:ext cx="1771651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Li-ion Battery (×2)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67201" y="1447800"/>
              <a:ext cx="2057399" cy="381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Raspberry Pi 2B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104900" y="3048000"/>
              <a:ext cx="1104900" cy="533400"/>
              <a:chOff x="1352552" y="4495800"/>
              <a:chExt cx="1104900" cy="533400"/>
            </a:xfrm>
          </p:grpSpPr>
          <p:cxnSp>
            <p:nvCxnSpPr>
              <p:cNvPr id="153" name="Straight Arrow Connector 152"/>
              <p:cNvCxnSpPr>
                <a:stCxn id="132" idx="1"/>
              </p:cNvCxnSpPr>
              <p:nvPr/>
            </p:nvCxnSpPr>
            <p:spPr>
              <a:xfrm flipH="1">
                <a:off x="1352552" y="4762500"/>
                <a:ext cx="11430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1466852" y="4495800"/>
                <a:ext cx="990600" cy="533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Motor 2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100328" y="3810000"/>
              <a:ext cx="1109472" cy="533400"/>
              <a:chOff x="1347980" y="5257800"/>
              <a:chExt cx="1109472" cy="533400"/>
            </a:xfrm>
          </p:grpSpPr>
          <p:cxnSp>
            <p:nvCxnSpPr>
              <p:cNvPr id="156" name="Straight Arrow Connector 155"/>
              <p:cNvCxnSpPr>
                <a:stCxn id="133" idx="1"/>
              </p:cNvCxnSpPr>
              <p:nvPr/>
            </p:nvCxnSpPr>
            <p:spPr>
              <a:xfrm flipH="1">
                <a:off x="1347980" y="5524500"/>
                <a:ext cx="11651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1464490" y="5257800"/>
                <a:ext cx="992962" cy="533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Motor 1</a:t>
                </a:r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2365248" y="1295400"/>
              <a:ext cx="1444752" cy="6095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DRV8835 Dual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Driver</a:t>
              </a:r>
            </a:p>
          </p:txBody>
        </p:sp>
        <p:pic>
          <p:nvPicPr>
            <p:cNvPr id="3089" name="Picture 17" descr="D:\Lucas\projects\robot\TrackedRobot\motor_controller\DRV8835_DualMotorDriverKit\pic\drv8835_driver_kit_assembled_tin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43000"/>
              <a:ext cx="1828800" cy="16002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2057401"/>
              <a:ext cx="2514600" cy="2057399"/>
            </a:xfrm>
            <a:prstGeom prst="rect">
              <a:avLst/>
            </a:prstGeom>
          </p:spPr>
        </p:pic>
        <p:cxnSp>
          <p:nvCxnSpPr>
            <p:cNvPr id="28" name="Elbow Connector 65"/>
            <p:cNvCxnSpPr>
              <a:cxnSpLocks/>
            </p:cNvCxnSpPr>
            <p:nvPr/>
          </p:nvCxnSpPr>
          <p:spPr>
            <a:xfrm rot="10800000">
              <a:off x="2857500" y="4419600"/>
              <a:ext cx="3467100" cy="685800"/>
            </a:xfrm>
            <a:prstGeom prst="bentConnector2">
              <a:avLst/>
            </a:prstGeom>
            <a:ln w="34925">
              <a:solidFill>
                <a:schemeClr val="tx1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743200" y="4191000"/>
              <a:ext cx="228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95600" y="4191000"/>
              <a:ext cx="228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5" name="Elbow Connector 65"/>
            <p:cNvCxnSpPr>
              <a:cxnSpLocks/>
            </p:cNvCxnSpPr>
            <p:nvPr/>
          </p:nvCxnSpPr>
          <p:spPr>
            <a:xfrm rot="10800000">
              <a:off x="3009900" y="4419600"/>
              <a:ext cx="3314700" cy="457200"/>
            </a:xfrm>
            <a:prstGeom prst="bentConnector2">
              <a:avLst/>
            </a:prstGeom>
            <a:ln w="34925">
              <a:solidFill>
                <a:srgbClr val="FF0000"/>
              </a:solidFill>
              <a:prstDash val="solid"/>
              <a:headEnd type="none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4114800"/>
              <a:ext cx="2514600" cy="2057399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82AAFD-AB9C-4E6B-82F8-BA3DAB35EB08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V="1">
              <a:off x="5105400" y="1828800"/>
              <a:ext cx="190501" cy="55245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02FE98-A99F-4112-A7B5-572AFAE98E9D}"/>
                </a:ext>
              </a:extLst>
            </p:cNvPr>
            <p:cNvSpPr/>
            <p:nvPr/>
          </p:nvSpPr>
          <p:spPr>
            <a:xfrm rot="18085863">
              <a:off x="7092065" y="2166728"/>
              <a:ext cx="155448" cy="457200"/>
            </a:xfrm>
            <a:prstGeom prst="rect">
              <a:avLst/>
            </a:prstGeom>
            <a:solidFill>
              <a:srgbClr val="18181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43FDA0-BDC7-44F0-A210-77AE6B6FF3B6}"/>
                </a:ext>
              </a:extLst>
            </p:cNvPr>
            <p:cNvSpPr/>
            <p:nvPr/>
          </p:nvSpPr>
          <p:spPr>
            <a:xfrm rot="18085863">
              <a:off x="7092065" y="4224128"/>
              <a:ext cx="155448" cy="457200"/>
            </a:xfrm>
            <a:prstGeom prst="rect">
              <a:avLst/>
            </a:prstGeom>
            <a:solidFill>
              <a:srgbClr val="18181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42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Power and Motor Control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E8D716-12D4-4C0E-BAF8-8D6C4BD8133D}"/>
              </a:ext>
            </a:extLst>
          </p:cNvPr>
          <p:cNvGrpSpPr/>
          <p:nvPr/>
        </p:nvGrpSpPr>
        <p:grpSpPr>
          <a:xfrm>
            <a:off x="685800" y="685800"/>
            <a:ext cx="7699248" cy="5788152"/>
            <a:chOff x="685800" y="685800"/>
            <a:chExt cx="7699248" cy="5788152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274078D-41F0-482C-AB1F-C39280744791}"/>
                </a:ext>
              </a:extLst>
            </p:cNvPr>
            <p:cNvSpPr/>
            <p:nvPr/>
          </p:nvSpPr>
          <p:spPr>
            <a:xfrm>
              <a:off x="685800" y="685800"/>
              <a:ext cx="7699248" cy="5788152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965298" y="1069848"/>
              <a:ext cx="4043172" cy="5257800"/>
            </a:xfrm>
            <a:prstGeom prst="rect">
              <a:avLst/>
            </a:prstGeom>
            <a:solidFill>
              <a:srgbClr val="2C8458">
                <a:alpha val="33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endParaRPr lang="en-US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705600" y="1222248"/>
              <a:ext cx="530352" cy="48737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1188720" rIns="9144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GPIO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486400" y="1298448"/>
              <a:ext cx="762000" cy="228600"/>
              <a:chOff x="6934200" y="1524000"/>
              <a:chExt cx="762000" cy="228600"/>
            </a:xfrm>
            <a:noFill/>
          </p:grpSpPr>
          <p:sp>
            <p:nvSpPr>
              <p:cNvPr id="368" name="Rectangle 367"/>
              <p:cNvSpPr/>
              <p:nvPr/>
            </p:nvSpPr>
            <p:spPr>
              <a:xfrm>
                <a:off x="6934200" y="1524000"/>
                <a:ext cx="304800" cy="228600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3152" tIns="0" rIns="73152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391400" y="1524000"/>
                <a:ext cx="304800" cy="228600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3152" tIns="0" rIns="73152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965298" y="768096"/>
              <a:ext cx="4041648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DRV8835 </a:t>
              </a: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Driver Kit for Raspberry Pi</a:t>
              </a:r>
            </a:p>
          </p:txBody>
        </p:sp>
        <p:cxnSp>
          <p:nvCxnSpPr>
            <p:cNvPr id="84" name="Straight Arrow Connector 83"/>
            <p:cNvCxnSpPr>
              <a:stCxn id="62" idx="1"/>
              <a:endCxn id="80" idx="3"/>
            </p:cNvCxnSpPr>
            <p:nvPr/>
          </p:nvCxnSpPr>
          <p:spPr>
            <a:xfrm flipH="1">
              <a:off x="1752600" y="4613148"/>
              <a:ext cx="91115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3" idx="1"/>
              <a:endCxn id="81" idx="3"/>
            </p:cNvCxnSpPr>
            <p:nvPr/>
          </p:nvCxnSpPr>
          <p:spPr>
            <a:xfrm flipH="1" flipV="1">
              <a:off x="1752600" y="4841416"/>
              <a:ext cx="911150" cy="332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4" idx="1"/>
              <a:endCxn id="82" idx="3"/>
            </p:cNvCxnSpPr>
            <p:nvPr/>
          </p:nvCxnSpPr>
          <p:spPr>
            <a:xfrm flipH="1">
              <a:off x="1752600" y="5146548"/>
              <a:ext cx="91115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5" idx="1"/>
              <a:endCxn id="83" idx="3"/>
            </p:cNvCxnSpPr>
            <p:nvPr/>
          </p:nvCxnSpPr>
          <p:spPr>
            <a:xfrm flipH="1">
              <a:off x="1752600" y="5375148"/>
              <a:ext cx="91115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1"/>
              <a:endCxn id="62" idx="3"/>
            </p:cNvCxnSpPr>
            <p:nvPr/>
          </p:nvCxnSpPr>
          <p:spPr>
            <a:xfrm flipH="1">
              <a:off x="3273350" y="4610100"/>
              <a:ext cx="536650" cy="304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1"/>
              <a:endCxn id="63" idx="3"/>
            </p:cNvCxnSpPr>
            <p:nvPr/>
          </p:nvCxnSpPr>
          <p:spPr>
            <a:xfrm flipH="1">
              <a:off x="3273350" y="4841748"/>
              <a:ext cx="53665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8" idx="1"/>
              <a:endCxn id="64" idx="3"/>
            </p:cNvCxnSpPr>
            <p:nvPr/>
          </p:nvCxnSpPr>
          <p:spPr>
            <a:xfrm flipH="1">
              <a:off x="3273350" y="5143500"/>
              <a:ext cx="536650" cy="304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9" idx="1"/>
              <a:endCxn id="65" idx="3"/>
            </p:cNvCxnSpPr>
            <p:nvPr/>
          </p:nvCxnSpPr>
          <p:spPr>
            <a:xfrm flipH="1">
              <a:off x="3273350" y="5375148"/>
              <a:ext cx="53665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398" idx="3"/>
              <a:endCxn id="54" idx="3"/>
            </p:cNvCxnSpPr>
            <p:nvPr/>
          </p:nvCxnSpPr>
          <p:spPr>
            <a:xfrm flipH="1">
              <a:off x="5334000" y="2779942"/>
              <a:ext cx="228601" cy="1834896"/>
            </a:xfrm>
            <a:prstGeom prst="bentConnector3">
              <a:avLst>
                <a:gd name="adj1" fmla="val -100000"/>
              </a:avLst>
            </a:prstGeom>
            <a:ln w="25400">
              <a:solidFill>
                <a:srgbClr val="00B05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cxnSpLocks/>
              <a:stCxn id="210" idx="3"/>
              <a:endCxn id="110" idx="1"/>
            </p:cNvCxnSpPr>
            <p:nvPr/>
          </p:nvCxnSpPr>
          <p:spPr>
            <a:xfrm>
              <a:off x="2289048" y="2665476"/>
              <a:ext cx="377952" cy="12023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3" idx="1"/>
              <a:endCxn id="104" idx="3"/>
            </p:cNvCxnSpPr>
            <p:nvPr/>
          </p:nvCxnSpPr>
          <p:spPr>
            <a:xfrm flipH="1" flipV="1">
              <a:off x="1524000" y="3084742"/>
              <a:ext cx="1143000" cy="30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10" idx="3"/>
              <a:endCxn id="398" idx="1"/>
            </p:cNvCxnSpPr>
            <p:nvPr/>
          </p:nvCxnSpPr>
          <p:spPr>
            <a:xfrm flipV="1">
              <a:off x="3276600" y="2779942"/>
              <a:ext cx="1286256" cy="5765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363" idx="0"/>
              <a:endCxn id="306" idx="1"/>
            </p:cNvCxnSpPr>
            <p:nvPr/>
          </p:nvCxnSpPr>
          <p:spPr>
            <a:xfrm rot="5400000" flipH="1" flipV="1">
              <a:off x="6229350" y="3336798"/>
              <a:ext cx="7239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363" idx="0"/>
              <a:endCxn id="274" idx="1"/>
            </p:cNvCxnSpPr>
            <p:nvPr/>
          </p:nvCxnSpPr>
          <p:spPr>
            <a:xfrm rot="5400000" flipH="1" flipV="1">
              <a:off x="6000750" y="3108198"/>
              <a:ext cx="11811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Elbow Connector 311"/>
            <p:cNvCxnSpPr>
              <a:cxnSpLocks/>
              <a:stCxn id="398" idx="3"/>
              <a:endCxn id="111" idx="3"/>
            </p:cNvCxnSpPr>
            <p:nvPr/>
          </p:nvCxnSpPr>
          <p:spPr>
            <a:xfrm flipH="1" flipV="1">
              <a:off x="3276600" y="2099906"/>
              <a:ext cx="2286001" cy="680036"/>
            </a:xfrm>
            <a:prstGeom prst="bentConnector3">
              <a:avLst>
                <a:gd name="adj1" fmla="val -10000"/>
              </a:avLst>
            </a:prstGeom>
            <a:ln w="25400">
              <a:solidFill>
                <a:srgbClr val="00B05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38200" y="4498848"/>
              <a:ext cx="9144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24000" y="4498848"/>
              <a:ext cx="228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24000" y="4727116"/>
              <a:ext cx="228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8200" y="5032248"/>
              <a:ext cx="9144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24000" y="5032248"/>
              <a:ext cx="228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524000" y="5260848"/>
              <a:ext cx="228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r"/>
              <a:endPara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2971800"/>
              <a:ext cx="685800" cy="1371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5.1 Ah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Li-ion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Battery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Pack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5200" y="2514600"/>
              <a:ext cx="762000" cy="23164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~5V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400" y="2969084"/>
              <a:ext cx="2286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–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38200" y="2966035"/>
              <a:ext cx="2286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67000" y="1222248"/>
              <a:ext cx="609600" cy="10698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67000" y="1984248"/>
              <a:ext cx="6096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VOUT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67000" y="1295732"/>
              <a:ext cx="6096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5V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62200" y="19080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62200" y="1146048"/>
              <a:ext cx="301752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365248" y="1527048"/>
              <a:ext cx="301752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67000" y="1606296"/>
              <a:ext cx="609600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GND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63750" y="4422648"/>
              <a:ext cx="612850" cy="1143000"/>
            </a:xfrm>
            <a:prstGeom prst="rect">
              <a:avLst/>
            </a:prstGeom>
            <a:solidFill>
              <a:srgbClr val="FFF7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63750" y="4498848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M1A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63750" y="4727448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M1B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3750" y="5032248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63750" y="5260848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M2B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358950" y="44226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361998" y="46512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358950" y="49530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61998" y="51816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667000" y="2593849"/>
              <a:ext cx="609600" cy="685800"/>
            </a:xfrm>
            <a:prstGeom prst="rect">
              <a:avLst/>
            </a:prstGeom>
            <a:solidFill>
              <a:srgbClr val="FFF7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67000" y="2670049"/>
              <a:ext cx="6096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VIN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667000" y="2972133"/>
              <a:ext cx="6096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62200" y="2514600"/>
              <a:ext cx="301752" cy="23164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365248" y="2895601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536180" y="1374648"/>
              <a:ext cx="388620" cy="3017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5V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620000" y="2895932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GND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239000" y="12984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239000" y="15270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39000" y="22128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239000" y="24414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239000" y="26700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239000" y="28986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239000" y="31272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25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239000" y="33558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239000" y="35844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34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620000" y="4800932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3V3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239000" y="48036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505200" y="44196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505200" y="46482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508248" y="49530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508248" y="51816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508248" y="5718048"/>
              <a:ext cx="301752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08248" y="5489448"/>
              <a:ext cx="301752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cxnSp>
          <p:nvCxnSpPr>
            <p:cNvPr id="220" name="Elbow Connector 219"/>
            <p:cNvCxnSpPr>
              <a:stCxn id="357" idx="0"/>
              <a:endCxn id="219" idx="1"/>
            </p:cNvCxnSpPr>
            <p:nvPr/>
          </p:nvCxnSpPr>
          <p:spPr>
            <a:xfrm rot="5400000" flipH="1" flipV="1">
              <a:off x="3390304" y="5679352"/>
              <a:ext cx="382192" cy="4572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810000" y="4422648"/>
              <a:ext cx="1524000" cy="1673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3965448"/>
              <a:ext cx="1524000" cy="457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DRV8835 Dual Low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Voltage H-Bridge IC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8200" y="4499180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4495800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AOUT1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4727448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AOUT2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5029200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BOUT1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5260848"/>
              <a:ext cx="6096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BOUT2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648200" y="4800932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VCC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810000" y="5870448"/>
              <a:ext cx="609600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GND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810000" y="5639132"/>
              <a:ext cx="609600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GND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34000" y="4724400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34000" y="44226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38600" y="1831848"/>
              <a:ext cx="9144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2.7-11.8V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267200" y="1146048"/>
              <a:ext cx="4572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5V</a:t>
              </a:r>
            </a:p>
          </p:txBody>
        </p:sp>
        <p:cxnSp>
          <p:nvCxnSpPr>
            <p:cNvPr id="251" name="Elbow Connector 250"/>
            <p:cNvCxnSpPr>
              <a:stCxn id="99" idx="3"/>
              <a:endCxn id="331" idx="0"/>
            </p:cNvCxnSpPr>
            <p:nvPr/>
          </p:nvCxnSpPr>
          <p:spPr>
            <a:xfrm>
              <a:off x="3276600" y="1757172"/>
              <a:ext cx="304800" cy="7467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stCxn id="357" idx="0"/>
              <a:endCxn id="259" idx="1"/>
            </p:cNvCxnSpPr>
            <p:nvPr/>
          </p:nvCxnSpPr>
          <p:spPr>
            <a:xfrm rot="5400000" flipH="1" flipV="1">
              <a:off x="3505962" y="5795010"/>
              <a:ext cx="150876" cy="4572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351" idx="0"/>
              <a:endCxn id="103" idx="3"/>
            </p:cNvCxnSpPr>
            <p:nvPr/>
          </p:nvCxnSpPr>
          <p:spPr>
            <a:xfrm rot="16200000" flipV="1">
              <a:off x="3334595" y="3029796"/>
              <a:ext cx="188810" cy="3048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60" idx="1"/>
              <a:endCxn id="145" idx="3"/>
            </p:cNvCxnSpPr>
            <p:nvPr/>
          </p:nvCxnSpPr>
          <p:spPr>
            <a:xfrm flipH="1" flipV="1">
              <a:off x="5334000" y="4916590"/>
              <a:ext cx="1528859" cy="1358"/>
            </a:xfrm>
            <a:prstGeom prst="straightConnector1">
              <a:avLst/>
            </a:prstGeom>
            <a:ln w="25400">
              <a:solidFill>
                <a:srgbClr val="FF990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4648200" y="5340096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M2DIR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648200" y="5111496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M1DIR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648200" y="5797296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M2PWM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48200" y="5565648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M1PWM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239000" y="5105732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29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239000" y="5340096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239000" y="55656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239000" y="5794248"/>
              <a:ext cx="304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33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620000" y="5345860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GPIO6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620000" y="5105732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GPIO5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620000" y="5802728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GPIO13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20000" y="5568364"/>
              <a:ext cx="685800" cy="2313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GPIO12</a:t>
              </a:r>
            </a:p>
          </p:txBody>
        </p:sp>
        <p:cxnSp>
          <p:nvCxnSpPr>
            <p:cNvPr id="245" name="Straight Arrow Connector 244"/>
            <p:cNvCxnSpPr>
              <a:stCxn id="264" idx="1"/>
              <a:endCxn id="199" idx="3"/>
            </p:cNvCxnSpPr>
            <p:nvPr/>
          </p:nvCxnSpPr>
          <p:spPr>
            <a:xfrm flipH="1">
              <a:off x="5334000" y="5225796"/>
              <a:ext cx="152400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317" idx="1"/>
              <a:endCxn id="195" idx="3"/>
            </p:cNvCxnSpPr>
            <p:nvPr/>
          </p:nvCxnSpPr>
          <p:spPr>
            <a:xfrm flipH="1">
              <a:off x="5334000" y="5454396"/>
              <a:ext cx="152400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320" idx="1"/>
              <a:endCxn id="212" idx="3"/>
            </p:cNvCxnSpPr>
            <p:nvPr/>
          </p:nvCxnSpPr>
          <p:spPr>
            <a:xfrm flipH="1" flipV="1">
              <a:off x="5334000" y="5679948"/>
              <a:ext cx="1524000" cy="304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323" idx="1"/>
              <a:endCxn id="211" idx="3"/>
            </p:cNvCxnSpPr>
            <p:nvPr/>
          </p:nvCxnSpPr>
          <p:spPr>
            <a:xfrm flipH="1">
              <a:off x="5334000" y="5911596"/>
              <a:ext cx="152400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6862859" y="4803648"/>
              <a:ext cx="228600" cy="228600"/>
              <a:chOff x="7543800" y="1905000"/>
              <a:chExt cx="228600" cy="2286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7543800" y="19050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7612380" y="1973580"/>
                <a:ext cx="91440" cy="91440"/>
              </a:xfrm>
              <a:prstGeom prst="ellipse">
                <a:avLst/>
              </a:prstGeom>
              <a:solidFill>
                <a:srgbClr val="FF9900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858000" y="1298448"/>
              <a:ext cx="228600" cy="228600"/>
              <a:chOff x="7543800" y="1676400"/>
              <a:chExt cx="228600" cy="2286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7543800" y="16764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612380" y="174498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858000" y="2212848"/>
              <a:ext cx="228600" cy="228600"/>
              <a:chOff x="7543800" y="2133600"/>
              <a:chExt cx="228600" cy="2286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6858000" y="5111496"/>
              <a:ext cx="228600" cy="228600"/>
              <a:chOff x="7543800" y="2133600"/>
              <a:chExt cx="228600" cy="2286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rgbClr val="0000FF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6858000" y="1527048"/>
              <a:ext cx="228600" cy="228600"/>
              <a:chOff x="7543800" y="1676400"/>
              <a:chExt cx="228600" cy="2286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7543800" y="16764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12380" y="174498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858000" y="2441448"/>
              <a:ext cx="228600" cy="228600"/>
              <a:chOff x="7543800" y="2133600"/>
              <a:chExt cx="228600" cy="2286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6858000" y="2670048"/>
              <a:ext cx="228600" cy="228600"/>
              <a:chOff x="7543800" y="2133600"/>
              <a:chExt cx="228600" cy="2286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6858000" y="2898648"/>
              <a:ext cx="228600" cy="228600"/>
              <a:chOff x="7543800" y="2133600"/>
              <a:chExt cx="228600" cy="2286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6858000" y="3127248"/>
              <a:ext cx="228600" cy="228600"/>
              <a:chOff x="7543800" y="2133600"/>
              <a:chExt cx="228600" cy="228600"/>
            </a:xfrm>
          </p:grpSpPr>
          <p:sp>
            <p:nvSpPr>
              <p:cNvPr id="306" name="Rectangle 305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6858000" y="3355848"/>
              <a:ext cx="228600" cy="228600"/>
              <a:chOff x="7543800" y="2133600"/>
              <a:chExt cx="228600" cy="228600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6858000" y="3584448"/>
              <a:ext cx="228600" cy="228600"/>
              <a:chOff x="7543800" y="2133600"/>
              <a:chExt cx="228600" cy="228600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6858000" y="5340096"/>
              <a:ext cx="228600" cy="228600"/>
              <a:chOff x="7543800" y="2133600"/>
              <a:chExt cx="228600" cy="2286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rgbClr val="0000FF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6858000" y="5568696"/>
              <a:ext cx="228600" cy="228600"/>
              <a:chOff x="7543800" y="2133600"/>
              <a:chExt cx="228600" cy="2286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rgbClr val="0000FF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6858000" y="5797296"/>
              <a:ext cx="228600" cy="228600"/>
              <a:chOff x="7543800" y="2133600"/>
              <a:chExt cx="228600" cy="2286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7543800" y="2133600"/>
                <a:ext cx="2286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7612380" y="2202180"/>
                <a:ext cx="91440" cy="91440"/>
              </a:xfrm>
              <a:prstGeom prst="ellipse">
                <a:avLst/>
              </a:prstGeom>
              <a:solidFill>
                <a:srgbClr val="0000FF"/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3" name="Straight Arrow Connector 162"/>
            <p:cNvCxnSpPr>
              <a:stCxn id="117" idx="3"/>
              <a:endCxn id="256" idx="1"/>
            </p:cNvCxnSpPr>
            <p:nvPr/>
          </p:nvCxnSpPr>
          <p:spPr>
            <a:xfrm>
              <a:off x="3276600" y="1411390"/>
              <a:ext cx="3581400" cy="135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Elbow Connector 286"/>
            <p:cNvCxnSpPr>
              <a:stCxn id="363" idx="0"/>
              <a:endCxn id="310" idx="1"/>
            </p:cNvCxnSpPr>
            <p:nvPr/>
          </p:nvCxnSpPr>
          <p:spPr>
            <a:xfrm rot="5400000" flipH="1" flipV="1">
              <a:off x="6343650" y="3451098"/>
              <a:ext cx="4953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Elbow Connector 290"/>
            <p:cNvCxnSpPr>
              <a:stCxn id="363" idx="0"/>
              <a:endCxn id="303" idx="1"/>
            </p:cNvCxnSpPr>
            <p:nvPr/>
          </p:nvCxnSpPr>
          <p:spPr>
            <a:xfrm rot="5400000" flipH="1" flipV="1">
              <a:off x="6115050" y="3222498"/>
              <a:ext cx="9525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Elbow Connector 292"/>
            <p:cNvCxnSpPr>
              <a:stCxn id="363" idx="0"/>
              <a:endCxn id="271" idx="1"/>
            </p:cNvCxnSpPr>
            <p:nvPr/>
          </p:nvCxnSpPr>
          <p:spPr>
            <a:xfrm rot="5400000" flipH="1" flipV="1">
              <a:off x="5886450" y="2993898"/>
              <a:ext cx="14097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363" idx="0"/>
              <a:endCxn id="314" idx="1"/>
            </p:cNvCxnSpPr>
            <p:nvPr/>
          </p:nvCxnSpPr>
          <p:spPr>
            <a:xfrm rot="5400000" flipH="1" flipV="1">
              <a:off x="6457950" y="3565398"/>
              <a:ext cx="2667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/>
            <p:cNvCxnSpPr>
              <a:stCxn id="363" idx="0"/>
              <a:endCxn id="262" idx="1"/>
            </p:cNvCxnSpPr>
            <p:nvPr/>
          </p:nvCxnSpPr>
          <p:spPr>
            <a:xfrm rot="5400000" flipH="1" flipV="1">
              <a:off x="5772150" y="2879598"/>
              <a:ext cx="1638300" cy="533400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325"/>
            <p:cNvGrpSpPr/>
            <p:nvPr/>
          </p:nvGrpSpPr>
          <p:grpSpPr>
            <a:xfrm>
              <a:off x="3429000" y="1831848"/>
              <a:ext cx="304800" cy="155448"/>
              <a:chOff x="1371600" y="4191000"/>
              <a:chExt cx="304800" cy="155448"/>
            </a:xfrm>
          </p:grpSpPr>
          <p:cxnSp>
            <p:nvCxnSpPr>
              <p:cNvPr id="327" name="Straight Arrow Connector 326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Rectangle 330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3429000" y="3276601"/>
              <a:ext cx="304800" cy="155448"/>
              <a:chOff x="1371600" y="4191000"/>
              <a:chExt cx="304800" cy="155448"/>
            </a:xfrm>
          </p:grpSpPr>
          <p:cxnSp>
            <p:nvCxnSpPr>
              <p:cNvPr id="347" name="Straight Arrow Connector 346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Rectangle 350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200400" y="6099048"/>
              <a:ext cx="304800" cy="155448"/>
              <a:chOff x="1371600" y="4191000"/>
              <a:chExt cx="304800" cy="155448"/>
            </a:xfrm>
          </p:grpSpPr>
          <p:cxnSp>
            <p:nvCxnSpPr>
              <p:cNvPr id="353" name="Straight Arrow Connector 352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Rectangle 356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8" name="Group 357"/>
            <p:cNvGrpSpPr/>
            <p:nvPr/>
          </p:nvGrpSpPr>
          <p:grpSpPr>
            <a:xfrm>
              <a:off x="6172200" y="3965448"/>
              <a:ext cx="304800" cy="155448"/>
              <a:chOff x="1371600" y="4191000"/>
              <a:chExt cx="304800" cy="155448"/>
            </a:xfrm>
          </p:grpSpPr>
          <p:cxnSp>
            <p:nvCxnSpPr>
              <p:cNvPr id="359" name="Straight Arrow Connector 358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Rectangle 362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4" name="Rectangle 363"/>
            <p:cNvSpPr/>
            <p:nvPr/>
          </p:nvSpPr>
          <p:spPr>
            <a:xfrm>
              <a:off x="5334000" y="50322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334000" y="52608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34000" y="54894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334000" y="5718048"/>
              <a:ext cx="301752" cy="155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3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cxnSp>
          <p:nvCxnSpPr>
            <p:cNvPr id="369" name="Elbow Connector 368"/>
            <p:cNvCxnSpPr>
              <a:stCxn id="368" idx="3"/>
              <a:endCxn id="267" idx="1"/>
            </p:cNvCxnSpPr>
            <p:nvPr/>
          </p:nvCxnSpPr>
          <p:spPr>
            <a:xfrm>
              <a:off x="5791200" y="1412748"/>
              <a:ext cx="1066800" cy="2286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4416552" y="2209800"/>
              <a:ext cx="1298448" cy="1600200"/>
              <a:chOff x="4800600" y="2514600"/>
              <a:chExt cx="1298448" cy="1600200"/>
            </a:xfrm>
          </p:grpSpPr>
          <p:cxnSp>
            <p:nvCxnSpPr>
              <p:cNvPr id="170" name="Straight Arrow Connector 169"/>
              <p:cNvCxnSpPr>
                <a:stCxn id="382" idx="2"/>
                <a:endCxn id="380" idx="0"/>
              </p:cNvCxnSpPr>
              <p:nvPr/>
            </p:nvCxnSpPr>
            <p:spPr>
              <a:xfrm>
                <a:off x="5408676" y="3810000"/>
                <a:ext cx="1524" cy="149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4800600" y="2514600"/>
                <a:ext cx="1298448" cy="4572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Reverse Polarity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Protection</a:t>
                </a:r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5257800" y="3959352"/>
                <a:ext cx="304800" cy="155448"/>
                <a:chOff x="1371600" y="4191000"/>
                <a:chExt cx="304800" cy="155448"/>
              </a:xfrm>
            </p:grpSpPr>
            <p:cxnSp>
              <p:nvCxnSpPr>
                <p:cNvPr id="376" name="Straight Arrow Connector 375"/>
                <p:cNvCxnSpPr/>
                <p:nvPr/>
              </p:nvCxnSpPr>
              <p:spPr>
                <a:xfrm flipH="1">
                  <a:off x="1421892" y="4242816"/>
                  <a:ext cx="201168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Arrow Connector 376"/>
                <p:cNvCxnSpPr/>
                <p:nvPr/>
              </p:nvCxnSpPr>
              <p:spPr>
                <a:xfrm flipH="1">
                  <a:off x="1467612" y="4294632"/>
                  <a:ext cx="109728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/>
                <p:nvPr/>
              </p:nvCxnSpPr>
              <p:spPr>
                <a:xfrm flipH="1">
                  <a:off x="1499616" y="4346448"/>
                  <a:ext cx="45720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Arrow Connector 378"/>
                <p:cNvCxnSpPr/>
                <p:nvPr/>
              </p:nvCxnSpPr>
              <p:spPr>
                <a:xfrm flipH="1">
                  <a:off x="1371600" y="4191000"/>
                  <a:ext cx="30175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/>
                <p:cNvSpPr/>
                <p:nvPr/>
              </p:nvSpPr>
              <p:spPr>
                <a:xfrm>
                  <a:off x="1371600" y="4191000"/>
                  <a:ext cx="304800" cy="1554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001" y="2969084"/>
                <a:ext cx="987552" cy="8409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</a:ln>
            </p:spPr>
          </p:pic>
          <p:sp>
            <p:nvSpPr>
              <p:cNvPr id="398" name="Rectangle 397"/>
              <p:cNvSpPr/>
              <p:nvPr/>
            </p:nvSpPr>
            <p:spPr>
              <a:xfrm>
                <a:off x="4946904" y="2969084"/>
                <a:ext cx="999745" cy="23131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3152" tIns="0" rIns="73152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5257800" y="3578684"/>
                <a:ext cx="301752" cy="23131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3152" tIns="0" rIns="73152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01" name="Rectangle 200"/>
            <p:cNvSpPr/>
            <p:nvPr/>
          </p:nvSpPr>
          <p:spPr>
            <a:xfrm>
              <a:off x="1447800" y="1222248"/>
              <a:ext cx="987552" cy="10698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Voltage Regulator Interface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Not Used</a:t>
              </a:r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0134896-5308-47B0-98E1-A841572EEEAF}"/>
                </a:ext>
              </a:extLst>
            </p:cNvPr>
            <p:cNvSpPr/>
            <p:nvPr/>
          </p:nvSpPr>
          <p:spPr>
            <a:xfrm>
              <a:off x="1447800" y="2514600"/>
              <a:ext cx="841248" cy="3017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LED Lamp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80698C3-E9F5-4E02-8BC0-3DF2A9FDE291}"/>
                </a:ext>
              </a:extLst>
            </p:cNvPr>
            <p:cNvCxnSpPr>
              <a:cxnSpLocks/>
              <a:stCxn id="107" idx="0"/>
              <a:endCxn id="207" idx="4"/>
            </p:cNvCxnSpPr>
            <p:nvPr/>
          </p:nvCxnSpPr>
          <p:spPr>
            <a:xfrm flipV="1">
              <a:off x="952500" y="2705100"/>
              <a:ext cx="0" cy="260935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BDF5379-7CB1-43A8-BC8B-91B51F33552C}"/>
                </a:ext>
              </a:extLst>
            </p:cNvPr>
            <p:cNvCxnSpPr>
              <a:cxnSpLocks/>
              <a:stCxn id="210" idx="2"/>
              <a:endCxn id="104" idx="3"/>
            </p:cNvCxnSpPr>
            <p:nvPr/>
          </p:nvCxnSpPr>
          <p:spPr>
            <a:xfrm rot="5400000">
              <a:off x="1562017" y="2778335"/>
              <a:ext cx="268390" cy="344424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174D87C-9D18-4F2C-8CCA-78C9AB078286}"/>
                </a:ext>
              </a:extLst>
            </p:cNvPr>
            <p:cNvCxnSpPr>
              <a:cxnSpLocks/>
              <a:stCxn id="208" idx="6"/>
              <a:endCxn id="210" idx="1"/>
            </p:cNvCxnSpPr>
            <p:nvPr/>
          </p:nvCxnSpPr>
          <p:spPr>
            <a:xfrm flipV="1">
              <a:off x="1219200" y="2665476"/>
              <a:ext cx="228600" cy="1524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604F1E9-2CF4-4453-A3F6-55543FAD75BE}"/>
                </a:ext>
              </a:extLst>
            </p:cNvPr>
            <p:cNvGrpSpPr/>
            <p:nvPr/>
          </p:nvGrpSpPr>
          <p:grpSpPr>
            <a:xfrm>
              <a:off x="838200" y="2514600"/>
              <a:ext cx="464343" cy="304800"/>
              <a:chOff x="2514600" y="2628900"/>
              <a:chExt cx="464343" cy="3048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3753712-281A-4D3A-9D33-F5F00BB3E8BE}"/>
                  </a:ext>
                </a:extLst>
              </p:cNvPr>
              <p:cNvGrpSpPr/>
              <p:nvPr/>
            </p:nvGrpSpPr>
            <p:grpSpPr>
              <a:xfrm>
                <a:off x="2590800" y="2667000"/>
                <a:ext cx="304800" cy="152400"/>
                <a:chOff x="2438400" y="2667000"/>
                <a:chExt cx="304800" cy="152400"/>
              </a:xfrm>
            </p:grpSpPr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ED647BA-E232-4959-ADD9-1BA07EBA321F}"/>
                    </a:ext>
                  </a:extLst>
                </p:cNvPr>
                <p:cNvSpPr/>
                <p:nvPr/>
              </p:nvSpPr>
              <p:spPr>
                <a:xfrm>
                  <a:off x="2438400" y="2743200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D78C39D-D7A8-4FA2-B999-81AB04D4367C}"/>
                    </a:ext>
                  </a:extLst>
                </p:cNvPr>
                <p:cNvSpPr/>
                <p:nvPr/>
              </p:nvSpPr>
              <p:spPr>
                <a:xfrm>
                  <a:off x="2667000" y="2743200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39C1624A-0377-4FFD-9796-E21CD9C0CB00}"/>
                    </a:ext>
                  </a:extLst>
                </p:cNvPr>
                <p:cNvCxnSpPr>
                  <a:stCxn id="208" idx="1"/>
                </p:cNvCxnSpPr>
                <p:nvPr/>
              </p:nvCxnSpPr>
              <p:spPr>
                <a:xfrm flipH="1" flipV="1">
                  <a:off x="2476500" y="2667000"/>
                  <a:ext cx="201659" cy="873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8C62085-C19A-4F1F-B08A-D004451CAEEB}"/>
                  </a:ext>
                </a:extLst>
              </p:cNvPr>
              <p:cNvSpPr/>
              <p:nvPr/>
            </p:nvSpPr>
            <p:spPr>
              <a:xfrm>
                <a:off x="2514600" y="2628900"/>
                <a:ext cx="464343" cy="304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A72D22A-63B1-4451-B81B-BD499AC5564C}"/>
                </a:ext>
              </a:extLst>
            </p:cNvPr>
            <p:cNvSpPr/>
            <p:nvPr/>
          </p:nvSpPr>
          <p:spPr>
            <a:xfrm>
              <a:off x="758952" y="2057400"/>
              <a:ext cx="612648" cy="457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Toggle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6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 Driver Interface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E6E0E-D57D-4A9B-80E5-F617E2B75729}"/>
              </a:ext>
            </a:extLst>
          </p:cNvPr>
          <p:cNvGrpSpPr/>
          <p:nvPr/>
        </p:nvGrpSpPr>
        <p:grpSpPr>
          <a:xfrm>
            <a:off x="381000" y="835152"/>
            <a:ext cx="8229600" cy="5638800"/>
            <a:chOff x="381000" y="835152"/>
            <a:chExt cx="8229600" cy="56388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C977210-B220-4C28-A7EF-1A14919C12B2}"/>
                </a:ext>
              </a:extLst>
            </p:cNvPr>
            <p:cNvSpPr/>
            <p:nvPr/>
          </p:nvSpPr>
          <p:spPr>
            <a:xfrm>
              <a:off x="381000" y="835152"/>
              <a:ext cx="8229600" cy="5638800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3121152" y="1679446"/>
              <a:ext cx="2898648" cy="388315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905000" y="5337048"/>
              <a:ext cx="6858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M2PWM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905000" y="5108448"/>
              <a:ext cx="6858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M2DIR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905000" y="4879848"/>
              <a:ext cx="6858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M1DIR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6629400" y="5108448"/>
              <a:ext cx="6858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M1PWM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934200" y="1679448"/>
              <a:ext cx="384048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5V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667000" y="4651248"/>
              <a:ext cx="304800" cy="155448"/>
              <a:chOff x="1371600" y="4191000"/>
              <a:chExt cx="304800" cy="155448"/>
            </a:xfrm>
          </p:grpSpPr>
          <p:cxnSp>
            <p:nvCxnSpPr>
              <p:cNvPr id="167" name="Straight Arrow Connector 166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4" name="Elbow Connector 173"/>
            <p:cNvCxnSpPr>
              <a:stCxn id="209" idx="0"/>
              <a:endCxn id="358" idx="1"/>
            </p:cNvCxnSpPr>
            <p:nvPr/>
          </p:nvCxnSpPr>
          <p:spPr>
            <a:xfrm rot="5400000" flipH="1" flipV="1">
              <a:off x="3105150" y="2422398"/>
              <a:ext cx="1143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>
              <a:stCxn id="173" idx="0"/>
              <a:endCxn id="366" idx="1"/>
            </p:cNvCxnSpPr>
            <p:nvPr/>
          </p:nvCxnSpPr>
          <p:spPr>
            <a:xfrm rot="5400000" flipH="1" flipV="1">
              <a:off x="3105150" y="4251198"/>
              <a:ext cx="1143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310" idx="0"/>
              <a:endCxn id="314" idx="3"/>
            </p:cNvCxnSpPr>
            <p:nvPr/>
          </p:nvCxnSpPr>
          <p:spPr>
            <a:xfrm rot="16200000" flipV="1">
              <a:off x="5124450" y="2765298"/>
              <a:ext cx="17145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6172200" y="5565648"/>
              <a:ext cx="304800" cy="155448"/>
              <a:chOff x="1371600" y="4191000"/>
              <a:chExt cx="304800" cy="155448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" name="Elbow Connector 186"/>
            <p:cNvCxnSpPr>
              <a:stCxn id="310" idx="0"/>
              <a:endCxn id="318" idx="3"/>
            </p:cNvCxnSpPr>
            <p:nvPr/>
          </p:nvCxnSpPr>
          <p:spPr>
            <a:xfrm rot="16200000" flipV="1">
              <a:off x="5581650" y="3222498"/>
              <a:ext cx="8001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189"/>
            <p:cNvCxnSpPr>
              <a:stCxn id="310" idx="0"/>
              <a:endCxn id="321" idx="3"/>
            </p:cNvCxnSpPr>
            <p:nvPr/>
          </p:nvCxnSpPr>
          <p:spPr>
            <a:xfrm rot="16200000" flipV="1">
              <a:off x="5924550" y="3565398"/>
              <a:ext cx="1143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85" idx="0"/>
              <a:endCxn id="326" idx="3"/>
            </p:cNvCxnSpPr>
            <p:nvPr/>
          </p:nvCxnSpPr>
          <p:spPr>
            <a:xfrm rot="16200000" flipV="1">
              <a:off x="5695950" y="4936998"/>
              <a:ext cx="5715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/>
            <p:cNvCxnSpPr>
              <a:stCxn id="185" idx="0"/>
              <a:endCxn id="328" idx="3"/>
            </p:cNvCxnSpPr>
            <p:nvPr/>
          </p:nvCxnSpPr>
          <p:spPr>
            <a:xfrm rot="16200000" flipV="1">
              <a:off x="5924550" y="5165598"/>
              <a:ext cx="114300" cy="6858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327" idx="3"/>
              <a:endCxn id="380" idx="1"/>
            </p:cNvCxnSpPr>
            <p:nvPr/>
          </p:nvCxnSpPr>
          <p:spPr>
            <a:xfrm>
              <a:off x="5940552" y="5222748"/>
              <a:ext cx="68884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368" idx="1"/>
              <a:endCxn id="379" idx="3"/>
            </p:cNvCxnSpPr>
            <p:nvPr/>
          </p:nvCxnSpPr>
          <p:spPr>
            <a:xfrm flipH="1">
              <a:off x="2590800" y="4994148"/>
              <a:ext cx="72237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369" idx="1"/>
              <a:endCxn id="378" idx="3"/>
            </p:cNvCxnSpPr>
            <p:nvPr/>
          </p:nvCxnSpPr>
          <p:spPr>
            <a:xfrm flipH="1">
              <a:off x="2590800" y="5222748"/>
              <a:ext cx="72237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370" idx="1"/>
              <a:endCxn id="377" idx="3"/>
            </p:cNvCxnSpPr>
            <p:nvPr/>
          </p:nvCxnSpPr>
          <p:spPr>
            <a:xfrm flipH="1">
              <a:off x="2590800" y="5451348"/>
              <a:ext cx="6096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362" idx="1"/>
              <a:endCxn id="216" idx="3"/>
            </p:cNvCxnSpPr>
            <p:nvPr/>
          </p:nvCxnSpPr>
          <p:spPr>
            <a:xfrm flipH="1">
              <a:off x="2362200" y="3622548"/>
              <a:ext cx="1143000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147" idx="1"/>
              <a:endCxn id="312" idx="3"/>
            </p:cNvCxnSpPr>
            <p:nvPr/>
          </p:nvCxnSpPr>
          <p:spPr>
            <a:xfrm flipH="1" flipV="1">
              <a:off x="5519928" y="1792224"/>
              <a:ext cx="1414272" cy="152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/>
            <p:cNvCxnSpPr>
              <a:stCxn id="313" idx="3"/>
              <a:endCxn id="147" idx="1"/>
            </p:cNvCxnSpPr>
            <p:nvPr/>
          </p:nvCxnSpPr>
          <p:spPr>
            <a:xfrm flipV="1">
              <a:off x="5519928" y="1793748"/>
              <a:ext cx="1414272" cy="227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ot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1905000" y="3508248"/>
              <a:ext cx="4572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3152" tIns="0" rIns="73152" bIns="0"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VCC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2667000" y="2822448"/>
              <a:ext cx="304800" cy="155448"/>
              <a:chOff x="1371600" y="4191000"/>
              <a:chExt cx="304800" cy="155448"/>
            </a:xfrm>
          </p:grpSpPr>
          <p:cxnSp>
            <p:nvCxnSpPr>
              <p:cNvPr id="203" name="Straight Arrow Connector 202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6172200" y="3965448"/>
              <a:ext cx="304800" cy="155448"/>
              <a:chOff x="1371600" y="4191000"/>
              <a:chExt cx="304800" cy="155448"/>
            </a:xfrm>
          </p:grpSpPr>
          <p:cxnSp>
            <p:nvCxnSpPr>
              <p:cNvPr id="217" name="Straight Arrow Connector 216"/>
              <p:cNvCxnSpPr/>
              <p:nvPr/>
            </p:nvCxnSpPr>
            <p:spPr>
              <a:xfrm flipH="1">
                <a:off x="1421892" y="4242816"/>
                <a:ext cx="20116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1467612" y="4294632"/>
                <a:ext cx="10972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1499616" y="4346448"/>
                <a:ext cx="4572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H="1">
                <a:off x="1371600" y="4191000"/>
                <a:ext cx="3017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Rectangle 309"/>
              <p:cNvSpPr/>
              <p:nvPr/>
            </p:nvSpPr>
            <p:spPr>
              <a:xfrm>
                <a:off x="1371600" y="4191000"/>
                <a:ext cx="304800" cy="155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200400" y="917448"/>
              <a:ext cx="2740152" cy="5407152"/>
              <a:chOff x="3200400" y="685800"/>
              <a:chExt cx="2740152" cy="5407152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3200400" y="1447800"/>
                <a:ext cx="762000" cy="4572000"/>
                <a:chOff x="3124200" y="990600"/>
                <a:chExt cx="762000" cy="4572000"/>
              </a:xfrm>
              <a:noFill/>
            </p:grpSpPr>
            <p:sp>
              <p:nvSpPr>
                <p:cNvPr id="354" name="Rectangle 353"/>
                <p:cNvSpPr/>
                <p:nvPr/>
              </p:nvSpPr>
              <p:spPr>
                <a:xfrm>
                  <a:off x="3429000" y="990600"/>
                  <a:ext cx="457200" cy="225552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3V3</a:t>
                  </a:r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3236976" y="12192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</a:t>
                  </a:r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3236976" y="14478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GPIO3</a:t>
                  </a:r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3236976" y="16764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GPIO4</a:t>
                  </a:r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3429000" y="19050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3127248" y="21336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GPIO17</a:t>
                  </a:r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3127248" y="23622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GPIO27</a:t>
                  </a:r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3127248" y="25908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GPIO22</a:t>
                  </a: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3429000" y="28194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3V3</a:t>
                  </a: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3127248" y="30480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GPIO10</a:t>
                  </a:r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3236976" y="32766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GPIO9</a:t>
                  </a: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3127248" y="35052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GPIO11</a:t>
                  </a: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3429000" y="37338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3236976" y="39624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GPIO0</a:t>
                  </a:r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3236976" y="41910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GPIO5</a:t>
                  </a:r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3236976" y="44196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GPIO6</a:t>
                  </a:r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3124200" y="4648200"/>
                  <a:ext cx="7620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GPIO13</a:t>
                  </a:r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3127248" y="48768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GPIO19</a:t>
                  </a:r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3127248" y="51054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GPIO26</a:t>
                  </a:r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3429000" y="53340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5181600" y="1447800"/>
                <a:ext cx="758952" cy="4572000"/>
                <a:chOff x="5440680" y="1066800"/>
                <a:chExt cx="758952" cy="4572000"/>
              </a:xfrm>
              <a:noFill/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5440680" y="1066800"/>
                  <a:ext cx="338328" cy="225552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5V</a:t>
                  </a: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5440680" y="1295400"/>
                  <a:ext cx="338328" cy="225552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5V</a:t>
                  </a: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5440680" y="15240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5440680" y="17526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GPIO14</a:t>
                  </a: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5440680" y="19812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GPIO15</a:t>
                  </a: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40680" y="22098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GPIO18</a:t>
                  </a:r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5440680" y="24384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5440680" y="26670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GPIO23</a:t>
                  </a:r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5440680" y="28956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GPIO24</a:t>
                  </a: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5440680" y="31242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440680" y="33528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GPIO25</a:t>
                  </a:r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440680" y="3581400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GPIO8</a:t>
                  </a:r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5440680" y="3809999"/>
                  <a:ext cx="649224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GPIO7</a:t>
                  </a: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5440680" y="4038600"/>
                  <a:ext cx="649224" cy="18745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</a:t>
                  </a: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5440680" y="42672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5440680" y="44958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GPIO12</a:t>
                  </a: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5440680" y="4724400"/>
                  <a:ext cx="457200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GND</a:t>
                  </a: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5440680" y="49530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GPIO16</a:t>
                  </a:r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5440680" y="51816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GPIO20</a:t>
                  </a:r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5440680" y="5410200"/>
                  <a:ext cx="758952" cy="228600"/>
                </a:xfrm>
                <a:prstGeom prst="rect">
                  <a:avLst/>
                </a:prstGeom>
                <a:grp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3152" tIns="0" rIns="73152" bIns="0" rtlCol="0" anchor="ctr"/>
                <a:lstStyle/>
                <a:p>
                  <a:r>
                    <a: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GPIO21</a:t>
                  </a: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962400" y="685800"/>
                <a:ext cx="1219200" cy="5407152"/>
                <a:chOff x="8077200" y="228600"/>
                <a:chExt cx="1219200" cy="5407152"/>
              </a:xfrm>
            </p:grpSpPr>
            <p:sp>
              <p:nvSpPr>
                <p:cNvPr id="545" name="Rectangle 544"/>
                <p:cNvSpPr/>
                <p:nvPr/>
              </p:nvSpPr>
              <p:spPr>
                <a:xfrm>
                  <a:off x="8077200" y="762000"/>
                  <a:ext cx="1219200" cy="48737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8458200" y="990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8526780" y="1059180"/>
                  <a:ext cx="91440" cy="91440"/>
                </a:xfrm>
                <a:prstGeom prst="rect">
                  <a:avLst/>
                </a:prstGeom>
                <a:solidFill>
                  <a:srgbClr val="FF9900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8686800" y="990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>
                  <a:off x="8755380" y="105918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8458200" y="1219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8526780" y="12877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8686800" y="1219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8755380" y="128778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8458200" y="1447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>
                  <a:off x="8526780" y="15163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8686800" y="1447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>
                  <a:off x="8755380" y="15163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8458200" y="1676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8526780" y="1744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8686800" y="1676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8755380" y="1744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8458200" y="1905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8526780" y="19735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8686800" y="1905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8755380" y="19735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6" name="Rectangle 415"/>
                <p:cNvSpPr/>
                <p:nvPr/>
              </p:nvSpPr>
              <p:spPr>
                <a:xfrm>
                  <a:off x="8458200" y="2133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8526780" y="22021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8686800" y="2133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Oval 419"/>
                <p:cNvSpPr/>
                <p:nvPr/>
              </p:nvSpPr>
              <p:spPr>
                <a:xfrm>
                  <a:off x="8755380" y="22021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8458200" y="2362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8526780" y="24307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8686800" y="2362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>
                  <a:off x="8755380" y="24307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8458200" y="2590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8526780" y="26593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1" name="Rectangle 430"/>
                <p:cNvSpPr/>
                <p:nvPr/>
              </p:nvSpPr>
              <p:spPr>
                <a:xfrm>
                  <a:off x="8686800" y="2590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Oval 431"/>
                <p:cNvSpPr/>
                <p:nvPr/>
              </p:nvSpPr>
              <p:spPr>
                <a:xfrm>
                  <a:off x="8755380" y="26593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8458200" y="2819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8526780" y="288798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7" name="Rectangle 436"/>
                <p:cNvSpPr/>
                <p:nvPr/>
              </p:nvSpPr>
              <p:spPr>
                <a:xfrm>
                  <a:off x="8686800" y="2819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Oval 437"/>
                <p:cNvSpPr/>
                <p:nvPr/>
              </p:nvSpPr>
              <p:spPr>
                <a:xfrm>
                  <a:off x="8755380" y="2887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0" name="Rectangle 439"/>
                <p:cNvSpPr/>
                <p:nvPr/>
              </p:nvSpPr>
              <p:spPr>
                <a:xfrm>
                  <a:off x="8458200" y="3048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8526780" y="31165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3" name="Rectangle 442"/>
                <p:cNvSpPr/>
                <p:nvPr/>
              </p:nvSpPr>
              <p:spPr>
                <a:xfrm>
                  <a:off x="8686800" y="3048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8755380" y="31165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6" name="Rectangle 445"/>
                <p:cNvSpPr/>
                <p:nvPr/>
              </p:nvSpPr>
              <p:spPr>
                <a:xfrm>
                  <a:off x="8458200" y="3276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8526780" y="33451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9" name="Rectangle 448"/>
                <p:cNvSpPr/>
                <p:nvPr/>
              </p:nvSpPr>
              <p:spPr>
                <a:xfrm>
                  <a:off x="8686800" y="3276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Oval 449"/>
                <p:cNvSpPr/>
                <p:nvPr/>
              </p:nvSpPr>
              <p:spPr>
                <a:xfrm>
                  <a:off x="8755380" y="33451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2" name="Rectangle 451"/>
                <p:cNvSpPr/>
                <p:nvPr/>
              </p:nvSpPr>
              <p:spPr>
                <a:xfrm>
                  <a:off x="8458200" y="3505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8526780" y="35737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5" name="Rectangle 454"/>
                <p:cNvSpPr/>
                <p:nvPr/>
              </p:nvSpPr>
              <p:spPr>
                <a:xfrm>
                  <a:off x="8686800" y="3505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Oval 455"/>
                <p:cNvSpPr/>
                <p:nvPr/>
              </p:nvSpPr>
              <p:spPr>
                <a:xfrm>
                  <a:off x="8755380" y="35737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8" name="Rectangle 457"/>
                <p:cNvSpPr/>
                <p:nvPr/>
              </p:nvSpPr>
              <p:spPr>
                <a:xfrm>
                  <a:off x="8458200" y="3733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9" name="Oval 458"/>
                <p:cNvSpPr/>
                <p:nvPr/>
              </p:nvSpPr>
              <p:spPr>
                <a:xfrm>
                  <a:off x="8526780" y="38023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1" name="Rectangle 460"/>
                <p:cNvSpPr/>
                <p:nvPr/>
              </p:nvSpPr>
              <p:spPr>
                <a:xfrm>
                  <a:off x="8686800" y="3733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Oval 461"/>
                <p:cNvSpPr/>
                <p:nvPr/>
              </p:nvSpPr>
              <p:spPr>
                <a:xfrm>
                  <a:off x="8755380" y="38023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4" name="Rectangle 463"/>
                <p:cNvSpPr/>
                <p:nvPr/>
              </p:nvSpPr>
              <p:spPr>
                <a:xfrm>
                  <a:off x="8458200" y="3962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>
                  <a:off x="8526780" y="4030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7" name="Rectangle 466"/>
                <p:cNvSpPr/>
                <p:nvPr/>
              </p:nvSpPr>
              <p:spPr>
                <a:xfrm>
                  <a:off x="8686800" y="3962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Oval 467"/>
                <p:cNvSpPr/>
                <p:nvPr/>
              </p:nvSpPr>
              <p:spPr>
                <a:xfrm>
                  <a:off x="8755380" y="4030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0" name="Rectangle 469"/>
                <p:cNvSpPr/>
                <p:nvPr/>
              </p:nvSpPr>
              <p:spPr>
                <a:xfrm>
                  <a:off x="8458200" y="4191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1" name="Oval 470"/>
                <p:cNvSpPr/>
                <p:nvPr/>
              </p:nvSpPr>
              <p:spPr>
                <a:xfrm>
                  <a:off x="8526780" y="425958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3" name="Rectangle 472"/>
                <p:cNvSpPr/>
                <p:nvPr/>
              </p:nvSpPr>
              <p:spPr>
                <a:xfrm>
                  <a:off x="8686800" y="4191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Oval 473"/>
                <p:cNvSpPr/>
                <p:nvPr/>
              </p:nvSpPr>
              <p:spPr>
                <a:xfrm>
                  <a:off x="8755380" y="42595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6" name="Rectangle 475"/>
                <p:cNvSpPr/>
                <p:nvPr/>
              </p:nvSpPr>
              <p:spPr>
                <a:xfrm>
                  <a:off x="8458200" y="4419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7" name="Oval 476"/>
                <p:cNvSpPr/>
                <p:nvPr/>
              </p:nvSpPr>
              <p:spPr>
                <a:xfrm>
                  <a:off x="8526780" y="448818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8686800" y="44196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0" name="Oval 479"/>
                <p:cNvSpPr/>
                <p:nvPr/>
              </p:nvSpPr>
              <p:spPr>
                <a:xfrm>
                  <a:off x="8755380" y="448818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8458200" y="4648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8526780" y="471678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5" name="Rectangle 484"/>
                <p:cNvSpPr/>
                <p:nvPr/>
              </p:nvSpPr>
              <p:spPr>
                <a:xfrm>
                  <a:off x="8686800" y="46482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Oval 485"/>
                <p:cNvSpPr/>
                <p:nvPr/>
              </p:nvSpPr>
              <p:spPr>
                <a:xfrm>
                  <a:off x="8755380" y="47167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8" name="Rectangle 487"/>
                <p:cNvSpPr/>
                <p:nvPr/>
              </p:nvSpPr>
              <p:spPr>
                <a:xfrm>
                  <a:off x="8458200" y="4876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>
                  <a:off x="8526780" y="49453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/>
                <p:cNvSpPr/>
                <p:nvPr/>
              </p:nvSpPr>
              <p:spPr>
                <a:xfrm>
                  <a:off x="8686800" y="48768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Oval 491"/>
                <p:cNvSpPr/>
                <p:nvPr/>
              </p:nvSpPr>
              <p:spPr>
                <a:xfrm>
                  <a:off x="8755380" y="49453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/>
                <p:cNvSpPr/>
                <p:nvPr/>
              </p:nvSpPr>
              <p:spPr>
                <a:xfrm>
                  <a:off x="8458200" y="5105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Oval 494"/>
                <p:cNvSpPr/>
                <p:nvPr/>
              </p:nvSpPr>
              <p:spPr>
                <a:xfrm>
                  <a:off x="8526780" y="5173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8686800" y="51054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8755380" y="51739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0" name="Rectangle 499"/>
                <p:cNvSpPr/>
                <p:nvPr/>
              </p:nvSpPr>
              <p:spPr>
                <a:xfrm>
                  <a:off x="8458200" y="5334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>
                  <a:off x="8526780" y="54025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3" name="Rectangle 502"/>
                <p:cNvSpPr/>
                <p:nvPr/>
              </p:nvSpPr>
              <p:spPr>
                <a:xfrm>
                  <a:off x="8686800" y="5334000"/>
                  <a:ext cx="228600" cy="228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8755380" y="5402580"/>
                  <a:ext cx="91440" cy="914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5" name="Rectangle 504"/>
                <p:cNvSpPr/>
                <p:nvPr/>
              </p:nvSpPr>
              <p:spPr>
                <a:xfrm>
                  <a:off x="8153400" y="990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</a:t>
                  </a:r>
                </a:p>
              </p:txBody>
            </p:sp>
            <p:sp>
              <p:nvSpPr>
                <p:cNvPr id="506" name="Rectangle 505"/>
                <p:cNvSpPr/>
                <p:nvPr/>
              </p:nvSpPr>
              <p:spPr>
                <a:xfrm>
                  <a:off x="8153400" y="1219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507" name="Rectangle 506"/>
                <p:cNvSpPr/>
                <p:nvPr/>
              </p:nvSpPr>
              <p:spPr>
                <a:xfrm>
                  <a:off x="8153400" y="1447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153400" y="1676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8153400" y="1905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9</a:t>
                  </a:r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8153400" y="2133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8153400" y="2362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13</a:t>
                  </a:r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153400" y="2590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15</a:t>
                  </a:r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8153400" y="2819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17</a:t>
                  </a:r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8153400" y="3048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19</a:t>
                  </a:r>
                </a:p>
              </p:txBody>
            </p:sp>
            <p:sp>
              <p:nvSpPr>
                <p:cNvPr id="515" name="Rectangle 514"/>
                <p:cNvSpPr/>
                <p:nvPr/>
              </p:nvSpPr>
              <p:spPr>
                <a:xfrm>
                  <a:off x="8153400" y="3276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21</a:t>
                  </a:r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153400" y="3505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23</a:t>
                  </a:r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8153400" y="3733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25</a:t>
                  </a:r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8153400" y="3962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27</a:t>
                  </a:r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8153400" y="4191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29</a:t>
                  </a:r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8153400" y="4419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31</a:t>
                  </a:r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8153400" y="4648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33</a:t>
                  </a:r>
                </a:p>
              </p:txBody>
            </p:sp>
            <p:sp>
              <p:nvSpPr>
                <p:cNvPr id="522" name="Rectangle 521"/>
                <p:cNvSpPr/>
                <p:nvPr/>
              </p:nvSpPr>
              <p:spPr>
                <a:xfrm>
                  <a:off x="8153400" y="4876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35</a:t>
                  </a:r>
                </a:p>
              </p:txBody>
            </p:sp>
            <p:sp>
              <p:nvSpPr>
                <p:cNvPr id="523" name="Rectangle 522"/>
                <p:cNvSpPr/>
                <p:nvPr/>
              </p:nvSpPr>
              <p:spPr>
                <a:xfrm>
                  <a:off x="8153400" y="5105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37</a:t>
                  </a:r>
                </a:p>
              </p:txBody>
            </p:sp>
            <p:sp>
              <p:nvSpPr>
                <p:cNvPr id="524" name="Rectangle 523"/>
                <p:cNvSpPr/>
                <p:nvPr/>
              </p:nvSpPr>
              <p:spPr>
                <a:xfrm>
                  <a:off x="8153400" y="5334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39</a:t>
                  </a:r>
                </a:p>
              </p:txBody>
            </p:sp>
            <p:sp>
              <p:nvSpPr>
                <p:cNvPr id="525" name="Rectangle 524"/>
                <p:cNvSpPr/>
                <p:nvPr/>
              </p:nvSpPr>
              <p:spPr>
                <a:xfrm>
                  <a:off x="8918448" y="990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526" name="Rectangle 525"/>
                <p:cNvSpPr/>
                <p:nvPr/>
              </p:nvSpPr>
              <p:spPr>
                <a:xfrm>
                  <a:off x="8918448" y="1219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8918448" y="1447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28" name="Rectangle 527"/>
                <p:cNvSpPr/>
                <p:nvPr/>
              </p:nvSpPr>
              <p:spPr>
                <a:xfrm>
                  <a:off x="8918448" y="1676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8</a:t>
                  </a:r>
                </a:p>
              </p:txBody>
            </p:sp>
            <p:sp>
              <p:nvSpPr>
                <p:cNvPr id="529" name="Rectangle 528"/>
                <p:cNvSpPr/>
                <p:nvPr/>
              </p:nvSpPr>
              <p:spPr>
                <a:xfrm>
                  <a:off x="8918448" y="1905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10</a:t>
                  </a:r>
                </a:p>
              </p:txBody>
            </p:sp>
            <p:sp>
              <p:nvSpPr>
                <p:cNvPr id="530" name="Rectangle 529"/>
                <p:cNvSpPr/>
                <p:nvPr/>
              </p:nvSpPr>
              <p:spPr>
                <a:xfrm>
                  <a:off x="8918448" y="2133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12</a:t>
                  </a:r>
                </a:p>
              </p:txBody>
            </p:sp>
            <p:sp>
              <p:nvSpPr>
                <p:cNvPr id="531" name="Rectangle 530"/>
                <p:cNvSpPr/>
                <p:nvPr/>
              </p:nvSpPr>
              <p:spPr>
                <a:xfrm>
                  <a:off x="8918448" y="2362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14</a:t>
                  </a:r>
                </a:p>
              </p:txBody>
            </p:sp>
            <p:sp>
              <p:nvSpPr>
                <p:cNvPr id="532" name="Rectangle 531"/>
                <p:cNvSpPr/>
                <p:nvPr/>
              </p:nvSpPr>
              <p:spPr>
                <a:xfrm>
                  <a:off x="8918448" y="2590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16</a:t>
                  </a:r>
                </a:p>
              </p:txBody>
            </p:sp>
            <p:sp>
              <p:nvSpPr>
                <p:cNvPr id="533" name="Rectangle 532"/>
                <p:cNvSpPr/>
                <p:nvPr/>
              </p:nvSpPr>
              <p:spPr>
                <a:xfrm>
                  <a:off x="8918448" y="2819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18</a:t>
                  </a:r>
                </a:p>
              </p:txBody>
            </p:sp>
            <p:sp>
              <p:nvSpPr>
                <p:cNvPr id="534" name="Rectangle 533"/>
                <p:cNvSpPr/>
                <p:nvPr/>
              </p:nvSpPr>
              <p:spPr>
                <a:xfrm>
                  <a:off x="8918448" y="3048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</a:t>
                  </a:r>
                </a:p>
              </p:txBody>
            </p:sp>
            <p:sp>
              <p:nvSpPr>
                <p:cNvPr id="535" name="Rectangle 534"/>
                <p:cNvSpPr/>
                <p:nvPr/>
              </p:nvSpPr>
              <p:spPr>
                <a:xfrm>
                  <a:off x="8918448" y="3276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22</a:t>
                  </a:r>
                </a:p>
              </p:txBody>
            </p:sp>
            <p:sp>
              <p:nvSpPr>
                <p:cNvPr id="536" name="Rectangle 535"/>
                <p:cNvSpPr/>
                <p:nvPr/>
              </p:nvSpPr>
              <p:spPr>
                <a:xfrm>
                  <a:off x="8918448" y="3505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24</a:t>
                  </a:r>
                </a:p>
              </p:txBody>
            </p:sp>
            <p:sp>
              <p:nvSpPr>
                <p:cNvPr id="537" name="Rectangle 536"/>
                <p:cNvSpPr/>
                <p:nvPr/>
              </p:nvSpPr>
              <p:spPr>
                <a:xfrm>
                  <a:off x="8918448" y="3733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26</a:t>
                  </a:r>
                </a:p>
              </p:txBody>
            </p:sp>
            <p:sp>
              <p:nvSpPr>
                <p:cNvPr id="538" name="Rectangle 537"/>
                <p:cNvSpPr/>
                <p:nvPr/>
              </p:nvSpPr>
              <p:spPr>
                <a:xfrm>
                  <a:off x="8918448" y="3962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28</a:t>
                  </a:r>
                </a:p>
              </p:txBody>
            </p:sp>
            <p:sp>
              <p:nvSpPr>
                <p:cNvPr id="539" name="Rectangle 538"/>
                <p:cNvSpPr/>
                <p:nvPr/>
              </p:nvSpPr>
              <p:spPr>
                <a:xfrm>
                  <a:off x="8918448" y="4191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30</a:t>
                  </a:r>
                </a:p>
              </p:txBody>
            </p:sp>
            <p:sp>
              <p:nvSpPr>
                <p:cNvPr id="540" name="Rectangle 539"/>
                <p:cNvSpPr/>
                <p:nvPr/>
              </p:nvSpPr>
              <p:spPr>
                <a:xfrm>
                  <a:off x="8918448" y="44196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541" name="Rectangle 540"/>
                <p:cNvSpPr/>
                <p:nvPr/>
              </p:nvSpPr>
              <p:spPr>
                <a:xfrm>
                  <a:off x="8918448" y="46482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34</a:t>
                  </a:r>
                </a:p>
              </p:txBody>
            </p:sp>
            <p:sp>
              <p:nvSpPr>
                <p:cNvPr id="542" name="Rectangle 541"/>
                <p:cNvSpPr/>
                <p:nvPr/>
              </p:nvSpPr>
              <p:spPr>
                <a:xfrm>
                  <a:off x="8918448" y="48768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36</a:t>
                  </a:r>
                </a:p>
              </p:txBody>
            </p:sp>
            <p:sp>
              <p:nvSpPr>
                <p:cNvPr id="543" name="Rectangle 542"/>
                <p:cNvSpPr/>
                <p:nvPr/>
              </p:nvSpPr>
              <p:spPr>
                <a:xfrm>
                  <a:off x="8918448" y="51054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38</a:t>
                  </a:r>
                </a:p>
              </p:txBody>
            </p:sp>
            <p:sp>
              <p:nvSpPr>
                <p:cNvPr id="544" name="Rectangle 543"/>
                <p:cNvSpPr/>
                <p:nvPr/>
              </p:nvSpPr>
              <p:spPr>
                <a:xfrm>
                  <a:off x="8918448" y="5334000"/>
                  <a:ext cx="301752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40</a:t>
                  </a:r>
                </a:p>
              </p:txBody>
            </p:sp>
            <p:sp>
              <p:nvSpPr>
                <p:cNvPr id="549" name="Rectangle 548"/>
                <p:cNvSpPr/>
                <p:nvPr/>
              </p:nvSpPr>
              <p:spPr>
                <a:xfrm>
                  <a:off x="8077200" y="762000"/>
                  <a:ext cx="1219200" cy="228600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J8</a:t>
                  </a:r>
                </a:p>
              </p:txBody>
            </p:sp>
            <p:sp>
              <p:nvSpPr>
                <p:cNvPr id="550" name="Rectangle 549"/>
                <p:cNvSpPr/>
                <p:nvPr/>
              </p:nvSpPr>
              <p:spPr>
                <a:xfrm>
                  <a:off x="8077200" y="228600"/>
                  <a:ext cx="1219200" cy="530352"/>
                </a:xfrm>
                <a:prstGeom prst="rect">
                  <a:avLst/>
                </a:prstGeom>
                <a:noFill/>
                <a:ln w="3175" cap="rnd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576" tIns="0" rIns="36576" b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Raspberry Pi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</p:grpSp>
        </p:grpSp>
        <p:sp>
          <p:nvSpPr>
            <p:cNvPr id="551" name="Rectangle 550"/>
            <p:cNvSpPr/>
            <p:nvPr/>
          </p:nvSpPr>
          <p:spPr>
            <a:xfrm>
              <a:off x="1524000" y="3508248"/>
              <a:ext cx="3810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pPr algn="r"/>
              <a:r>
                <a:rPr lang="en-US" sz="15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+3V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460248" y="4879848"/>
              <a:ext cx="1444752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pPr algn="r"/>
              <a:r>
                <a:rPr lang="en-US" sz="15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Motor 1 Direction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60248" y="5108448"/>
              <a:ext cx="1444752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pPr algn="r"/>
              <a:r>
                <a:rPr lang="en-US" sz="15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Motor 2 Direction</a:t>
              </a:r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460248" y="5337048"/>
              <a:ext cx="1444752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pPr algn="r"/>
              <a:r>
                <a:rPr lang="en-US" sz="15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Motor 2 PWM</a:t>
              </a: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315200" y="5108448"/>
              <a:ext cx="1216152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r>
                <a:rPr lang="en-US" sz="15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Motor 1 PWM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315200" y="1679448"/>
              <a:ext cx="3810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r>
                <a:rPr lang="en-US" sz="1500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+5V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858000" y="1905000"/>
              <a:ext cx="838200" cy="228600"/>
            </a:xfrm>
            <a:prstGeom prst="rect">
              <a:avLst/>
            </a:prstGeom>
            <a:noFill/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576" tIns="0" rIns="36576" bIns="0" rtlCol="0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  <a:latin typeface="+mj-lt"/>
                  <a:cs typeface="Consolas" panose="020B0609020204030204" pitchFamily="49" charset="0"/>
                </a:rPr>
                <a:t>Not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7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Motor Driver Interface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12B53-8C00-47C7-9554-E65BB30F905C}"/>
              </a:ext>
            </a:extLst>
          </p:cNvPr>
          <p:cNvGrpSpPr/>
          <p:nvPr/>
        </p:nvGrpSpPr>
        <p:grpSpPr>
          <a:xfrm>
            <a:off x="304800" y="682752"/>
            <a:ext cx="8534400" cy="5870448"/>
            <a:chOff x="76200" y="682752"/>
            <a:chExt cx="8534400" cy="587044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B5A915-BB95-4207-AC3B-204E72253880}"/>
                </a:ext>
              </a:extLst>
            </p:cNvPr>
            <p:cNvSpPr/>
            <p:nvPr/>
          </p:nvSpPr>
          <p:spPr>
            <a:xfrm>
              <a:off x="76200" y="682752"/>
              <a:ext cx="8534400" cy="5870448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3152" tIns="36576" rIns="73152" bIns="36576" rtlCol="0" anchor="t"/>
            <a:lstStyle/>
            <a:p>
              <a:endParaRPr lang="en-US" sz="1200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/>
            <p:cNvCxnSpPr>
              <a:stCxn id="166" idx="1"/>
              <a:endCxn id="110" idx="3"/>
            </p:cNvCxnSpPr>
            <p:nvPr/>
          </p:nvCxnSpPr>
          <p:spPr>
            <a:xfrm flipH="1" flipV="1">
              <a:off x="1194816" y="1945640"/>
              <a:ext cx="1072896" cy="703"/>
            </a:xfrm>
            <a:prstGeom prst="line">
              <a:avLst/>
            </a:prstGeom>
            <a:noFill/>
            <a:ln w="168275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Straight Connector 111"/>
            <p:cNvCxnSpPr>
              <a:stCxn id="167" idx="1"/>
              <a:endCxn id="113" idx="3"/>
            </p:cNvCxnSpPr>
            <p:nvPr/>
          </p:nvCxnSpPr>
          <p:spPr>
            <a:xfrm flipH="1" flipV="1">
              <a:off x="1194816" y="2496503"/>
              <a:ext cx="1072896" cy="703"/>
            </a:xfrm>
            <a:prstGeom prst="line">
              <a:avLst/>
            </a:prstGeom>
            <a:noFill/>
            <a:ln w="1682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>
              <a:stCxn id="169" idx="1"/>
              <a:endCxn id="117" idx="3"/>
            </p:cNvCxnSpPr>
            <p:nvPr/>
          </p:nvCxnSpPr>
          <p:spPr>
            <a:xfrm flipH="1" flipV="1">
              <a:off x="1194816" y="3047366"/>
              <a:ext cx="1072896" cy="703"/>
            </a:xfrm>
            <a:prstGeom prst="line">
              <a:avLst/>
            </a:prstGeom>
            <a:noFill/>
            <a:ln w="1682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Straight Connector 117"/>
            <p:cNvCxnSpPr>
              <a:stCxn id="174" idx="1"/>
              <a:endCxn id="119" idx="3"/>
            </p:cNvCxnSpPr>
            <p:nvPr/>
          </p:nvCxnSpPr>
          <p:spPr>
            <a:xfrm flipH="1" flipV="1">
              <a:off x="1194816" y="3598234"/>
              <a:ext cx="1072896" cy="703"/>
            </a:xfrm>
            <a:prstGeom prst="line">
              <a:avLst/>
            </a:prstGeom>
            <a:noFill/>
            <a:ln w="168275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Straight Connector 125"/>
            <p:cNvCxnSpPr>
              <a:stCxn id="181" idx="1"/>
              <a:endCxn id="128" idx="3"/>
            </p:cNvCxnSpPr>
            <p:nvPr/>
          </p:nvCxnSpPr>
          <p:spPr>
            <a:xfrm flipH="1" flipV="1">
              <a:off x="1194816" y="4149101"/>
              <a:ext cx="1072896" cy="703"/>
            </a:xfrm>
            <a:prstGeom prst="line">
              <a:avLst/>
            </a:prstGeom>
            <a:noFill/>
            <a:ln w="1428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/>
            <p:cNvCxnSpPr>
              <a:stCxn id="183" idx="1"/>
              <a:endCxn id="131" idx="3"/>
            </p:cNvCxnSpPr>
            <p:nvPr/>
          </p:nvCxnSpPr>
          <p:spPr>
            <a:xfrm flipH="1" flipV="1">
              <a:off x="1194816" y="4699970"/>
              <a:ext cx="1072896" cy="703"/>
            </a:xfrm>
            <a:prstGeom prst="line">
              <a:avLst/>
            </a:prstGeom>
            <a:noFill/>
            <a:ln w="142875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028" name="Picture 4" descr="C:\Documents and Settings\Lucas\Desktop\2015-06-05\pic\DRV8835_board_top_small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497920" y="3116920"/>
              <a:ext cx="4745736" cy="1822024"/>
            </a:xfrm>
            <a:prstGeom prst="rect">
              <a:avLst/>
            </a:prstGeom>
            <a:noFill/>
          </p:spPr>
        </p:pic>
        <p:grpSp>
          <p:nvGrpSpPr>
            <p:cNvPr id="13" name="Group 193"/>
            <p:cNvGrpSpPr/>
            <p:nvPr/>
          </p:nvGrpSpPr>
          <p:grpSpPr>
            <a:xfrm rot="5400000">
              <a:off x="5562044" y="2002057"/>
              <a:ext cx="813816" cy="274320"/>
              <a:chOff x="2276671" y="3114088"/>
              <a:chExt cx="813816" cy="27432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276671" y="3114088"/>
                <a:ext cx="813816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343156" y="3194411"/>
                <a:ext cx="128016" cy="128016"/>
              </a:xfrm>
              <a:prstGeom prst="rect">
                <a:avLst/>
              </a:prstGeom>
              <a:solidFill>
                <a:schemeClr val="tx1"/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615184" y="3194411"/>
                <a:ext cx="128016" cy="128016"/>
              </a:xfrm>
              <a:prstGeom prst="rect">
                <a:avLst/>
              </a:prstGeom>
              <a:solidFill>
                <a:schemeClr val="tx1"/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891414" y="3194411"/>
                <a:ext cx="128016" cy="128016"/>
              </a:xfrm>
              <a:prstGeom prst="rect">
                <a:avLst/>
              </a:prstGeom>
              <a:solidFill>
                <a:schemeClr val="tx1"/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066800" y="1881632"/>
              <a:ext cx="128016" cy="12801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66800" y="2432495"/>
              <a:ext cx="128016" cy="12801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6800" y="2983358"/>
              <a:ext cx="128016" cy="12801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66800" y="3534226"/>
              <a:ext cx="128016" cy="12801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66800" y="4085093"/>
              <a:ext cx="128016" cy="12801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66800" y="4635962"/>
              <a:ext cx="128016" cy="128016"/>
            </a:xfrm>
            <a:prstGeom prst="rect">
              <a:avLst/>
            </a:prstGeom>
            <a:solidFill>
              <a:schemeClr val="bg1"/>
            </a:solidFill>
            <a:ln w="31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3886200" y="1735582"/>
              <a:ext cx="1593850" cy="2075688"/>
              <a:chOff x="2514600" y="1528318"/>
              <a:chExt cx="1593850" cy="2075688"/>
            </a:xfrm>
          </p:grpSpPr>
          <p:sp>
            <p:nvSpPr>
              <p:cNvPr id="109" name="Rectangle 108"/>
              <p:cNvSpPr/>
              <p:nvPr/>
            </p:nvSpPr>
            <p:spPr>
              <a:xfrm rot="5400000">
                <a:off x="2488438" y="2392426"/>
                <a:ext cx="2075688" cy="34747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" name="Group 164"/>
              <p:cNvGrpSpPr/>
              <p:nvPr/>
            </p:nvGrpSpPr>
            <p:grpSpPr>
              <a:xfrm rot="5400000">
                <a:off x="3247517" y="2594045"/>
                <a:ext cx="128016" cy="1593850"/>
                <a:chOff x="4078294" y="3758184"/>
                <a:chExt cx="128016" cy="159385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4078294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078294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rapezoid 120"/>
                <p:cNvSpPr/>
                <p:nvPr/>
              </p:nvSpPr>
              <p:spPr>
                <a:xfrm flipV="1">
                  <a:off x="4078294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161"/>
              <p:cNvGrpSpPr/>
              <p:nvPr/>
            </p:nvGrpSpPr>
            <p:grpSpPr>
              <a:xfrm rot="5400000">
                <a:off x="3247517" y="1492314"/>
                <a:ext cx="128016" cy="1593850"/>
                <a:chOff x="2976563" y="3758184"/>
                <a:chExt cx="128016" cy="159385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76563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976563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rapezoid 129"/>
                <p:cNvSpPr/>
                <p:nvPr/>
              </p:nvSpPr>
              <p:spPr>
                <a:xfrm flipV="1">
                  <a:off x="2976563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162"/>
              <p:cNvGrpSpPr/>
              <p:nvPr/>
            </p:nvGrpSpPr>
            <p:grpSpPr>
              <a:xfrm rot="5400000">
                <a:off x="3247517" y="2043177"/>
                <a:ext cx="128016" cy="1593850"/>
                <a:chOff x="3527426" y="3758184"/>
                <a:chExt cx="128016" cy="159385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527426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527426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apezoid 132"/>
                <p:cNvSpPr/>
                <p:nvPr/>
              </p:nvSpPr>
              <p:spPr>
                <a:xfrm flipV="1">
                  <a:off x="3527426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160"/>
              <p:cNvGrpSpPr/>
              <p:nvPr/>
            </p:nvGrpSpPr>
            <p:grpSpPr>
              <a:xfrm rot="5400000">
                <a:off x="3247517" y="941451"/>
                <a:ext cx="128016" cy="1593850"/>
                <a:chOff x="2425700" y="3758184"/>
                <a:chExt cx="128016" cy="159385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2425700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425700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rapezoid 115"/>
                <p:cNvSpPr/>
                <p:nvPr/>
              </p:nvSpPr>
              <p:spPr>
                <a:xfrm flipV="1">
                  <a:off x="2425700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 rot="5400000">
                <a:off x="2296414" y="2058670"/>
                <a:ext cx="1792224" cy="1014984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5400000">
                <a:off x="1894205" y="2460879"/>
                <a:ext cx="1792224" cy="210566"/>
              </a:xfrm>
              <a:prstGeom prst="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3886200" y="3939032"/>
              <a:ext cx="1593850" cy="978408"/>
              <a:chOff x="2514600" y="3731768"/>
              <a:chExt cx="1593850" cy="978408"/>
            </a:xfrm>
          </p:grpSpPr>
          <p:sp>
            <p:nvSpPr>
              <p:cNvPr id="134" name="Rectangle 133"/>
              <p:cNvSpPr/>
              <p:nvPr/>
            </p:nvSpPr>
            <p:spPr>
              <a:xfrm rot="5400000">
                <a:off x="3030728" y="4047236"/>
                <a:ext cx="978408" cy="34747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165"/>
              <p:cNvGrpSpPr/>
              <p:nvPr/>
            </p:nvGrpSpPr>
            <p:grpSpPr>
              <a:xfrm rot="5400000">
                <a:off x="3247517" y="3144913"/>
                <a:ext cx="128016" cy="1593850"/>
                <a:chOff x="4629162" y="3758184"/>
                <a:chExt cx="128016" cy="1593850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4629162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629162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rapezoid 123"/>
                <p:cNvSpPr/>
                <p:nvPr/>
              </p:nvSpPr>
              <p:spPr>
                <a:xfrm flipV="1">
                  <a:off x="4629162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6"/>
              <p:cNvGrpSpPr/>
              <p:nvPr/>
            </p:nvGrpSpPr>
            <p:grpSpPr>
              <a:xfrm rot="5400000">
                <a:off x="3247517" y="3695781"/>
                <a:ext cx="128016" cy="1593850"/>
                <a:chOff x="5180030" y="3758184"/>
                <a:chExt cx="128016" cy="159385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5180030" y="3758184"/>
                  <a:ext cx="128016" cy="151790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180030" y="3758184"/>
                  <a:ext cx="128016" cy="128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rapezoid 126"/>
                <p:cNvSpPr/>
                <p:nvPr/>
              </p:nvSpPr>
              <p:spPr>
                <a:xfrm flipV="1">
                  <a:off x="5180030" y="5275834"/>
                  <a:ext cx="128016" cy="76200"/>
                </a:xfrm>
                <a:prstGeom prst="trapezoid">
                  <a:avLst/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rot="5400000">
                <a:off x="2845054" y="3713480"/>
                <a:ext cx="694944" cy="1014984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5400000">
                <a:off x="2442845" y="4115689"/>
                <a:ext cx="694944" cy="210566"/>
              </a:xfrm>
              <a:prstGeom prst="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2" name="Rectangle 271"/>
            <p:cNvSpPr/>
            <p:nvPr/>
          </p:nvSpPr>
          <p:spPr>
            <a:xfrm>
              <a:off x="1371600" y="4033139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26 AWG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371600" y="1832864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20 AWG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371600" y="2385314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20 AWG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371600" y="2931414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20 AWG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371600" y="3483864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20 AWG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371600" y="4582414"/>
              <a:ext cx="685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26 AWG</a:t>
              </a:r>
            </a:p>
          </p:txBody>
        </p:sp>
        <p:cxnSp>
          <p:nvCxnSpPr>
            <p:cNvPr id="281" name="Straight Connector 280"/>
            <p:cNvCxnSpPr>
              <a:cxnSpLocks/>
              <a:stCxn id="283" idx="2"/>
            </p:cNvCxnSpPr>
            <p:nvPr/>
          </p:nvCxnSpPr>
          <p:spPr>
            <a:xfrm>
              <a:off x="3873383" y="1731264"/>
              <a:ext cx="63382" cy="121793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3" name="Rectangle 282"/>
            <p:cNvSpPr/>
            <p:nvPr/>
          </p:nvSpPr>
          <p:spPr>
            <a:xfrm>
              <a:off x="3784365" y="1502664"/>
              <a:ext cx="17803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209800" y="762000"/>
              <a:ext cx="914400" cy="685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Housing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TE P/N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 1744036-4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09800" y="5334000"/>
              <a:ext cx="914400" cy="7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Housing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TE P/N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1744036-2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1609" y="5334000"/>
              <a:ext cx="914400" cy="7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Header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TE P/N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1744048-2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886200" y="762000"/>
              <a:ext cx="914400" cy="685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Header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TE P/N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1744048-4</a:t>
              </a:r>
            </a:p>
          </p:txBody>
        </p:sp>
        <p:cxnSp>
          <p:nvCxnSpPr>
            <p:cNvPr id="294" name="Straight Connector 293"/>
            <p:cNvCxnSpPr>
              <a:stCxn id="290" idx="2"/>
            </p:cNvCxnSpPr>
            <p:nvPr/>
          </p:nvCxnSpPr>
          <p:spPr>
            <a:xfrm>
              <a:off x="4343400" y="1447800"/>
              <a:ext cx="182626" cy="384048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Straight Connector 298"/>
            <p:cNvCxnSpPr>
              <a:cxnSpLocks/>
              <a:stCxn id="287" idx="2"/>
            </p:cNvCxnSpPr>
            <p:nvPr/>
          </p:nvCxnSpPr>
          <p:spPr>
            <a:xfrm>
              <a:off x="2667000" y="1447800"/>
              <a:ext cx="94235" cy="226568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Straight Connector 303"/>
            <p:cNvCxnSpPr>
              <a:stCxn id="288" idx="0"/>
            </p:cNvCxnSpPr>
            <p:nvPr/>
          </p:nvCxnSpPr>
          <p:spPr>
            <a:xfrm flipV="1">
              <a:off x="2667000" y="4974210"/>
              <a:ext cx="133246" cy="35979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Straight Connector 306"/>
            <p:cNvCxnSpPr>
              <a:stCxn id="289" idx="0"/>
            </p:cNvCxnSpPr>
            <p:nvPr/>
          </p:nvCxnSpPr>
          <p:spPr>
            <a:xfrm flipV="1">
              <a:off x="4178809" y="4813808"/>
              <a:ext cx="182626" cy="520192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" name="Straight Connector 309"/>
            <p:cNvCxnSpPr>
              <a:stCxn id="311" idx="2"/>
            </p:cNvCxnSpPr>
            <p:nvPr/>
          </p:nvCxnSpPr>
          <p:spPr>
            <a:xfrm>
              <a:off x="3873383" y="3941064"/>
              <a:ext cx="50917" cy="115455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3784365" y="3712464"/>
              <a:ext cx="17803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152400" y="4004690"/>
              <a:ext cx="1066800" cy="841248"/>
              <a:chOff x="533400" y="3048000"/>
              <a:chExt cx="1066800" cy="841248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533400" y="3048000"/>
                <a:ext cx="1066800" cy="84124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Li-ion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Battery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371600" y="3624262"/>
                <a:ext cx="228600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371600" y="3074860"/>
                <a:ext cx="228600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cs typeface="Times New Roman" panose="02020603050405020304" pitchFamily="18" charset="0"/>
                  </a:rPr>
                  <a:t>–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>
            <a:xfrm>
              <a:off x="152400" y="2902839"/>
              <a:ext cx="10668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(Left)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52400" y="1797939"/>
              <a:ext cx="10668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0" rIns="9144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Motor 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(Right)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172200" y="1219200"/>
              <a:ext cx="1983692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2.54 mm (0.100 in) Pitch</a:t>
              </a:r>
            </a:p>
          </p:txBody>
        </p:sp>
        <p:cxnSp>
          <p:nvCxnSpPr>
            <p:cNvPr id="352" name="Straight Connector 351"/>
            <p:cNvCxnSpPr>
              <a:cxnSpLocks/>
            </p:cNvCxnSpPr>
            <p:nvPr/>
          </p:nvCxnSpPr>
          <p:spPr>
            <a:xfrm flipH="1">
              <a:off x="5410200" y="1143000"/>
              <a:ext cx="421592" cy="683768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4" name="Rectangle 353"/>
            <p:cNvSpPr/>
            <p:nvPr/>
          </p:nvSpPr>
          <p:spPr>
            <a:xfrm>
              <a:off x="5867400" y="914400"/>
              <a:ext cx="1828800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5.08 mm (0.2 in) Pitch</a:t>
              </a:r>
            </a:p>
          </p:txBody>
        </p:sp>
        <p:cxnSp>
          <p:nvCxnSpPr>
            <p:cNvPr id="384" name="Straight Connector 383"/>
            <p:cNvCxnSpPr>
              <a:cxnSpLocks/>
            </p:cNvCxnSpPr>
            <p:nvPr/>
          </p:nvCxnSpPr>
          <p:spPr>
            <a:xfrm flipH="1" flipV="1">
              <a:off x="6781800" y="5334000"/>
              <a:ext cx="304800" cy="15240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6" name="Rectangle 385"/>
            <p:cNvSpPr/>
            <p:nvPr/>
          </p:nvSpPr>
          <p:spPr>
            <a:xfrm>
              <a:off x="7086600" y="5410200"/>
              <a:ext cx="1444752" cy="8412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DRV8835 Motor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Driver Kit for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Raspberry Pi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21991" y="1743964"/>
              <a:ext cx="1435609" cy="2066545"/>
              <a:chOff x="2221991" y="1743964"/>
              <a:chExt cx="1435609" cy="2066545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267712" y="1850331"/>
                <a:ext cx="704088" cy="192024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67712" y="2401194"/>
                <a:ext cx="704088" cy="192024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267712" y="2952057"/>
                <a:ext cx="704088" cy="192024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267712" y="3502925"/>
                <a:ext cx="704088" cy="192024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0800000" flipH="1">
                <a:off x="2221992" y="1743964"/>
                <a:ext cx="1409490" cy="2066544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 flipH="1">
                <a:off x="2336717" y="2127885"/>
                <a:ext cx="548640" cy="146304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 flipH="1">
                <a:off x="2336717" y="3267710"/>
                <a:ext cx="548640" cy="146304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 flipH="1">
                <a:off x="2379897" y="2363088"/>
                <a:ext cx="1051560" cy="815975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10800000" flipH="1">
                <a:off x="2221991" y="2363088"/>
                <a:ext cx="190291" cy="813816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 flipH="1">
                <a:off x="3511296" y="1743964"/>
                <a:ext cx="146304" cy="2066544"/>
              </a:xfrm>
              <a:prstGeom prst="round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0800000" flipH="1">
                <a:off x="2221991" y="2528759"/>
                <a:ext cx="155448" cy="48463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0800000" flipH="1">
                <a:off x="2425617" y="2638487"/>
                <a:ext cx="1005840" cy="265176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 flipH="1">
                <a:off x="2371134" y="2364167"/>
                <a:ext cx="109728" cy="81381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 flipH="1">
                <a:off x="3355257" y="2638487"/>
                <a:ext cx="76200" cy="26517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 flipH="1">
                <a:off x="2871216" y="1743964"/>
                <a:ext cx="786384" cy="13716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 flipH="1">
                <a:off x="2871216" y="3673349"/>
                <a:ext cx="786384" cy="13716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221991" y="3945509"/>
              <a:ext cx="1435609" cy="969264"/>
              <a:chOff x="2221991" y="3945509"/>
              <a:chExt cx="1435609" cy="96926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267712" y="4053792"/>
                <a:ext cx="704088" cy="192024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267712" y="4604661"/>
                <a:ext cx="704088" cy="192024"/>
              </a:xfrm>
              <a:prstGeom prst="rect">
                <a:avLst/>
              </a:prstGeom>
              <a:solidFill>
                <a:schemeClr val="bg1"/>
              </a:solidFill>
              <a:ln w="317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0800000" flipH="1">
                <a:off x="2221992" y="3945509"/>
                <a:ext cx="1409490" cy="969264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 flipH="1">
                <a:off x="3511296" y="3945509"/>
                <a:ext cx="146304" cy="969264"/>
              </a:xfrm>
              <a:prstGeom prst="roundRect">
                <a:avLst/>
              </a:prstGeom>
              <a:solidFill>
                <a:srgbClr val="FFF9E7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 flipH="1">
                <a:off x="2379897" y="4187825"/>
                <a:ext cx="1051560" cy="484632"/>
              </a:xfrm>
              <a:prstGeom prst="roundRect">
                <a:avLst>
                  <a:gd name="adj" fmla="val 4605"/>
                </a:avLst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0800000" flipH="1">
                <a:off x="2221991" y="4187825"/>
                <a:ext cx="190291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10800000" flipH="1">
                <a:off x="2221991" y="4187825"/>
                <a:ext cx="155448" cy="484632"/>
              </a:xfrm>
              <a:prstGeom prst="rect">
                <a:avLst/>
              </a:prstGeom>
              <a:solidFill>
                <a:srgbClr val="FFF7E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 rot="10800000" flipH="1">
                <a:off x="2425617" y="4297553"/>
                <a:ext cx="1005840" cy="265176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 flipH="1">
                <a:off x="2371134" y="4187825"/>
                <a:ext cx="109728" cy="484632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 flipH="1">
                <a:off x="3355257" y="4297553"/>
                <a:ext cx="76200" cy="265176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 flipH="1">
                <a:off x="2871216" y="3945509"/>
                <a:ext cx="786384" cy="13716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 flipH="1">
                <a:off x="2871216" y="4777613"/>
                <a:ext cx="786384" cy="137160"/>
              </a:xfrm>
              <a:prstGeom prst="round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5" name="Straight Arrow Connector 144"/>
            <p:cNvCxnSpPr/>
            <p:nvPr/>
          </p:nvCxnSpPr>
          <p:spPr>
            <a:xfrm flipV="1">
              <a:off x="5867396" y="3581400"/>
              <a:ext cx="4" cy="1295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cxnSpLocks/>
              <a:endCxn id="193" idx="0"/>
            </p:cNvCxnSpPr>
            <p:nvPr/>
          </p:nvCxnSpPr>
          <p:spPr>
            <a:xfrm flipH="1" flipV="1">
              <a:off x="6106112" y="2139217"/>
              <a:ext cx="904288" cy="457200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1A4EA91-E2E1-45D1-B9E7-ADDC48697A20}"/>
                </a:ext>
              </a:extLst>
            </p:cNvPr>
            <p:cNvSpPr/>
            <p:nvPr/>
          </p:nvSpPr>
          <p:spPr>
            <a:xfrm>
              <a:off x="6934200" y="2514600"/>
              <a:ext cx="1600200" cy="685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3×1 Socket Strip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Voltage Regulator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Interface (Not Used)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9047D1E-3C71-4A5F-9431-4B9464274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800" y="1447800"/>
              <a:ext cx="152400" cy="226568"/>
            </a:xfrm>
            <a:prstGeom prst="line">
              <a:avLst/>
            </a:prstGeom>
            <a:noFill/>
            <a:ln w="2222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1568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21513</TotalTime>
  <Words>3272</Words>
  <Application>Microsoft Office PowerPoint</Application>
  <PresentationFormat>On-screen Show (4:3)</PresentationFormat>
  <Paragraphs>1067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Tahoma</vt:lpstr>
      <vt:lpstr>Wingdings</vt:lpstr>
      <vt:lpstr>Office Theme</vt:lpstr>
      <vt:lpstr>Tracked Robot Design</vt:lpstr>
      <vt:lpstr>Outline</vt:lpstr>
      <vt:lpstr>Hardware Design</vt:lpstr>
      <vt:lpstr>Components</vt:lpstr>
      <vt:lpstr>Motor Driver</vt:lpstr>
      <vt:lpstr>Power and Motor Control Concept</vt:lpstr>
      <vt:lpstr>Power and Motor Control</vt:lpstr>
      <vt:lpstr>Motor Driver Interface</vt:lpstr>
      <vt:lpstr>Motor Driver Interface</vt:lpstr>
      <vt:lpstr>...</vt:lpstr>
      <vt:lpstr>Hardware Installation</vt:lpstr>
      <vt:lpstr>Wiring Connectors</vt:lpstr>
      <vt:lpstr>Wiring Connectors</vt:lpstr>
      <vt:lpstr>Mounting Holes</vt:lpstr>
      <vt:lpstr>Controller Mount</vt:lpstr>
      <vt:lpstr>Controller Mount</vt:lpstr>
      <vt:lpstr>Controller Mounting Plate</vt:lpstr>
      <vt:lpstr>Controller Mounting Plate</vt:lpstr>
      <vt:lpstr>Controller Mount</vt:lpstr>
      <vt:lpstr>Controller Mount</vt:lpstr>
      <vt:lpstr>Motors and Power</vt:lpstr>
      <vt:lpstr>Motor Power Circuit</vt:lpstr>
      <vt:lpstr>Fiducial Mounting Plate</vt:lpstr>
      <vt:lpstr>Fiducial Mounting Plate</vt:lpstr>
      <vt:lpstr>Software</vt:lpstr>
      <vt:lpstr>Software Architecture</vt:lpstr>
      <vt:lpstr>Robot Control Network</vt:lpstr>
      <vt:lpstr>Communication</vt:lpstr>
      <vt:lpstr>Communication</vt:lpstr>
      <vt:lpstr>Robot API</vt:lpstr>
      <vt:lpstr>Motor Software Interface Options</vt:lpstr>
      <vt:lpstr>Motor Software</vt:lpstr>
      <vt:lpstr>Software Build Guide</vt:lpstr>
      <vt:lpstr>Hardware</vt:lpstr>
      <vt:lpstr>Operating System</vt:lpstr>
      <vt:lpstr>Configuration</vt:lpstr>
      <vt:lpstr>Update Software</vt:lpstr>
      <vt:lpstr>Install Libraries</vt:lpstr>
      <vt:lpstr>Wireless Configuration</vt:lpstr>
      <vt:lpstr>Wireless Configuration</vt:lpstr>
      <vt:lpstr>Wireless Configuration</vt:lpstr>
      <vt:lpstr>Wireless Configuration</vt:lpstr>
      <vt:lpstr>Software Installation</vt:lpstr>
      <vt:lpstr>Launch Script</vt:lpstr>
      <vt:lpstr>Schedule Script Task</vt:lpstr>
      <vt:lpstr>Raspberry Pi Cheat Sheet</vt:lpstr>
      <vt:lpstr>Robot Information</vt:lpstr>
      <vt:lpstr>Backup</vt:lpstr>
      <vt:lpstr>References</vt:lpstr>
      <vt:lpstr>Motor Driver PCB</vt:lpstr>
      <vt:lpstr>Power and Motor Control</vt:lpstr>
      <vt:lpstr>JST Connectors</vt:lpstr>
      <vt:lpstr>JST Connectors</vt:lpstr>
      <vt:lpstr>Robot</vt:lpstr>
      <vt:lpstr>Drawings</vt:lpstr>
      <vt:lpstr>References</vt:lpstr>
      <vt:lpstr>Wi-Fi Troubleshooting</vt:lpstr>
      <vt:lpstr>Wi-Fi 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Operator Attention and Workload for Control of Multiple Unmanned Ground Vehicles</dc:title>
  <dc:creator>Lucas</dc:creator>
  <cp:lastModifiedBy>Lucas</cp:lastModifiedBy>
  <cp:revision>3244</cp:revision>
  <cp:lastPrinted>2014-12-17T16:58:39Z</cp:lastPrinted>
  <dcterms:created xsi:type="dcterms:W3CDTF">2006-08-16T00:00:00Z</dcterms:created>
  <dcterms:modified xsi:type="dcterms:W3CDTF">2019-11-16T21:30:20Z</dcterms:modified>
</cp:coreProperties>
</file>