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25" r:id="rId2"/>
    <p:sldId id="326" r:id="rId3"/>
    <p:sldId id="327" r:id="rId4"/>
    <p:sldId id="328" r:id="rId5"/>
    <p:sldId id="329" r:id="rId6"/>
    <p:sldId id="330" r:id="rId7"/>
    <p:sldId id="333" r:id="rId8"/>
    <p:sldId id="332" r:id="rId9"/>
    <p:sldId id="33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BC9A"/>
    <a:srgbClr val="CC9762"/>
    <a:srgbClr val="CC9900"/>
    <a:srgbClr val="FFDB75"/>
    <a:srgbClr val="CCCC00"/>
    <a:srgbClr val="848484"/>
    <a:srgbClr val="0000FF"/>
    <a:srgbClr val="FF8000"/>
    <a:srgbClr val="84FF00"/>
    <a:srgbClr val="4A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6940" autoAdjust="0"/>
  </p:normalViewPr>
  <p:slideViewPr>
    <p:cSldViewPr>
      <p:cViewPr varScale="1">
        <p:scale>
          <a:sx n="86" d="100"/>
          <a:sy n="86" d="100"/>
        </p:scale>
        <p:origin x="1236" y="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0AC4E-8E75-4528-A523-90C9A4C4F3D3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64E64-BD7C-4828-981A-BC7172D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56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7620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382000" y="0"/>
            <a:ext cx="7620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5334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lvl="0" algn="ctr"/>
            <a:endParaRPr lang="en-US" sz="14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8610600" y="0"/>
            <a:ext cx="5334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lvl="0" algn="ctr"/>
            <a:endParaRPr lang="en-US" sz="140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533400"/>
          </a:xfrm>
        </p:spPr>
        <p:txBody>
          <a:bodyPr vert="horz" lIns="182880" tIns="45720" rIns="18288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8991600" cy="6172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53340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609600"/>
            <a:ext cx="4419600" cy="6172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0"/>
            <a:ext cx="4419600" cy="6172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53340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7620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8382000" y="0"/>
            <a:ext cx="7620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334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lvl="0" algn="ctr"/>
            <a:endParaRPr lang="en-US" sz="14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610600" y="0"/>
            <a:ext cx="5334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lvl="0" algn="ctr"/>
            <a:endParaRPr lang="en-US" sz="140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533400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182880" tIns="45720" rIns="18288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609600"/>
            <a:ext cx="8991600" cy="617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8610600" y="0"/>
            <a:ext cx="533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wrap="none" lIns="0" tIns="0" rIns="0" bIns="0" anchor="ctr" anchorCtr="0">
            <a:noAutofit/>
          </a:bodyPr>
          <a:lstStyle/>
          <a:p>
            <a:pPr algn="ctr"/>
            <a:fld id="{467DBF27-47E7-4A7A-BCEA-4FC0F8C0B51C}" type="slidenum">
              <a:rPr lang="en-US" altLang="en-US" sz="1800" b="1" smtClean="0">
                <a:latin typeface="+mj-lt"/>
                <a:cs typeface="Courier New" panose="02070309020205020404" pitchFamily="49" charset="0"/>
              </a:rPr>
              <a:pPr algn="ctr"/>
              <a:t>‹#›</a:t>
            </a:fld>
            <a:endParaRPr lang="en-US" altLang="en-US" sz="18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533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lvl="0" algn="ctr"/>
            <a:endParaRPr lang="en-US" sz="140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Illustrations</a:t>
            </a:r>
          </a:p>
        </p:txBody>
      </p:sp>
      <p:grpSp>
        <p:nvGrpSpPr>
          <p:cNvPr id="212" name="Group 211"/>
          <p:cNvGrpSpPr/>
          <p:nvPr/>
        </p:nvGrpSpPr>
        <p:grpSpPr>
          <a:xfrm>
            <a:off x="518445" y="2971800"/>
            <a:ext cx="1298448" cy="1072836"/>
            <a:chOff x="518445" y="2797175"/>
            <a:chExt cx="1298448" cy="1072836"/>
          </a:xfrm>
        </p:grpSpPr>
        <p:sp>
          <p:nvSpPr>
            <p:cNvPr id="155" name="Rectangle 154"/>
            <p:cNvSpPr/>
            <p:nvPr/>
          </p:nvSpPr>
          <p:spPr>
            <a:xfrm>
              <a:off x="518445" y="2800163"/>
              <a:ext cx="1298448" cy="106984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ound Same Side Corner Rectangle 156"/>
            <p:cNvSpPr/>
            <p:nvPr/>
          </p:nvSpPr>
          <p:spPr>
            <a:xfrm rot="16200000">
              <a:off x="461571" y="3260517"/>
              <a:ext cx="201224" cy="57566"/>
            </a:xfrm>
            <a:prstGeom prst="round2SameRect">
              <a:avLst>
                <a:gd name="adj1" fmla="val 31845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82765" y="2800163"/>
              <a:ext cx="1169808" cy="1009837"/>
            </a:xfrm>
            <a:prstGeom prst="roundRect">
              <a:avLst>
                <a:gd name="adj" fmla="val 5782"/>
              </a:avLst>
            </a:prstGeom>
            <a:solidFill>
              <a:srgbClr val="339966"/>
            </a:solidFill>
            <a:ln w="63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00329" y="2817891"/>
              <a:ext cx="91440" cy="91440"/>
              <a:chOff x="5257800" y="1349215"/>
              <a:chExt cx="182155" cy="182156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5257800" y="1349215"/>
                <a:ext cx="182155" cy="182156"/>
              </a:xfrm>
              <a:prstGeom prst="ellipse">
                <a:avLst/>
              </a:prstGeom>
              <a:solidFill>
                <a:srgbClr val="CCCC00"/>
              </a:solidFill>
              <a:ln w="9525">
                <a:solidFill>
                  <a:srgbClr val="CC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303339" y="1394754"/>
                <a:ext cx="91078" cy="9107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35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125" y="2797175"/>
              <a:ext cx="938594" cy="127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7" name="Rectangle 136"/>
            <p:cNvSpPr/>
            <p:nvPr/>
          </p:nvSpPr>
          <p:spPr>
            <a:xfrm>
              <a:off x="1000125" y="3149600"/>
              <a:ext cx="228600" cy="2286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597081" y="3098800"/>
              <a:ext cx="70814" cy="381000"/>
              <a:chOff x="587555" y="3098800"/>
              <a:chExt cx="70814" cy="381000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606865" y="3098800"/>
                <a:ext cx="45720" cy="381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640081" y="3142661"/>
                <a:ext cx="18288" cy="29327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Snip Same Side Corner Rectangle 143"/>
              <p:cNvSpPr/>
              <p:nvPr/>
            </p:nvSpPr>
            <p:spPr>
              <a:xfrm rot="16200000">
                <a:off x="480430" y="3271012"/>
                <a:ext cx="250825" cy="36576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 flipH="1">
              <a:off x="1362697" y="3386133"/>
              <a:ext cx="70814" cy="381000"/>
              <a:chOff x="587555" y="3098800"/>
              <a:chExt cx="70814" cy="381000"/>
            </a:xfrm>
          </p:grpSpPr>
          <p:sp>
            <p:nvSpPr>
              <p:cNvPr id="147" name="Rectangle 146"/>
              <p:cNvSpPr/>
              <p:nvPr/>
            </p:nvSpPr>
            <p:spPr>
              <a:xfrm>
                <a:off x="606865" y="3098800"/>
                <a:ext cx="45720" cy="381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640081" y="3142661"/>
                <a:ext cx="18288" cy="29327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Snip Same Side Corner Rectangle 148"/>
              <p:cNvSpPr/>
              <p:nvPr/>
            </p:nvSpPr>
            <p:spPr>
              <a:xfrm rot="16200000">
                <a:off x="480430" y="3271012"/>
                <a:ext cx="250825" cy="36576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1492487" y="3581400"/>
              <a:ext cx="122000" cy="270135"/>
              <a:chOff x="1569398" y="2460952"/>
              <a:chExt cx="122000" cy="270135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569398" y="2460952"/>
                <a:ext cx="122000" cy="20604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1580106" y="2667000"/>
                <a:ext cx="100584" cy="64087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40000">
                    <a:schemeClr val="tx1"/>
                  </a:gs>
                </a:gsLst>
                <a:lin ang="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Trapezoid 152"/>
              <p:cNvSpPr/>
              <p:nvPr/>
            </p:nvSpPr>
            <p:spPr>
              <a:xfrm>
                <a:off x="1570962" y="2514600"/>
                <a:ext cx="118872" cy="152400"/>
              </a:xfrm>
              <a:prstGeom prst="trapezoid">
                <a:avLst>
                  <a:gd name="adj" fmla="val 41026"/>
                </a:avLst>
              </a:prstGeom>
              <a:gradFill flip="none" rotWithShape="1"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70849">
                    <a:schemeClr val="bg1">
                      <a:lumMod val="95000"/>
                    </a:schemeClr>
                  </a:gs>
                  <a:gs pos="5700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1509714" y="3098005"/>
              <a:ext cx="274320" cy="228600"/>
              <a:chOff x="1537811" y="1993105"/>
              <a:chExt cx="274320" cy="228600"/>
            </a:xfrm>
          </p:grpSpPr>
          <p:sp>
            <p:nvSpPr>
              <p:cNvPr id="172" name="Rectangle 171"/>
              <p:cNvSpPr/>
              <p:nvPr/>
            </p:nvSpPr>
            <p:spPr>
              <a:xfrm>
                <a:off x="1537811" y="1993105"/>
                <a:ext cx="274320" cy="228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6" name="Group 175"/>
              <p:cNvGrpSpPr/>
              <p:nvPr/>
            </p:nvGrpSpPr>
            <p:grpSpPr>
              <a:xfrm>
                <a:off x="1680954" y="2022027"/>
                <a:ext cx="116888" cy="170756"/>
                <a:chOff x="1680954" y="2020469"/>
                <a:chExt cx="116888" cy="170756"/>
              </a:xfrm>
            </p:grpSpPr>
            <p:sp>
              <p:nvSpPr>
                <p:cNvPr id="173" name="Rectangle 172"/>
                <p:cNvSpPr/>
                <p:nvPr/>
              </p:nvSpPr>
              <p:spPr>
                <a:xfrm>
                  <a:off x="1680954" y="2125719"/>
                  <a:ext cx="116888" cy="65506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chemeClr val="bg1">
                        <a:lumMod val="95000"/>
                      </a:schemeClr>
                    </a:gs>
                    <a:gs pos="70000">
                      <a:schemeClr val="bg1">
                        <a:lumMod val="75000"/>
                      </a:schemeClr>
                    </a:gs>
                    <a:gs pos="10000">
                      <a:schemeClr val="bg1">
                        <a:lumMod val="50000"/>
                      </a:schemeClr>
                    </a:gs>
                  </a:gsLst>
                  <a:lin ang="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>
                  <a:off x="1680954" y="2020469"/>
                  <a:ext cx="116888" cy="65506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chemeClr val="bg1">
                        <a:lumMod val="95000"/>
                      </a:schemeClr>
                    </a:gs>
                    <a:gs pos="70000">
                      <a:schemeClr val="bg1">
                        <a:lumMod val="75000"/>
                      </a:schemeClr>
                    </a:gs>
                    <a:gs pos="10000">
                      <a:schemeClr val="bg1">
                        <a:lumMod val="50000"/>
                      </a:schemeClr>
                    </a:gs>
                  </a:gsLst>
                  <a:lin ang="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" name="Trapezoid 169"/>
                <p:cNvSpPr/>
                <p:nvPr/>
              </p:nvSpPr>
              <p:spPr>
                <a:xfrm rot="5400000">
                  <a:off x="1712958" y="2002930"/>
                  <a:ext cx="36576" cy="100584"/>
                </a:xfrm>
                <a:prstGeom prst="trapezoid">
                  <a:avLst>
                    <a:gd name="adj" fmla="val 19801"/>
                  </a:avLst>
                </a:prstGeom>
                <a:gradFill flip="none"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70849">
                      <a:schemeClr val="bg1">
                        <a:lumMod val="95000"/>
                      </a:schemeClr>
                    </a:gs>
                    <a:gs pos="57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Trapezoid 170"/>
                <p:cNvSpPr/>
                <p:nvPr/>
              </p:nvSpPr>
              <p:spPr>
                <a:xfrm rot="5400000">
                  <a:off x="1712958" y="2108180"/>
                  <a:ext cx="36576" cy="100584"/>
                </a:xfrm>
                <a:prstGeom prst="trapezoid">
                  <a:avLst>
                    <a:gd name="adj" fmla="val 19801"/>
                  </a:avLst>
                </a:prstGeom>
                <a:gradFill flip="none"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70849">
                      <a:schemeClr val="bg1">
                        <a:lumMod val="95000"/>
                      </a:schemeClr>
                    </a:gs>
                    <a:gs pos="57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8" name="Group 177"/>
            <p:cNvGrpSpPr/>
            <p:nvPr/>
          </p:nvGrpSpPr>
          <p:grpSpPr>
            <a:xfrm rot="5400000">
              <a:off x="1060459" y="3593877"/>
              <a:ext cx="201168" cy="274320"/>
              <a:chOff x="1499090" y="1990311"/>
              <a:chExt cx="201168" cy="274320"/>
            </a:xfrm>
          </p:grpSpPr>
          <p:sp>
            <p:nvSpPr>
              <p:cNvPr id="185" name="Rectangle 184"/>
              <p:cNvSpPr/>
              <p:nvPr/>
            </p:nvSpPr>
            <p:spPr>
              <a:xfrm rot="16200000">
                <a:off x="1462514" y="2026887"/>
                <a:ext cx="274320" cy="2011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0" name="Group 179"/>
              <p:cNvGrpSpPr/>
              <p:nvPr/>
            </p:nvGrpSpPr>
            <p:grpSpPr>
              <a:xfrm>
                <a:off x="1580061" y="2016444"/>
                <a:ext cx="73154" cy="226693"/>
                <a:chOff x="1580061" y="2014886"/>
                <a:chExt cx="73154" cy="226693"/>
              </a:xfrm>
            </p:grpSpPr>
            <p:sp>
              <p:nvSpPr>
                <p:cNvPr id="187" name="Rectangle 186"/>
                <p:cNvSpPr/>
                <p:nvPr/>
              </p:nvSpPr>
              <p:spPr>
                <a:xfrm rot="16200000">
                  <a:off x="1593779" y="2001170"/>
                  <a:ext cx="45720" cy="731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 rot="16200000">
                  <a:off x="1593779" y="2182143"/>
                  <a:ext cx="45720" cy="731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3" name="Trapezoid 182"/>
                <p:cNvSpPr/>
                <p:nvPr/>
              </p:nvSpPr>
              <p:spPr>
                <a:xfrm rot="5400000">
                  <a:off x="1602923" y="2005742"/>
                  <a:ext cx="18288" cy="64008"/>
                </a:xfrm>
                <a:prstGeom prst="trapezoid">
                  <a:avLst>
                    <a:gd name="adj" fmla="val 19801"/>
                  </a:avLst>
                </a:prstGeom>
                <a:gradFill flip="none"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70849">
                      <a:schemeClr val="bg1">
                        <a:lumMod val="95000"/>
                      </a:schemeClr>
                    </a:gs>
                    <a:gs pos="57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4" name="Trapezoid 183"/>
                <p:cNvSpPr/>
                <p:nvPr/>
              </p:nvSpPr>
              <p:spPr>
                <a:xfrm rot="5400000">
                  <a:off x="1607493" y="2182142"/>
                  <a:ext cx="18288" cy="73152"/>
                </a:xfrm>
                <a:prstGeom prst="trapezoid">
                  <a:avLst>
                    <a:gd name="adj" fmla="val 19801"/>
                  </a:avLst>
                </a:prstGeom>
                <a:gradFill flip="none"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70849">
                      <a:schemeClr val="bg1">
                        <a:lumMod val="95000"/>
                      </a:schemeClr>
                    </a:gs>
                    <a:gs pos="57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95" name="Group 194"/>
            <p:cNvGrpSpPr/>
            <p:nvPr/>
          </p:nvGrpSpPr>
          <p:grpSpPr>
            <a:xfrm>
              <a:off x="704850" y="3699512"/>
              <a:ext cx="139923" cy="124966"/>
              <a:chOff x="850677" y="2590801"/>
              <a:chExt cx="139923" cy="124966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850677" y="2590801"/>
                <a:ext cx="139923" cy="1249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953948" y="2660150"/>
                <a:ext cx="23321" cy="2743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861639" y="2660150"/>
                <a:ext cx="23321" cy="2743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Trapezoid 192"/>
              <p:cNvSpPr/>
              <p:nvPr/>
            </p:nvSpPr>
            <p:spPr>
              <a:xfrm rot="10800000">
                <a:off x="960944" y="2660150"/>
                <a:ext cx="9328" cy="24002"/>
              </a:xfrm>
              <a:prstGeom prst="trapezoid">
                <a:avLst>
                  <a:gd name="adj" fmla="val 19801"/>
                </a:avLst>
              </a:prstGeom>
              <a:gradFill flip="none" rotWithShape="1"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70849">
                    <a:schemeClr val="bg1">
                      <a:lumMod val="95000"/>
                    </a:schemeClr>
                  </a:gs>
                  <a:gs pos="5700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Trapezoid 193"/>
              <p:cNvSpPr/>
              <p:nvPr/>
            </p:nvSpPr>
            <p:spPr>
              <a:xfrm rot="10800000">
                <a:off x="868635" y="2660149"/>
                <a:ext cx="9328" cy="27431"/>
              </a:xfrm>
              <a:prstGeom prst="trapezoid">
                <a:avLst>
                  <a:gd name="adj" fmla="val 19801"/>
                </a:avLst>
              </a:prstGeom>
              <a:gradFill flip="none" rotWithShape="1"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70849">
                    <a:schemeClr val="bg1">
                      <a:lumMod val="95000"/>
                    </a:schemeClr>
                  </a:gs>
                  <a:gs pos="5700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1645073" y="2817891"/>
              <a:ext cx="91440" cy="91440"/>
              <a:chOff x="5257800" y="1349215"/>
              <a:chExt cx="182155" cy="182156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5257800" y="1349215"/>
                <a:ext cx="182155" cy="182156"/>
              </a:xfrm>
              <a:prstGeom prst="ellipse">
                <a:avLst/>
              </a:prstGeom>
              <a:solidFill>
                <a:srgbClr val="CCCC00"/>
              </a:solidFill>
              <a:ln w="9525">
                <a:solidFill>
                  <a:srgbClr val="CC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5303339" y="1394754"/>
                <a:ext cx="91078" cy="9107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>
              <a:off x="600329" y="3701071"/>
              <a:ext cx="91440" cy="91440"/>
              <a:chOff x="5257800" y="1349215"/>
              <a:chExt cx="182155" cy="182156"/>
            </a:xfrm>
          </p:grpSpPr>
          <p:sp>
            <p:nvSpPr>
              <p:cNvPr id="206" name="Oval 205"/>
              <p:cNvSpPr/>
              <p:nvPr/>
            </p:nvSpPr>
            <p:spPr>
              <a:xfrm>
                <a:off x="5257800" y="1349215"/>
                <a:ext cx="182155" cy="182156"/>
              </a:xfrm>
              <a:prstGeom prst="ellipse">
                <a:avLst/>
              </a:prstGeom>
              <a:solidFill>
                <a:srgbClr val="CCCC00"/>
              </a:solidFill>
              <a:ln w="9525">
                <a:solidFill>
                  <a:srgbClr val="CC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5303339" y="1394754"/>
                <a:ext cx="91078" cy="9107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/>
            <p:cNvGrpSpPr/>
            <p:nvPr/>
          </p:nvGrpSpPr>
          <p:grpSpPr>
            <a:xfrm>
              <a:off x="1645073" y="3701071"/>
              <a:ext cx="91440" cy="91440"/>
              <a:chOff x="5257800" y="1349215"/>
              <a:chExt cx="182155" cy="182156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5257800" y="1349215"/>
                <a:ext cx="182155" cy="182156"/>
              </a:xfrm>
              <a:prstGeom prst="ellipse">
                <a:avLst/>
              </a:prstGeom>
              <a:solidFill>
                <a:srgbClr val="CCCC00"/>
              </a:solidFill>
              <a:ln w="9525">
                <a:solidFill>
                  <a:srgbClr val="CC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5303339" y="1394754"/>
                <a:ext cx="91078" cy="9107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3" name="Group 292"/>
          <p:cNvGrpSpPr/>
          <p:nvPr/>
        </p:nvGrpSpPr>
        <p:grpSpPr>
          <a:xfrm>
            <a:off x="2504408" y="2965764"/>
            <a:ext cx="1673352" cy="1072836"/>
            <a:chOff x="2504408" y="2965764"/>
            <a:chExt cx="1673352" cy="1072836"/>
          </a:xfrm>
        </p:grpSpPr>
        <p:sp>
          <p:nvSpPr>
            <p:cNvPr id="214" name="Rectangle 213"/>
            <p:cNvSpPr/>
            <p:nvPr/>
          </p:nvSpPr>
          <p:spPr>
            <a:xfrm>
              <a:off x="2504408" y="2968752"/>
              <a:ext cx="1673352" cy="106984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ound Same Side Corner Rectangle 214"/>
            <p:cNvSpPr/>
            <p:nvPr/>
          </p:nvSpPr>
          <p:spPr>
            <a:xfrm rot="16200000">
              <a:off x="2452297" y="3429106"/>
              <a:ext cx="201224" cy="57566"/>
            </a:xfrm>
            <a:prstGeom prst="round2SameRect">
              <a:avLst>
                <a:gd name="adj1" fmla="val 31845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6" name="Rounded Rectangle 215"/>
            <p:cNvSpPr/>
            <p:nvPr/>
          </p:nvSpPr>
          <p:spPr>
            <a:xfrm>
              <a:off x="2573491" y="2968752"/>
              <a:ext cx="1536192" cy="1009837"/>
            </a:xfrm>
            <a:prstGeom prst="roundRect">
              <a:avLst>
                <a:gd name="adj" fmla="val 5782"/>
              </a:avLst>
            </a:prstGeom>
            <a:solidFill>
              <a:srgbClr val="339966"/>
            </a:solidFill>
            <a:ln w="63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2591055" y="2986480"/>
              <a:ext cx="91440" cy="91440"/>
              <a:chOff x="5257800" y="1349215"/>
              <a:chExt cx="182155" cy="182156"/>
            </a:xfrm>
          </p:grpSpPr>
          <p:sp>
            <p:nvSpPr>
              <p:cNvPr id="262" name="Oval 261"/>
              <p:cNvSpPr/>
              <p:nvPr/>
            </p:nvSpPr>
            <p:spPr>
              <a:xfrm>
                <a:off x="5257800" y="1349215"/>
                <a:ext cx="182155" cy="182156"/>
              </a:xfrm>
              <a:prstGeom prst="ellipse">
                <a:avLst/>
              </a:prstGeom>
              <a:solidFill>
                <a:srgbClr val="CCCC00"/>
              </a:solidFill>
              <a:ln w="9525">
                <a:solidFill>
                  <a:srgbClr val="CC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Oval 262"/>
              <p:cNvSpPr/>
              <p:nvPr/>
            </p:nvSpPr>
            <p:spPr>
              <a:xfrm>
                <a:off x="5303339" y="1394754"/>
                <a:ext cx="91078" cy="9107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18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851" y="2965764"/>
              <a:ext cx="938594" cy="127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9" name="Rectangle 218"/>
            <p:cNvSpPr/>
            <p:nvPr/>
          </p:nvSpPr>
          <p:spPr>
            <a:xfrm>
              <a:off x="2990851" y="3318189"/>
              <a:ext cx="228600" cy="2286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20" name="Group 219"/>
            <p:cNvGrpSpPr/>
            <p:nvPr/>
          </p:nvGrpSpPr>
          <p:grpSpPr>
            <a:xfrm>
              <a:off x="2587807" y="3267389"/>
              <a:ext cx="70814" cy="381000"/>
              <a:chOff x="587555" y="3098800"/>
              <a:chExt cx="70814" cy="381000"/>
            </a:xfrm>
          </p:grpSpPr>
          <p:sp>
            <p:nvSpPr>
              <p:cNvPr id="259" name="Rectangle 258"/>
              <p:cNvSpPr/>
              <p:nvPr/>
            </p:nvSpPr>
            <p:spPr>
              <a:xfrm>
                <a:off x="606865" y="3098800"/>
                <a:ext cx="45720" cy="381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640081" y="3142661"/>
                <a:ext cx="18288" cy="29327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Snip Same Side Corner Rectangle 260"/>
              <p:cNvSpPr/>
              <p:nvPr/>
            </p:nvSpPr>
            <p:spPr>
              <a:xfrm rot="16200000">
                <a:off x="480430" y="3271012"/>
                <a:ext cx="250825" cy="36576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1" name="Group 220"/>
            <p:cNvGrpSpPr/>
            <p:nvPr/>
          </p:nvGrpSpPr>
          <p:grpSpPr>
            <a:xfrm flipH="1">
              <a:off x="3353423" y="3554722"/>
              <a:ext cx="70814" cy="381000"/>
              <a:chOff x="587555" y="3098800"/>
              <a:chExt cx="70814" cy="381000"/>
            </a:xfrm>
          </p:grpSpPr>
          <p:sp>
            <p:nvSpPr>
              <p:cNvPr id="256" name="Rectangle 255"/>
              <p:cNvSpPr/>
              <p:nvPr/>
            </p:nvSpPr>
            <p:spPr>
              <a:xfrm>
                <a:off x="606865" y="3098800"/>
                <a:ext cx="45720" cy="381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640081" y="3142661"/>
                <a:ext cx="18288" cy="29327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Snip Same Side Corner Rectangle 257"/>
              <p:cNvSpPr/>
              <p:nvPr/>
            </p:nvSpPr>
            <p:spPr>
              <a:xfrm rot="16200000">
                <a:off x="480430" y="3271012"/>
                <a:ext cx="250825" cy="36576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>
              <a:off x="3483213" y="3749989"/>
              <a:ext cx="122000" cy="270135"/>
              <a:chOff x="1569398" y="2460952"/>
              <a:chExt cx="122000" cy="270135"/>
            </a:xfrm>
          </p:grpSpPr>
          <p:sp>
            <p:nvSpPr>
              <p:cNvPr id="253" name="Rectangle 252"/>
              <p:cNvSpPr/>
              <p:nvPr/>
            </p:nvSpPr>
            <p:spPr>
              <a:xfrm>
                <a:off x="1569398" y="2460952"/>
                <a:ext cx="122000" cy="20604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1580106" y="2667000"/>
                <a:ext cx="100584" cy="64087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40000">
                    <a:schemeClr val="tx1"/>
                  </a:gs>
                </a:gsLst>
                <a:lin ang="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Trapezoid 254"/>
              <p:cNvSpPr/>
              <p:nvPr/>
            </p:nvSpPr>
            <p:spPr>
              <a:xfrm>
                <a:off x="1570962" y="2514600"/>
                <a:ext cx="118872" cy="152400"/>
              </a:xfrm>
              <a:prstGeom prst="trapezoid">
                <a:avLst>
                  <a:gd name="adj" fmla="val 41026"/>
                </a:avLst>
              </a:prstGeom>
              <a:gradFill flip="none" rotWithShape="1"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70849">
                    <a:schemeClr val="bg1">
                      <a:lumMod val="95000"/>
                    </a:schemeClr>
                  </a:gs>
                  <a:gs pos="5700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3870582" y="3014661"/>
              <a:ext cx="274320" cy="228600"/>
              <a:chOff x="1537811" y="1993105"/>
              <a:chExt cx="274320" cy="228600"/>
            </a:xfrm>
          </p:grpSpPr>
          <p:sp>
            <p:nvSpPr>
              <p:cNvPr id="247" name="Rectangle 246"/>
              <p:cNvSpPr/>
              <p:nvPr/>
            </p:nvSpPr>
            <p:spPr>
              <a:xfrm>
                <a:off x="1537811" y="1993105"/>
                <a:ext cx="274320" cy="228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48" name="Group 247"/>
              <p:cNvGrpSpPr/>
              <p:nvPr/>
            </p:nvGrpSpPr>
            <p:grpSpPr>
              <a:xfrm>
                <a:off x="1680954" y="2022027"/>
                <a:ext cx="116888" cy="170756"/>
                <a:chOff x="1680954" y="2020469"/>
                <a:chExt cx="116888" cy="170756"/>
              </a:xfrm>
            </p:grpSpPr>
            <p:sp>
              <p:nvSpPr>
                <p:cNvPr id="249" name="Rectangle 248"/>
                <p:cNvSpPr/>
                <p:nvPr/>
              </p:nvSpPr>
              <p:spPr>
                <a:xfrm>
                  <a:off x="1680954" y="2125719"/>
                  <a:ext cx="116888" cy="65506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chemeClr val="bg1">
                        <a:lumMod val="95000"/>
                      </a:schemeClr>
                    </a:gs>
                    <a:gs pos="70000">
                      <a:schemeClr val="bg1">
                        <a:lumMod val="75000"/>
                      </a:schemeClr>
                    </a:gs>
                    <a:gs pos="10000">
                      <a:schemeClr val="bg1">
                        <a:lumMod val="50000"/>
                      </a:schemeClr>
                    </a:gs>
                  </a:gsLst>
                  <a:lin ang="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1680954" y="2020469"/>
                  <a:ext cx="116888" cy="65506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chemeClr val="bg1">
                        <a:lumMod val="95000"/>
                      </a:schemeClr>
                    </a:gs>
                    <a:gs pos="70000">
                      <a:schemeClr val="bg1">
                        <a:lumMod val="75000"/>
                      </a:schemeClr>
                    </a:gs>
                    <a:gs pos="10000">
                      <a:schemeClr val="bg1">
                        <a:lumMod val="50000"/>
                      </a:schemeClr>
                    </a:gs>
                  </a:gsLst>
                  <a:lin ang="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1" name="Trapezoid 250"/>
                <p:cNvSpPr/>
                <p:nvPr/>
              </p:nvSpPr>
              <p:spPr>
                <a:xfrm rot="5400000">
                  <a:off x="1712958" y="2002930"/>
                  <a:ext cx="36576" cy="100584"/>
                </a:xfrm>
                <a:prstGeom prst="trapezoid">
                  <a:avLst>
                    <a:gd name="adj" fmla="val 19801"/>
                  </a:avLst>
                </a:prstGeom>
                <a:gradFill flip="none"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70849">
                      <a:schemeClr val="bg1">
                        <a:lumMod val="95000"/>
                      </a:schemeClr>
                    </a:gs>
                    <a:gs pos="57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2" name="Trapezoid 251"/>
                <p:cNvSpPr/>
                <p:nvPr/>
              </p:nvSpPr>
              <p:spPr>
                <a:xfrm rot="5400000">
                  <a:off x="1712958" y="2108180"/>
                  <a:ext cx="36576" cy="100584"/>
                </a:xfrm>
                <a:prstGeom prst="trapezoid">
                  <a:avLst>
                    <a:gd name="adj" fmla="val 19801"/>
                  </a:avLst>
                </a:prstGeom>
                <a:gradFill flip="none"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70849">
                      <a:schemeClr val="bg1">
                        <a:lumMod val="95000"/>
                      </a:schemeClr>
                    </a:gs>
                    <a:gs pos="57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24" name="Group 223"/>
            <p:cNvGrpSpPr/>
            <p:nvPr/>
          </p:nvGrpSpPr>
          <p:grpSpPr>
            <a:xfrm rot="5400000">
              <a:off x="3051185" y="3762466"/>
              <a:ext cx="201168" cy="274320"/>
              <a:chOff x="1499090" y="1990311"/>
              <a:chExt cx="201168" cy="274320"/>
            </a:xfrm>
          </p:grpSpPr>
          <p:sp>
            <p:nvSpPr>
              <p:cNvPr id="241" name="Rectangle 240"/>
              <p:cNvSpPr/>
              <p:nvPr/>
            </p:nvSpPr>
            <p:spPr>
              <a:xfrm rot="16200000">
                <a:off x="1462514" y="2026887"/>
                <a:ext cx="274320" cy="2011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42" name="Group 241"/>
              <p:cNvGrpSpPr/>
              <p:nvPr/>
            </p:nvGrpSpPr>
            <p:grpSpPr>
              <a:xfrm>
                <a:off x="1580061" y="2016444"/>
                <a:ext cx="73154" cy="226693"/>
                <a:chOff x="1580061" y="2014886"/>
                <a:chExt cx="73154" cy="226693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 rot="16200000">
                  <a:off x="1593779" y="2001170"/>
                  <a:ext cx="45720" cy="731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 rot="16200000">
                  <a:off x="1593779" y="2182143"/>
                  <a:ext cx="45720" cy="731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5" name="Trapezoid 244"/>
                <p:cNvSpPr/>
                <p:nvPr/>
              </p:nvSpPr>
              <p:spPr>
                <a:xfrm rot="5400000">
                  <a:off x="1602923" y="2005742"/>
                  <a:ext cx="18288" cy="64008"/>
                </a:xfrm>
                <a:prstGeom prst="trapezoid">
                  <a:avLst>
                    <a:gd name="adj" fmla="val 19801"/>
                  </a:avLst>
                </a:prstGeom>
                <a:gradFill flip="none"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70849">
                      <a:schemeClr val="bg1">
                        <a:lumMod val="95000"/>
                      </a:schemeClr>
                    </a:gs>
                    <a:gs pos="57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6" name="Trapezoid 245"/>
                <p:cNvSpPr/>
                <p:nvPr/>
              </p:nvSpPr>
              <p:spPr>
                <a:xfrm rot="5400000">
                  <a:off x="1607493" y="2182142"/>
                  <a:ext cx="18288" cy="73152"/>
                </a:xfrm>
                <a:prstGeom prst="trapezoid">
                  <a:avLst>
                    <a:gd name="adj" fmla="val 19801"/>
                  </a:avLst>
                </a:prstGeom>
                <a:gradFill flip="none"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70849">
                      <a:schemeClr val="bg1">
                        <a:lumMod val="95000"/>
                      </a:schemeClr>
                    </a:gs>
                    <a:gs pos="57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25" name="Group 224"/>
            <p:cNvGrpSpPr/>
            <p:nvPr/>
          </p:nvGrpSpPr>
          <p:grpSpPr>
            <a:xfrm>
              <a:off x="2695576" y="3868101"/>
              <a:ext cx="139923" cy="124966"/>
              <a:chOff x="850677" y="2590801"/>
              <a:chExt cx="139923" cy="124966"/>
            </a:xfrm>
          </p:grpSpPr>
          <p:sp>
            <p:nvSpPr>
              <p:cNvPr id="236" name="Rectangle 235"/>
              <p:cNvSpPr/>
              <p:nvPr/>
            </p:nvSpPr>
            <p:spPr>
              <a:xfrm>
                <a:off x="850677" y="2590801"/>
                <a:ext cx="139923" cy="1249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953948" y="2660150"/>
                <a:ext cx="23321" cy="2743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861639" y="2660150"/>
                <a:ext cx="23321" cy="2743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Trapezoid 238"/>
              <p:cNvSpPr/>
              <p:nvPr/>
            </p:nvSpPr>
            <p:spPr>
              <a:xfrm rot="10800000">
                <a:off x="960944" y="2660150"/>
                <a:ext cx="9328" cy="24002"/>
              </a:xfrm>
              <a:prstGeom prst="trapezoid">
                <a:avLst>
                  <a:gd name="adj" fmla="val 19801"/>
                </a:avLst>
              </a:prstGeom>
              <a:gradFill flip="none" rotWithShape="1"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70849">
                    <a:schemeClr val="bg1">
                      <a:lumMod val="95000"/>
                    </a:schemeClr>
                  </a:gs>
                  <a:gs pos="5700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Trapezoid 239"/>
              <p:cNvSpPr/>
              <p:nvPr/>
            </p:nvSpPr>
            <p:spPr>
              <a:xfrm rot="10800000">
                <a:off x="868635" y="2660149"/>
                <a:ext cx="9328" cy="27431"/>
              </a:xfrm>
              <a:prstGeom prst="trapezoid">
                <a:avLst>
                  <a:gd name="adj" fmla="val 19801"/>
                </a:avLst>
              </a:prstGeom>
              <a:gradFill flip="none" rotWithShape="1"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70849">
                    <a:schemeClr val="bg1">
                      <a:lumMod val="95000"/>
                    </a:schemeClr>
                  </a:gs>
                  <a:gs pos="5700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3635799" y="2986480"/>
              <a:ext cx="91440" cy="91440"/>
              <a:chOff x="5257800" y="1349215"/>
              <a:chExt cx="182155" cy="182156"/>
            </a:xfrm>
          </p:grpSpPr>
          <p:sp>
            <p:nvSpPr>
              <p:cNvPr id="234" name="Oval 233"/>
              <p:cNvSpPr/>
              <p:nvPr/>
            </p:nvSpPr>
            <p:spPr>
              <a:xfrm>
                <a:off x="5257800" y="1349215"/>
                <a:ext cx="182155" cy="182156"/>
              </a:xfrm>
              <a:prstGeom prst="ellipse">
                <a:avLst/>
              </a:prstGeom>
              <a:solidFill>
                <a:srgbClr val="CCCC00"/>
              </a:solidFill>
              <a:ln w="9525">
                <a:solidFill>
                  <a:srgbClr val="CC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/>
              <p:cNvSpPr/>
              <p:nvPr/>
            </p:nvSpPr>
            <p:spPr>
              <a:xfrm>
                <a:off x="5303339" y="1394754"/>
                <a:ext cx="91078" cy="9107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2591055" y="3869660"/>
              <a:ext cx="91440" cy="91440"/>
              <a:chOff x="5257800" y="1349215"/>
              <a:chExt cx="182155" cy="182156"/>
            </a:xfrm>
          </p:grpSpPr>
          <p:sp>
            <p:nvSpPr>
              <p:cNvPr id="232" name="Oval 231"/>
              <p:cNvSpPr/>
              <p:nvPr/>
            </p:nvSpPr>
            <p:spPr>
              <a:xfrm>
                <a:off x="5257800" y="1349215"/>
                <a:ext cx="182155" cy="182156"/>
              </a:xfrm>
              <a:prstGeom prst="ellipse">
                <a:avLst/>
              </a:prstGeom>
              <a:solidFill>
                <a:srgbClr val="CCCC00"/>
              </a:solidFill>
              <a:ln w="9525">
                <a:solidFill>
                  <a:srgbClr val="CC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5303339" y="1394754"/>
                <a:ext cx="91078" cy="9107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/>
            <p:cNvGrpSpPr/>
            <p:nvPr/>
          </p:nvGrpSpPr>
          <p:grpSpPr>
            <a:xfrm>
              <a:off x="3635799" y="3869660"/>
              <a:ext cx="91440" cy="91440"/>
              <a:chOff x="5257800" y="1349215"/>
              <a:chExt cx="182155" cy="182156"/>
            </a:xfrm>
          </p:grpSpPr>
          <p:sp>
            <p:nvSpPr>
              <p:cNvPr id="230" name="Oval 229"/>
              <p:cNvSpPr/>
              <p:nvPr/>
            </p:nvSpPr>
            <p:spPr>
              <a:xfrm>
                <a:off x="5257800" y="1349215"/>
                <a:ext cx="182155" cy="182156"/>
              </a:xfrm>
              <a:prstGeom prst="ellipse">
                <a:avLst/>
              </a:prstGeom>
              <a:solidFill>
                <a:srgbClr val="CCCC00"/>
              </a:solidFill>
              <a:ln w="9525">
                <a:solidFill>
                  <a:srgbClr val="CC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/>
              <p:cNvSpPr/>
              <p:nvPr/>
            </p:nvSpPr>
            <p:spPr>
              <a:xfrm>
                <a:off x="5303339" y="1394754"/>
                <a:ext cx="91078" cy="9107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5" name="Group 274"/>
            <p:cNvGrpSpPr/>
            <p:nvPr/>
          </p:nvGrpSpPr>
          <p:grpSpPr>
            <a:xfrm>
              <a:off x="3870582" y="3340893"/>
              <a:ext cx="274320" cy="228600"/>
              <a:chOff x="1537811" y="1993105"/>
              <a:chExt cx="274320" cy="228600"/>
            </a:xfrm>
          </p:grpSpPr>
          <p:sp>
            <p:nvSpPr>
              <p:cNvPr id="276" name="Rectangle 275"/>
              <p:cNvSpPr/>
              <p:nvPr/>
            </p:nvSpPr>
            <p:spPr>
              <a:xfrm>
                <a:off x="1537811" y="1993105"/>
                <a:ext cx="274320" cy="228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7" name="Group 276"/>
              <p:cNvGrpSpPr/>
              <p:nvPr/>
            </p:nvGrpSpPr>
            <p:grpSpPr>
              <a:xfrm>
                <a:off x="1680954" y="2022027"/>
                <a:ext cx="116888" cy="170756"/>
                <a:chOff x="1680954" y="2020469"/>
                <a:chExt cx="116888" cy="170756"/>
              </a:xfrm>
            </p:grpSpPr>
            <p:sp>
              <p:nvSpPr>
                <p:cNvPr id="278" name="Rectangle 277"/>
                <p:cNvSpPr/>
                <p:nvPr/>
              </p:nvSpPr>
              <p:spPr>
                <a:xfrm>
                  <a:off x="1680954" y="2125719"/>
                  <a:ext cx="116888" cy="65506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chemeClr val="bg1">
                        <a:lumMod val="95000"/>
                      </a:schemeClr>
                    </a:gs>
                    <a:gs pos="70000">
                      <a:schemeClr val="bg1">
                        <a:lumMod val="75000"/>
                      </a:schemeClr>
                    </a:gs>
                    <a:gs pos="10000">
                      <a:schemeClr val="bg1">
                        <a:lumMod val="50000"/>
                      </a:schemeClr>
                    </a:gs>
                  </a:gsLst>
                  <a:lin ang="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Rectangle 278"/>
                <p:cNvSpPr/>
                <p:nvPr/>
              </p:nvSpPr>
              <p:spPr>
                <a:xfrm>
                  <a:off x="1680954" y="2020469"/>
                  <a:ext cx="116888" cy="65506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chemeClr val="bg1">
                        <a:lumMod val="95000"/>
                      </a:schemeClr>
                    </a:gs>
                    <a:gs pos="70000">
                      <a:schemeClr val="bg1">
                        <a:lumMod val="75000"/>
                      </a:schemeClr>
                    </a:gs>
                    <a:gs pos="10000">
                      <a:schemeClr val="bg1">
                        <a:lumMod val="50000"/>
                      </a:schemeClr>
                    </a:gs>
                  </a:gsLst>
                  <a:lin ang="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0" name="Trapezoid 279"/>
                <p:cNvSpPr/>
                <p:nvPr/>
              </p:nvSpPr>
              <p:spPr>
                <a:xfrm rot="5400000">
                  <a:off x="1712958" y="2002930"/>
                  <a:ext cx="36576" cy="100584"/>
                </a:xfrm>
                <a:prstGeom prst="trapezoid">
                  <a:avLst>
                    <a:gd name="adj" fmla="val 19801"/>
                  </a:avLst>
                </a:prstGeom>
                <a:gradFill flip="none"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70849">
                      <a:schemeClr val="bg1">
                        <a:lumMod val="95000"/>
                      </a:schemeClr>
                    </a:gs>
                    <a:gs pos="57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1" name="Trapezoid 280"/>
                <p:cNvSpPr/>
                <p:nvPr/>
              </p:nvSpPr>
              <p:spPr>
                <a:xfrm rot="5400000">
                  <a:off x="1712958" y="2108180"/>
                  <a:ext cx="36576" cy="100584"/>
                </a:xfrm>
                <a:prstGeom prst="trapezoid">
                  <a:avLst>
                    <a:gd name="adj" fmla="val 19801"/>
                  </a:avLst>
                </a:prstGeom>
                <a:gradFill flip="none"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70849">
                      <a:schemeClr val="bg1">
                        <a:lumMod val="95000"/>
                      </a:schemeClr>
                    </a:gs>
                    <a:gs pos="57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83" name="Rectangle 282"/>
            <p:cNvSpPr/>
            <p:nvPr/>
          </p:nvSpPr>
          <p:spPr>
            <a:xfrm>
              <a:off x="3760854" y="3644900"/>
              <a:ext cx="384048" cy="2834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3524253" y="3275328"/>
              <a:ext cx="164592" cy="16459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94" name="Picture 2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39" y="4648108"/>
            <a:ext cx="1298561" cy="1066892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4648200"/>
            <a:ext cx="1670449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05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Comparison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920776" y="838200"/>
            <a:ext cx="1593824" cy="5638800"/>
            <a:chOff x="920776" y="838200"/>
            <a:chExt cx="1593824" cy="5638800"/>
          </a:xfrm>
        </p:grpSpPr>
        <p:sp>
          <p:nvSpPr>
            <p:cNvPr id="5" name="Rectangle 4"/>
            <p:cNvSpPr/>
            <p:nvPr/>
          </p:nvSpPr>
          <p:spPr>
            <a:xfrm>
              <a:off x="920776" y="838200"/>
              <a:ext cx="1593824" cy="2286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Raspberry Pi A+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920776" y="2596896"/>
              <a:ext cx="1591171" cy="1289304"/>
              <a:chOff x="152400" y="2354228"/>
              <a:chExt cx="1591171" cy="1289304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359293" y="2468982"/>
                <a:ext cx="1169808" cy="1009837"/>
              </a:xfrm>
              <a:prstGeom prst="roundRect">
                <a:avLst>
                  <a:gd name="adj" fmla="val 7904"/>
                </a:avLst>
              </a:prstGeom>
              <a:solidFill>
                <a:srgbClr val="339966"/>
              </a:solidFill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 flipV="1">
                <a:off x="1675514" y="2468982"/>
                <a:ext cx="0" cy="100983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40"/>
              <p:cNvSpPr/>
              <p:nvPr/>
            </p:nvSpPr>
            <p:spPr>
              <a:xfrm>
                <a:off x="1637263" y="2868785"/>
                <a:ext cx="76503" cy="20276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0" rIns="9144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56</a:t>
                </a: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1560691" y="2468982"/>
                <a:ext cx="18288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560691" y="3478820"/>
                <a:ext cx="18288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up 43"/>
              <p:cNvGrpSpPr/>
              <p:nvPr/>
            </p:nvGrpSpPr>
            <p:grpSpPr>
              <a:xfrm>
                <a:off x="1412212" y="2477349"/>
                <a:ext cx="110165" cy="110164"/>
                <a:chOff x="5257800" y="1349215"/>
                <a:chExt cx="219456" cy="219456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5257800" y="1349215"/>
                  <a:ext cx="219456" cy="219456"/>
                </a:xfrm>
                <a:prstGeom prst="ellipse">
                  <a:avLst/>
                </a:prstGeom>
                <a:solidFill>
                  <a:srgbClr val="CCCC00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5317236" y="1408651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1412212" y="3360528"/>
                <a:ext cx="110165" cy="110164"/>
                <a:chOff x="5257800" y="1349215"/>
                <a:chExt cx="219456" cy="219456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5257800" y="1349215"/>
                  <a:ext cx="219456" cy="219456"/>
                </a:xfrm>
                <a:prstGeom prst="ellipse">
                  <a:avLst/>
                </a:prstGeom>
                <a:solidFill>
                  <a:srgbClr val="CCCC00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5317236" y="1408651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367468" y="3360528"/>
                <a:ext cx="110165" cy="110164"/>
                <a:chOff x="5257800" y="1349215"/>
                <a:chExt cx="219456" cy="219456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5257800" y="1349215"/>
                  <a:ext cx="219456" cy="219456"/>
                </a:xfrm>
                <a:prstGeom prst="ellipse">
                  <a:avLst/>
                </a:prstGeom>
                <a:solidFill>
                  <a:srgbClr val="CCCC00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5317236" y="1408651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367468" y="2477349"/>
                <a:ext cx="110165" cy="110164"/>
                <a:chOff x="5257800" y="1349215"/>
                <a:chExt cx="219456" cy="219456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5257800" y="1349215"/>
                  <a:ext cx="219456" cy="219456"/>
                </a:xfrm>
                <a:prstGeom prst="ellipse">
                  <a:avLst/>
                </a:prstGeom>
                <a:solidFill>
                  <a:srgbClr val="CCCC00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5317236" y="1408651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8" name="Straight Arrow Connector 47"/>
              <p:cNvCxnSpPr/>
              <p:nvPr/>
            </p:nvCxnSpPr>
            <p:spPr>
              <a:xfrm flipH="1">
                <a:off x="424415" y="2392480"/>
                <a:ext cx="1046559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/>
              <p:cNvSpPr/>
              <p:nvPr/>
            </p:nvSpPr>
            <p:spPr>
              <a:xfrm>
                <a:off x="819885" y="2354228"/>
                <a:ext cx="202767" cy="7650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0" rIns="9144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58</a:t>
                </a:r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 flipV="1">
                <a:off x="422949" y="2354228"/>
                <a:ext cx="669" cy="13617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1467295" y="2354228"/>
                <a:ext cx="0" cy="13617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V="1">
                <a:off x="214558" y="2530600"/>
                <a:ext cx="0" cy="88590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 52"/>
              <p:cNvSpPr/>
              <p:nvPr/>
            </p:nvSpPr>
            <p:spPr>
              <a:xfrm>
                <a:off x="176306" y="2868785"/>
                <a:ext cx="68231" cy="20074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0" rIns="9144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49</a:t>
                </a:r>
              </a:p>
            </p:txBody>
          </p:sp>
          <p:cxnSp>
            <p:nvCxnSpPr>
              <p:cNvPr id="54" name="Straight Arrow Connector 53"/>
              <p:cNvCxnSpPr/>
              <p:nvPr/>
            </p:nvCxnSpPr>
            <p:spPr>
              <a:xfrm flipH="1">
                <a:off x="359293" y="3573428"/>
                <a:ext cx="1169808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54"/>
              <p:cNvSpPr/>
              <p:nvPr/>
            </p:nvSpPr>
            <p:spPr>
              <a:xfrm>
                <a:off x="844613" y="3535328"/>
                <a:ext cx="201964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0" rIns="9144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65</a:t>
                </a:r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 flipV="1">
                <a:off x="359293" y="3497228"/>
                <a:ext cx="0" cy="14630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1529101" y="3497228"/>
                <a:ext cx="0" cy="14630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52400" y="3415611"/>
                <a:ext cx="2286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52400" y="2532431"/>
                <a:ext cx="2286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ounded Rectangle 59"/>
              <p:cNvSpPr/>
              <p:nvPr/>
            </p:nvSpPr>
            <p:spPr>
              <a:xfrm>
                <a:off x="488950" y="2482850"/>
                <a:ext cx="914400" cy="94488"/>
              </a:xfrm>
              <a:prstGeom prst="roundRect">
                <a:avLst>
                  <a:gd name="adj" fmla="val 7904"/>
                </a:avLst>
              </a:prstGeom>
              <a:solidFill>
                <a:schemeClr val="tx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" name="Picture 2" descr="D:\Lucas\projects\robot\TrackedRobot\RaspberryPi\pic\Raspberry_Pi_A+_overhead_small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7777" y="1280179"/>
              <a:ext cx="1316736" cy="1070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Rectangle 108"/>
            <p:cNvSpPr/>
            <p:nvPr/>
          </p:nvSpPr>
          <p:spPr>
            <a:xfrm>
              <a:off x="920776" y="4114800"/>
              <a:ext cx="1593824" cy="23622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700 MHz single-core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ARM1176JZF-S CPU</a:t>
              </a:r>
            </a:p>
            <a:p>
              <a:pPr algn="ctr"/>
              <a:endPara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VideoCore</a:t>
              </a:r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 IV GPU</a:t>
              </a:r>
            </a:p>
            <a:p>
              <a:pPr algn="ctr"/>
              <a:endPara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256 MB RAM</a:t>
              </a:r>
            </a:p>
            <a:p>
              <a:pPr algn="ctr"/>
              <a:endPara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200 mA (1.0 W)</a:t>
              </a:r>
            </a:p>
            <a:p>
              <a:pPr algn="ctr"/>
              <a:endPara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1 USB port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414047" y="838200"/>
            <a:ext cx="1958053" cy="5638800"/>
            <a:chOff x="3414047" y="838200"/>
            <a:chExt cx="1958053" cy="5638800"/>
          </a:xfrm>
        </p:grpSpPr>
        <p:sp>
          <p:nvSpPr>
            <p:cNvPr id="6" name="Rectangle 5"/>
            <p:cNvSpPr/>
            <p:nvPr/>
          </p:nvSpPr>
          <p:spPr>
            <a:xfrm>
              <a:off x="3414047" y="838200"/>
              <a:ext cx="1956816" cy="2286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Raspberry Pi B+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14047" y="2596896"/>
              <a:ext cx="1958053" cy="1289304"/>
              <a:chOff x="2080547" y="2354228"/>
              <a:chExt cx="1958053" cy="1289304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2287524" y="2468528"/>
                <a:ext cx="1531620" cy="1005840"/>
              </a:xfrm>
              <a:prstGeom prst="roundRect">
                <a:avLst>
                  <a:gd name="adj" fmla="val 7904"/>
                </a:avLst>
              </a:prstGeom>
              <a:solidFill>
                <a:srgbClr val="339966"/>
              </a:solidFill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V="1">
                <a:off x="3966305" y="2468528"/>
                <a:ext cx="0" cy="100584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3928205" y="2866748"/>
                <a:ext cx="76200" cy="20196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0" rIns="9144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56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287524" y="3573428"/>
                <a:ext cx="1531620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/>
              <p:cNvSpPr/>
              <p:nvPr/>
            </p:nvSpPr>
            <p:spPr>
              <a:xfrm>
                <a:off x="3005222" y="3535328"/>
                <a:ext cx="201964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0" rIns="9144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85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V="1">
                <a:off x="2287524" y="3497228"/>
                <a:ext cx="0" cy="14630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3819144" y="3497228"/>
                <a:ext cx="0" cy="14630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855720" y="2468528"/>
                <a:ext cx="18288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855720" y="3474368"/>
                <a:ext cx="18288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/>
              <p:cNvGrpSpPr/>
              <p:nvPr/>
            </p:nvGrpSpPr>
            <p:grpSpPr>
              <a:xfrm>
                <a:off x="3336276" y="2476861"/>
                <a:ext cx="109728" cy="109728"/>
                <a:chOff x="5257800" y="1349215"/>
                <a:chExt cx="219456" cy="219456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5257800" y="1349215"/>
                  <a:ext cx="219456" cy="219456"/>
                </a:xfrm>
                <a:prstGeom prst="ellipse">
                  <a:avLst/>
                </a:prstGeom>
                <a:solidFill>
                  <a:srgbClr val="CCCC00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5317236" y="1408651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3336276" y="3356545"/>
                <a:ext cx="109728" cy="109728"/>
                <a:chOff x="5257800" y="1349215"/>
                <a:chExt cx="219456" cy="219456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5257800" y="1349215"/>
                  <a:ext cx="219456" cy="219456"/>
                </a:xfrm>
                <a:prstGeom prst="ellipse">
                  <a:avLst/>
                </a:prstGeom>
                <a:solidFill>
                  <a:srgbClr val="CCCC00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5317236" y="1408651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2295669" y="3356545"/>
                <a:ext cx="109728" cy="109728"/>
                <a:chOff x="5257800" y="1349215"/>
                <a:chExt cx="219456" cy="219456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5257800" y="1349215"/>
                  <a:ext cx="219456" cy="219456"/>
                </a:xfrm>
                <a:prstGeom prst="ellipse">
                  <a:avLst/>
                </a:prstGeom>
                <a:solidFill>
                  <a:srgbClr val="CCCC00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5317236" y="1408651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2295669" y="2476861"/>
                <a:ext cx="109728" cy="109728"/>
                <a:chOff x="5257800" y="1349215"/>
                <a:chExt cx="219456" cy="219456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5257800" y="1349215"/>
                  <a:ext cx="219456" cy="219456"/>
                </a:xfrm>
                <a:prstGeom prst="ellipse">
                  <a:avLst/>
                </a:prstGeom>
                <a:solidFill>
                  <a:srgbClr val="CCCC00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5317236" y="1408651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1" name="Straight Arrow Connector 20"/>
              <p:cNvCxnSpPr/>
              <p:nvPr/>
            </p:nvCxnSpPr>
            <p:spPr>
              <a:xfrm flipH="1">
                <a:off x="2352390" y="2392328"/>
                <a:ext cx="1042416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746294" y="2354228"/>
                <a:ext cx="201964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0" rIns="9144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58</a:t>
                </a: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 flipV="1">
                <a:off x="2350930" y="2354228"/>
                <a:ext cx="666" cy="13563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3391141" y="2354228"/>
                <a:ext cx="0" cy="13563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2142267" y="2529902"/>
                <a:ext cx="0" cy="88239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2104167" y="2866748"/>
                <a:ext cx="67961" cy="19994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0" rIns="9144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49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2080547" y="3411409"/>
                <a:ext cx="2286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2080547" y="2531725"/>
                <a:ext cx="2286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ounded Rectangle 28"/>
              <p:cNvSpPr/>
              <p:nvPr/>
            </p:nvSpPr>
            <p:spPr>
              <a:xfrm>
                <a:off x="2413000" y="2482850"/>
                <a:ext cx="914400" cy="94488"/>
              </a:xfrm>
              <a:prstGeom prst="roundRect">
                <a:avLst>
                  <a:gd name="adj" fmla="val 7904"/>
                </a:avLst>
              </a:prstGeom>
              <a:solidFill>
                <a:schemeClr val="tx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" name="Picture 2" descr="F:\TrackedRobot\RaspberryPi\pic\RPiB+\raspberry_pi_b+_official_web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68635" y="1269705"/>
              <a:ext cx="1719072" cy="1092495"/>
            </a:xfrm>
            <a:prstGeom prst="rect">
              <a:avLst/>
            </a:prstGeom>
            <a:noFill/>
          </p:spPr>
        </p:pic>
        <p:sp>
          <p:nvSpPr>
            <p:cNvPr id="110" name="Rectangle 109"/>
            <p:cNvSpPr/>
            <p:nvPr/>
          </p:nvSpPr>
          <p:spPr>
            <a:xfrm>
              <a:off x="3414047" y="4114800"/>
              <a:ext cx="1956816" cy="23622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700 MHz single-core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ARM1176JZF-S CPU</a:t>
              </a:r>
            </a:p>
            <a:p>
              <a:pPr algn="ctr"/>
              <a:endPara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VideoCore</a:t>
              </a:r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 IV GPU</a:t>
              </a:r>
            </a:p>
            <a:p>
              <a:pPr algn="ctr"/>
              <a:endPara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512 MB RAM</a:t>
              </a:r>
            </a:p>
            <a:p>
              <a:pPr algn="ctr"/>
              <a:endPara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600 mA (3.0 W)</a:t>
              </a:r>
            </a:p>
            <a:p>
              <a:pPr algn="ctr"/>
              <a:endPara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4 USB ports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Ethernet port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6271547" y="838200"/>
            <a:ext cx="1958053" cy="5638800"/>
            <a:chOff x="6271547" y="838200"/>
            <a:chExt cx="1958053" cy="5638800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2983" y="1258825"/>
              <a:ext cx="1655064" cy="1103375"/>
            </a:xfrm>
            <a:prstGeom prst="rect">
              <a:avLst/>
            </a:prstGeom>
          </p:spPr>
        </p:pic>
        <p:grpSp>
          <p:nvGrpSpPr>
            <p:cNvPr id="71" name="Group 70"/>
            <p:cNvGrpSpPr/>
            <p:nvPr/>
          </p:nvGrpSpPr>
          <p:grpSpPr>
            <a:xfrm>
              <a:off x="6271547" y="2596896"/>
              <a:ext cx="1958053" cy="1289304"/>
              <a:chOff x="2080547" y="2354228"/>
              <a:chExt cx="1958053" cy="1289304"/>
            </a:xfrm>
          </p:grpSpPr>
          <p:sp>
            <p:nvSpPr>
              <p:cNvPr id="72" name="Rounded Rectangle 71"/>
              <p:cNvSpPr/>
              <p:nvPr/>
            </p:nvSpPr>
            <p:spPr>
              <a:xfrm>
                <a:off x="2287524" y="2468528"/>
                <a:ext cx="1531620" cy="1005840"/>
              </a:xfrm>
              <a:prstGeom prst="roundRect">
                <a:avLst>
                  <a:gd name="adj" fmla="val 7904"/>
                </a:avLst>
              </a:prstGeom>
              <a:solidFill>
                <a:srgbClr val="339966"/>
              </a:solidFill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 flipV="1">
                <a:off x="3966305" y="2468528"/>
                <a:ext cx="0" cy="100584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/>
              <p:cNvSpPr/>
              <p:nvPr/>
            </p:nvSpPr>
            <p:spPr>
              <a:xfrm>
                <a:off x="3928205" y="2866748"/>
                <a:ext cx="76200" cy="20196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0" rIns="9144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56</a:t>
                </a:r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2287524" y="3573428"/>
                <a:ext cx="1531620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 75"/>
              <p:cNvSpPr/>
              <p:nvPr/>
            </p:nvSpPr>
            <p:spPr>
              <a:xfrm>
                <a:off x="3005222" y="3535328"/>
                <a:ext cx="201964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0" rIns="9144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85</a:t>
                </a: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 flipV="1">
                <a:off x="2287524" y="3497228"/>
                <a:ext cx="0" cy="14630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V="1">
                <a:off x="3819144" y="3497228"/>
                <a:ext cx="0" cy="14630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855720" y="2468528"/>
                <a:ext cx="18288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855720" y="3474368"/>
                <a:ext cx="18288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" name="Group 80"/>
              <p:cNvGrpSpPr/>
              <p:nvPr/>
            </p:nvGrpSpPr>
            <p:grpSpPr>
              <a:xfrm>
                <a:off x="3336276" y="2476861"/>
                <a:ext cx="109728" cy="109728"/>
                <a:chOff x="5257800" y="1349215"/>
                <a:chExt cx="219456" cy="219456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5257800" y="1349215"/>
                  <a:ext cx="219456" cy="219456"/>
                </a:xfrm>
                <a:prstGeom prst="ellipse">
                  <a:avLst/>
                </a:prstGeom>
                <a:solidFill>
                  <a:srgbClr val="CCCC00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5317236" y="1408651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3336276" y="3356545"/>
                <a:ext cx="109728" cy="109728"/>
                <a:chOff x="5257800" y="1349215"/>
                <a:chExt cx="219456" cy="219456"/>
              </a:xfrm>
            </p:grpSpPr>
            <p:sp>
              <p:nvSpPr>
                <p:cNvPr id="98" name="Oval 97"/>
                <p:cNvSpPr/>
                <p:nvPr/>
              </p:nvSpPr>
              <p:spPr>
                <a:xfrm>
                  <a:off x="5257800" y="1349215"/>
                  <a:ext cx="219456" cy="219456"/>
                </a:xfrm>
                <a:prstGeom prst="ellipse">
                  <a:avLst/>
                </a:prstGeom>
                <a:solidFill>
                  <a:srgbClr val="CCCC00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5317236" y="1408651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2295669" y="3356545"/>
                <a:ext cx="109728" cy="109728"/>
                <a:chOff x="5257800" y="1349215"/>
                <a:chExt cx="219456" cy="219456"/>
              </a:xfrm>
            </p:grpSpPr>
            <p:sp>
              <p:nvSpPr>
                <p:cNvPr id="96" name="Oval 95"/>
                <p:cNvSpPr/>
                <p:nvPr/>
              </p:nvSpPr>
              <p:spPr>
                <a:xfrm>
                  <a:off x="5257800" y="1349215"/>
                  <a:ext cx="219456" cy="219456"/>
                </a:xfrm>
                <a:prstGeom prst="ellipse">
                  <a:avLst/>
                </a:prstGeom>
                <a:solidFill>
                  <a:srgbClr val="CCCC00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5317236" y="1408651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2295669" y="2476861"/>
                <a:ext cx="109728" cy="109728"/>
                <a:chOff x="5257800" y="1349215"/>
                <a:chExt cx="219456" cy="219456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5257800" y="1349215"/>
                  <a:ext cx="219456" cy="219456"/>
                </a:xfrm>
                <a:prstGeom prst="ellipse">
                  <a:avLst/>
                </a:prstGeom>
                <a:solidFill>
                  <a:srgbClr val="CCCC00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5317236" y="1408651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5" name="Straight Arrow Connector 84"/>
              <p:cNvCxnSpPr/>
              <p:nvPr/>
            </p:nvCxnSpPr>
            <p:spPr>
              <a:xfrm flipH="1">
                <a:off x="2352390" y="2392328"/>
                <a:ext cx="1042416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2746294" y="2354228"/>
                <a:ext cx="201964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0" rIns="9144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58</a:t>
                </a:r>
              </a:p>
            </p:txBody>
          </p:sp>
          <p:cxnSp>
            <p:nvCxnSpPr>
              <p:cNvPr id="87" name="Straight Connector 86"/>
              <p:cNvCxnSpPr/>
              <p:nvPr/>
            </p:nvCxnSpPr>
            <p:spPr>
              <a:xfrm flipV="1">
                <a:off x="2350930" y="2354228"/>
                <a:ext cx="666" cy="13563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V="1">
                <a:off x="3391141" y="2354228"/>
                <a:ext cx="0" cy="13563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V="1">
                <a:off x="2142267" y="2529902"/>
                <a:ext cx="0" cy="88239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Rectangle 89"/>
              <p:cNvSpPr/>
              <p:nvPr/>
            </p:nvSpPr>
            <p:spPr>
              <a:xfrm>
                <a:off x="2104167" y="2866748"/>
                <a:ext cx="67961" cy="19994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0" rIns="9144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49</a:t>
                </a:r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2080547" y="3411409"/>
                <a:ext cx="2286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2080547" y="2531725"/>
                <a:ext cx="2286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ounded Rectangle 92"/>
              <p:cNvSpPr/>
              <p:nvPr/>
            </p:nvSpPr>
            <p:spPr>
              <a:xfrm>
                <a:off x="2413000" y="2482850"/>
                <a:ext cx="914400" cy="94488"/>
              </a:xfrm>
              <a:prstGeom prst="roundRect">
                <a:avLst>
                  <a:gd name="adj" fmla="val 7904"/>
                </a:avLst>
              </a:prstGeom>
              <a:solidFill>
                <a:schemeClr val="tx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>
              <a:off x="6271547" y="838200"/>
              <a:ext cx="1956816" cy="2286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Raspberry Pi 2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271547" y="4114800"/>
              <a:ext cx="1956816" cy="23622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900 MHz quad-core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ARM Cortex-A7 CPU</a:t>
              </a:r>
            </a:p>
            <a:p>
              <a:pPr algn="ctr"/>
              <a:endPara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VideoCore</a:t>
              </a:r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 IV GPU</a:t>
              </a:r>
            </a:p>
            <a:p>
              <a:pPr algn="ctr"/>
              <a:endPara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1 GB RAM</a:t>
              </a:r>
            </a:p>
            <a:p>
              <a:pPr algn="ctr"/>
              <a:endPara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800 mA (4.0 W)</a:t>
              </a:r>
            </a:p>
            <a:p>
              <a:pPr algn="ctr"/>
              <a:endPara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4 USB ports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Ethernet 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61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Comparison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838200"/>
            <a:ext cx="1593824" cy="228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Raspberry Pi A+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04800" y="2596896"/>
            <a:ext cx="1591171" cy="1289304"/>
            <a:chOff x="152400" y="2354228"/>
            <a:chExt cx="1591171" cy="1289304"/>
          </a:xfrm>
        </p:grpSpPr>
        <p:sp>
          <p:nvSpPr>
            <p:cNvPr id="39" name="Rounded Rectangle 38"/>
            <p:cNvSpPr/>
            <p:nvPr/>
          </p:nvSpPr>
          <p:spPr>
            <a:xfrm>
              <a:off x="359293" y="2468982"/>
              <a:ext cx="1169808" cy="1009837"/>
            </a:xfrm>
            <a:prstGeom prst="roundRect">
              <a:avLst>
                <a:gd name="adj" fmla="val 7904"/>
              </a:avLst>
            </a:prstGeom>
            <a:solidFill>
              <a:srgbClr val="339966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675514" y="2468982"/>
              <a:ext cx="0" cy="1009837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1637263" y="2868785"/>
              <a:ext cx="76503" cy="20276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56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560691" y="2468982"/>
              <a:ext cx="18288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560691" y="3478820"/>
              <a:ext cx="18288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1412212" y="2477349"/>
              <a:ext cx="110165" cy="110164"/>
              <a:chOff x="5257800" y="1349215"/>
              <a:chExt cx="219456" cy="219456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5257800" y="1349215"/>
                <a:ext cx="219456" cy="219456"/>
              </a:xfrm>
              <a:prstGeom prst="ellipse">
                <a:avLst/>
              </a:prstGeom>
              <a:solidFill>
                <a:srgbClr val="CCCC0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5317236" y="1408651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412212" y="3360528"/>
              <a:ext cx="110165" cy="110164"/>
              <a:chOff x="5257800" y="1349215"/>
              <a:chExt cx="219456" cy="219456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5257800" y="1349215"/>
                <a:ext cx="219456" cy="219456"/>
              </a:xfrm>
              <a:prstGeom prst="ellipse">
                <a:avLst/>
              </a:prstGeom>
              <a:solidFill>
                <a:srgbClr val="CCCC0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5317236" y="1408651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67468" y="3360528"/>
              <a:ext cx="110165" cy="110164"/>
              <a:chOff x="5257800" y="1349215"/>
              <a:chExt cx="219456" cy="219456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57800" y="1349215"/>
                <a:ext cx="219456" cy="219456"/>
              </a:xfrm>
              <a:prstGeom prst="ellipse">
                <a:avLst/>
              </a:prstGeom>
              <a:solidFill>
                <a:srgbClr val="CCCC0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5317236" y="1408651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367468" y="2477349"/>
              <a:ext cx="110165" cy="110164"/>
              <a:chOff x="5257800" y="1349215"/>
              <a:chExt cx="219456" cy="219456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5257800" y="1349215"/>
                <a:ext cx="219456" cy="219456"/>
              </a:xfrm>
              <a:prstGeom prst="ellipse">
                <a:avLst/>
              </a:prstGeom>
              <a:solidFill>
                <a:srgbClr val="CCCC0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317236" y="1408651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8" name="Straight Arrow Connector 47"/>
            <p:cNvCxnSpPr/>
            <p:nvPr/>
          </p:nvCxnSpPr>
          <p:spPr>
            <a:xfrm flipH="1">
              <a:off x="424415" y="2392480"/>
              <a:ext cx="1046559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819885" y="2354228"/>
              <a:ext cx="202767" cy="7650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58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 flipV="1">
              <a:off x="422949" y="2354228"/>
              <a:ext cx="669" cy="1361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1467295" y="2354228"/>
              <a:ext cx="0" cy="1361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214558" y="2530600"/>
              <a:ext cx="0" cy="885903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176306" y="2868785"/>
              <a:ext cx="68231" cy="20074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49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>
              <a:off x="359293" y="3573428"/>
              <a:ext cx="1169808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844613" y="3535328"/>
              <a:ext cx="201964" cy="76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65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 flipV="1">
              <a:off x="359293" y="3497228"/>
              <a:ext cx="0" cy="14630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1529101" y="3497228"/>
              <a:ext cx="0" cy="14630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2400" y="3415611"/>
              <a:ext cx="2286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2400" y="2532431"/>
              <a:ext cx="2286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ounded Rectangle 59"/>
            <p:cNvSpPr/>
            <p:nvPr/>
          </p:nvSpPr>
          <p:spPr>
            <a:xfrm>
              <a:off x="488950" y="2482850"/>
              <a:ext cx="914400" cy="94488"/>
            </a:xfrm>
            <a:prstGeom prst="roundRect">
              <a:avLst>
                <a:gd name="adj" fmla="val 7904"/>
              </a:avLst>
            </a:prstGeom>
            <a:solidFill>
              <a:schemeClr val="tx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D:\Lucas\projects\robot\TrackedRobot\RaspberryPi\pic\Raspberry_Pi_A+_overhead_smal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01" y="1280179"/>
            <a:ext cx="1316736" cy="107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Rectangle 108"/>
          <p:cNvSpPr/>
          <p:nvPr/>
        </p:nvSpPr>
        <p:spPr>
          <a:xfrm>
            <a:off x="304800" y="4114800"/>
            <a:ext cx="1593824" cy="23622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700 MHz single-core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ARM1176JZF-S CPU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VideoCore</a:t>
            </a:r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IV GPU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256 MB RAM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200 mA (1.0 W)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 USB port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2200" y="838200"/>
            <a:ext cx="1956816" cy="228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Raspberry Pi B+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62200" y="2596896"/>
            <a:ext cx="1958053" cy="1289304"/>
            <a:chOff x="2080547" y="2354228"/>
            <a:chExt cx="1958053" cy="1289304"/>
          </a:xfrm>
        </p:grpSpPr>
        <p:sp>
          <p:nvSpPr>
            <p:cNvPr id="8" name="Rounded Rectangle 7"/>
            <p:cNvSpPr/>
            <p:nvPr/>
          </p:nvSpPr>
          <p:spPr>
            <a:xfrm>
              <a:off x="2287524" y="2468528"/>
              <a:ext cx="1531620" cy="1005840"/>
            </a:xfrm>
            <a:prstGeom prst="roundRect">
              <a:avLst>
                <a:gd name="adj" fmla="val 7904"/>
              </a:avLst>
            </a:prstGeom>
            <a:solidFill>
              <a:srgbClr val="339966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3966305" y="2468528"/>
              <a:ext cx="0" cy="100584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3928205" y="2866748"/>
              <a:ext cx="76200" cy="20196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56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287524" y="3573428"/>
              <a:ext cx="153162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005222" y="3535328"/>
              <a:ext cx="201964" cy="76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85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2287524" y="3497228"/>
              <a:ext cx="0" cy="14630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3819144" y="3497228"/>
              <a:ext cx="0" cy="14630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855720" y="2468528"/>
              <a:ext cx="18288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855720" y="3474368"/>
              <a:ext cx="18288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3336276" y="2476861"/>
              <a:ext cx="109728" cy="109728"/>
              <a:chOff x="5257800" y="1349215"/>
              <a:chExt cx="219456" cy="219456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257800" y="1349215"/>
                <a:ext cx="219456" cy="219456"/>
              </a:xfrm>
              <a:prstGeom prst="ellipse">
                <a:avLst/>
              </a:prstGeom>
              <a:solidFill>
                <a:srgbClr val="CCCC0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317236" y="1408651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336276" y="3356545"/>
              <a:ext cx="109728" cy="109728"/>
              <a:chOff x="5257800" y="1349215"/>
              <a:chExt cx="219456" cy="219456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5257800" y="1349215"/>
                <a:ext cx="219456" cy="219456"/>
              </a:xfrm>
              <a:prstGeom prst="ellipse">
                <a:avLst/>
              </a:prstGeom>
              <a:solidFill>
                <a:srgbClr val="CCCC0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317236" y="1408651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295669" y="3356545"/>
              <a:ext cx="109728" cy="109728"/>
              <a:chOff x="5257800" y="1349215"/>
              <a:chExt cx="219456" cy="219456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5257800" y="1349215"/>
                <a:ext cx="219456" cy="219456"/>
              </a:xfrm>
              <a:prstGeom prst="ellipse">
                <a:avLst/>
              </a:prstGeom>
              <a:solidFill>
                <a:srgbClr val="CCCC0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317236" y="1408651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2295669" y="2476861"/>
              <a:ext cx="109728" cy="109728"/>
              <a:chOff x="5257800" y="1349215"/>
              <a:chExt cx="219456" cy="219456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5257800" y="1349215"/>
                <a:ext cx="219456" cy="219456"/>
              </a:xfrm>
              <a:prstGeom prst="ellipse">
                <a:avLst/>
              </a:prstGeom>
              <a:solidFill>
                <a:srgbClr val="CCCC0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317236" y="1408651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 flipH="1">
              <a:off x="2352390" y="2392328"/>
              <a:ext cx="1042416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746294" y="2354228"/>
              <a:ext cx="201964" cy="76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58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2350930" y="2354228"/>
              <a:ext cx="666" cy="13563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3391141" y="2354228"/>
              <a:ext cx="0" cy="13563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2142267" y="2529902"/>
              <a:ext cx="0" cy="88239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104167" y="2866748"/>
              <a:ext cx="67961" cy="19994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49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080547" y="3411409"/>
              <a:ext cx="2286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080547" y="2531725"/>
              <a:ext cx="2286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>
              <a:off x="2413000" y="2482850"/>
              <a:ext cx="914400" cy="94488"/>
            </a:xfrm>
            <a:prstGeom prst="roundRect">
              <a:avLst>
                <a:gd name="adj" fmla="val 7904"/>
              </a:avLst>
            </a:prstGeom>
            <a:solidFill>
              <a:schemeClr val="tx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2" descr="F:\TrackedRobot\RaspberryPi\pic\RPiB+\raspberry_pi_b+_official_we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6788" y="1269705"/>
            <a:ext cx="1719072" cy="1092495"/>
          </a:xfrm>
          <a:prstGeom prst="rect">
            <a:avLst/>
          </a:prstGeom>
          <a:noFill/>
        </p:spPr>
      </p:pic>
      <p:sp>
        <p:nvSpPr>
          <p:cNvPr id="110" name="Rectangle 109"/>
          <p:cNvSpPr/>
          <p:nvPr/>
        </p:nvSpPr>
        <p:spPr>
          <a:xfrm>
            <a:off x="2362200" y="4114800"/>
            <a:ext cx="1956816" cy="23622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700 MHz single-core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ARM1176JZF-S CPU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VideoCore</a:t>
            </a:r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IV GPU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512 MB RAM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600 mA (3.0 W)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4 USB ports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Ethernet port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36" y="1258825"/>
            <a:ext cx="1655064" cy="1103375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4800600" y="2596896"/>
            <a:ext cx="1958053" cy="1289304"/>
            <a:chOff x="2080547" y="2354228"/>
            <a:chExt cx="1958053" cy="1289304"/>
          </a:xfrm>
        </p:grpSpPr>
        <p:sp>
          <p:nvSpPr>
            <p:cNvPr id="72" name="Rounded Rectangle 71"/>
            <p:cNvSpPr/>
            <p:nvPr/>
          </p:nvSpPr>
          <p:spPr>
            <a:xfrm>
              <a:off x="2287524" y="2468528"/>
              <a:ext cx="1531620" cy="1005840"/>
            </a:xfrm>
            <a:prstGeom prst="roundRect">
              <a:avLst>
                <a:gd name="adj" fmla="val 7904"/>
              </a:avLst>
            </a:prstGeom>
            <a:solidFill>
              <a:srgbClr val="339966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V="1">
              <a:off x="3966305" y="2468528"/>
              <a:ext cx="0" cy="100584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3928205" y="2866748"/>
              <a:ext cx="76200" cy="20196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56</a:t>
              </a: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2287524" y="3573428"/>
              <a:ext cx="153162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3005222" y="3535328"/>
              <a:ext cx="201964" cy="76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85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 flipV="1">
              <a:off x="2287524" y="3497228"/>
              <a:ext cx="0" cy="14630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3819144" y="3497228"/>
              <a:ext cx="0" cy="14630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855720" y="2468528"/>
              <a:ext cx="18288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855720" y="3474368"/>
              <a:ext cx="18288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3336276" y="2476861"/>
              <a:ext cx="109728" cy="109728"/>
              <a:chOff x="5257800" y="1349215"/>
              <a:chExt cx="219456" cy="219456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5257800" y="1349215"/>
                <a:ext cx="219456" cy="219456"/>
              </a:xfrm>
              <a:prstGeom prst="ellipse">
                <a:avLst/>
              </a:prstGeom>
              <a:solidFill>
                <a:srgbClr val="CCCC0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5317236" y="1408651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336276" y="3356545"/>
              <a:ext cx="109728" cy="109728"/>
              <a:chOff x="5257800" y="1349215"/>
              <a:chExt cx="219456" cy="219456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5257800" y="1349215"/>
                <a:ext cx="219456" cy="219456"/>
              </a:xfrm>
              <a:prstGeom prst="ellipse">
                <a:avLst/>
              </a:prstGeom>
              <a:solidFill>
                <a:srgbClr val="CCCC0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5317236" y="1408651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2295669" y="3356545"/>
              <a:ext cx="109728" cy="109728"/>
              <a:chOff x="5257800" y="1349215"/>
              <a:chExt cx="219456" cy="219456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5257800" y="1349215"/>
                <a:ext cx="219456" cy="219456"/>
              </a:xfrm>
              <a:prstGeom prst="ellipse">
                <a:avLst/>
              </a:prstGeom>
              <a:solidFill>
                <a:srgbClr val="CCCC0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5317236" y="1408651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2295669" y="2476861"/>
              <a:ext cx="109728" cy="109728"/>
              <a:chOff x="5257800" y="1349215"/>
              <a:chExt cx="219456" cy="219456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5257800" y="1349215"/>
                <a:ext cx="219456" cy="219456"/>
              </a:xfrm>
              <a:prstGeom prst="ellipse">
                <a:avLst/>
              </a:prstGeom>
              <a:solidFill>
                <a:srgbClr val="CCCC0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5317236" y="1408651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 flipH="1">
              <a:off x="2352390" y="2392328"/>
              <a:ext cx="1042416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2746294" y="2354228"/>
              <a:ext cx="201964" cy="76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58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 flipV="1">
              <a:off x="2350930" y="2354228"/>
              <a:ext cx="666" cy="13563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3391141" y="2354228"/>
              <a:ext cx="0" cy="13563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2142267" y="2529902"/>
              <a:ext cx="0" cy="88239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2104167" y="2866748"/>
              <a:ext cx="67961" cy="19994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49</a:t>
              </a: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2080547" y="3411409"/>
              <a:ext cx="2286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2080547" y="2531725"/>
              <a:ext cx="2286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ounded Rectangle 92"/>
            <p:cNvSpPr/>
            <p:nvPr/>
          </p:nvSpPr>
          <p:spPr>
            <a:xfrm>
              <a:off x="2413000" y="2482850"/>
              <a:ext cx="914400" cy="94488"/>
            </a:xfrm>
            <a:prstGeom prst="roundRect">
              <a:avLst>
                <a:gd name="adj" fmla="val 7904"/>
              </a:avLst>
            </a:prstGeom>
            <a:solidFill>
              <a:schemeClr val="tx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4800600" y="838200"/>
            <a:ext cx="1956816" cy="228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Raspberry Pi 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800600" y="4114800"/>
            <a:ext cx="1956816" cy="23622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900 MHz quad-core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ARM Cortex-A7 CPU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VideoCore</a:t>
            </a:r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IV GPU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 GB RAM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800 mA (4.0 W)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4 USB ports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Ethernet port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239000" y="838200"/>
            <a:ext cx="1593824" cy="228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Raspberry Pi Zero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239000" y="4114800"/>
            <a:ext cx="1593824" cy="23622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 GHz single-core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ARM1176JZF-S CPU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VideoCore</a:t>
            </a:r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IV GPU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512 MB RAM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160 mA (0.8 W)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 USB port</a:t>
            </a:r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686" y="1258825"/>
            <a:ext cx="1246862" cy="596713"/>
          </a:xfrm>
          <a:prstGeom prst="rect">
            <a:avLst/>
          </a:prstGeom>
        </p:spPr>
      </p:pic>
      <p:grpSp>
        <p:nvGrpSpPr>
          <p:cNvPr id="148" name="Group 147"/>
          <p:cNvGrpSpPr/>
          <p:nvPr/>
        </p:nvGrpSpPr>
        <p:grpSpPr>
          <a:xfrm>
            <a:off x="7239000" y="2596896"/>
            <a:ext cx="1591171" cy="840076"/>
            <a:chOff x="152400" y="2354228"/>
            <a:chExt cx="1591171" cy="840076"/>
          </a:xfrm>
        </p:grpSpPr>
        <p:sp>
          <p:nvSpPr>
            <p:cNvPr id="149" name="Rounded Rectangle 148"/>
            <p:cNvSpPr/>
            <p:nvPr/>
          </p:nvSpPr>
          <p:spPr>
            <a:xfrm>
              <a:off x="359293" y="2468982"/>
              <a:ext cx="1169808" cy="539496"/>
            </a:xfrm>
            <a:prstGeom prst="roundRect">
              <a:avLst>
                <a:gd name="adj" fmla="val 7904"/>
              </a:avLst>
            </a:prstGeom>
            <a:solidFill>
              <a:srgbClr val="339966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Arrow Connector 149"/>
            <p:cNvCxnSpPr/>
            <p:nvPr/>
          </p:nvCxnSpPr>
          <p:spPr>
            <a:xfrm flipV="1">
              <a:off x="1675514" y="2468982"/>
              <a:ext cx="0" cy="53949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ectangle 150"/>
            <p:cNvSpPr/>
            <p:nvPr/>
          </p:nvSpPr>
          <p:spPr>
            <a:xfrm>
              <a:off x="1637263" y="2637347"/>
              <a:ext cx="76503" cy="20276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30</a:t>
              </a:r>
            </a:p>
          </p:txBody>
        </p:sp>
        <p:cxnSp>
          <p:nvCxnSpPr>
            <p:cNvPr id="152" name="Straight Connector 151"/>
            <p:cNvCxnSpPr/>
            <p:nvPr/>
          </p:nvCxnSpPr>
          <p:spPr>
            <a:xfrm>
              <a:off x="1560691" y="2468982"/>
              <a:ext cx="18288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1560691" y="3008478"/>
              <a:ext cx="18288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153"/>
            <p:cNvGrpSpPr/>
            <p:nvPr/>
          </p:nvGrpSpPr>
          <p:grpSpPr>
            <a:xfrm>
              <a:off x="1412212" y="2477349"/>
              <a:ext cx="110165" cy="110164"/>
              <a:chOff x="5257800" y="1349215"/>
              <a:chExt cx="219456" cy="219456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5257800" y="1349215"/>
                <a:ext cx="219456" cy="219456"/>
              </a:xfrm>
              <a:prstGeom prst="ellipse">
                <a:avLst/>
              </a:prstGeom>
              <a:solidFill>
                <a:srgbClr val="CCCC0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5317236" y="1408651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367468" y="2477349"/>
              <a:ext cx="110165" cy="110164"/>
              <a:chOff x="5257800" y="1349215"/>
              <a:chExt cx="219456" cy="219456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5257800" y="1349215"/>
                <a:ext cx="219456" cy="219456"/>
              </a:xfrm>
              <a:prstGeom prst="ellipse">
                <a:avLst/>
              </a:prstGeom>
              <a:solidFill>
                <a:srgbClr val="CCCC0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5317236" y="1408651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6" name="Straight Arrow Connector 155"/>
            <p:cNvCxnSpPr/>
            <p:nvPr/>
          </p:nvCxnSpPr>
          <p:spPr>
            <a:xfrm flipH="1">
              <a:off x="424415" y="2392480"/>
              <a:ext cx="1046559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tangle 156"/>
            <p:cNvSpPr/>
            <p:nvPr/>
          </p:nvSpPr>
          <p:spPr>
            <a:xfrm>
              <a:off x="819885" y="2354228"/>
              <a:ext cx="202767" cy="7650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58</a:t>
              </a:r>
            </a:p>
          </p:txBody>
        </p:sp>
        <p:cxnSp>
          <p:nvCxnSpPr>
            <p:cNvPr id="158" name="Straight Connector 157"/>
            <p:cNvCxnSpPr/>
            <p:nvPr/>
          </p:nvCxnSpPr>
          <p:spPr>
            <a:xfrm flipV="1">
              <a:off x="422949" y="2354228"/>
              <a:ext cx="669" cy="1361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V="1">
              <a:off x="1467295" y="2354228"/>
              <a:ext cx="0" cy="1361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 flipV="1">
              <a:off x="214558" y="2530600"/>
              <a:ext cx="0" cy="41148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ectangle 160"/>
            <p:cNvSpPr/>
            <p:nvPr/>
          </p:nvSpPr>
          <p:spPr>
            <a:xfrm>
              <a:off x="176306" y="2638479"/>
              <a:ext cx="68231" cy="20074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23</a:t>
              </a:r>
            </a:p>
          </p:txBody>
        </p:sp>
        <p:cxnSp>
          <p:nvCxnSpPr>
            <p:cNvPr id="162" name="Straight Arrow Connector 161"/>
            <p:cNvCxnSpPr/>
            <p:nvPr/>
          </p:nvCxnSpPr>
          <p:spPr>
            <a:xfrm flipH="1">
              <a:off x="359293" y="3124200"/>
              <a:ext cx="1169808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tangle 162"/>
            <p:cNvSpPr/>
            <p:nvPr/>
          </p:nvSpPr>
          <p:spPr>
            <a:xfrm>
              <a:off x="844613" y="3086100"/>
              <a:ext cx="201964" cy="76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65</a:t>
              </a:r>
            </a:p>
          </p:txBody>
        </p:sp>
        <p:cxnSp>
          <p:nvCxnSpPr>
            <p:cNvPr id="164" name="Straight Connector 163"/>
            <p:cNvCxnSpPr/>
            <p:nvPr/>
          </p:nvCxnSpPr>
          <p:spPr>
            <a:xfrm flipV="1">
              <a:off x="359293" y="3048000"/>
              <a:ext cx="0" cy="14630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V="1">
              <a:off x="1529101" y="3048000"/>
              <a:ext cx="0" cy="14630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152400" y="2532431"/>
              <a:ext cx="2286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ounded Rectangle 166"/>
            <p:cNvSpPr/>
            <p:nvPr/>
          </p:nvSpPr>
          <p:spPr>
            <a:xfrm>
              <a:off x="488950" y="2482850"/>
              <a:ext cx="914400" cy="94488"/>
            </a:xfrm>
            <a:prstGeom prst="roundRect">
              <a:avLst>
                <a:gd name="adj" fmla="val 7904"/>
              </a:avLst>
            </a:prstGeom>
            <a:solidFill>
              <a:schemeClr val="tx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8" name="Group 167"/>
            <p:cNvGrpSpPr/>
            <p:nvPr/>
          </p:nvGrpSpPr>
          <p:grpSpPr>
            <a:xfrm>
              <a:off x="1412212" y="2890186"/>
              <a:ext cx="110165" cy="110164"/>
              <a:chOff x="5257800" y="1349215"/>
              <a:chExt cx="219456" cy="219456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5257800" y="1349215"/>
                <a:ext cx="219456" cy="219456"/>
              </a:xfrm>
              <a:prstGeom prst="ellipse">
                <a:avLst/>
              </a:prstGeom>
              <a:solidFill>
                <a:srgbClr val="CCCC0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5317236" y="1408651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367468" y="2890186"/>
              <a:ext cx="110165" cy="110164"/>
              <a:chOff x="5257800" y="1349215"/>
              <a:chExt cx="219456" cy="219456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5257800" y="1349215"/>
                <a:ext cx="219456" cy="219456"/>
              </a:xfrm>
              <a:prstGeom prst="ellipse">
                <a:avLst/>
              </a:prstGeom>
              <a:solidFill>
                <a:srgbClr val="CCCC0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5317236" y="1408651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0" name="Straight Connector 169"/>
            <p:cNvCxnSpPr/>
            <p:nvPr/>
          </p:nvCxnSpPr>
          <p:spPr>
            <a:xfrm>
              <a:off x="152400" y="2945269"/>
              <a:ext cx="2286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038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Comparison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124200" y="752579"/>
            <a:ext cx="3389696" cy="5800621"/>
            <a:chOff x="2508666" y="752579"/>
            <a:chExt cx="3389696" cy="580062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666" y="2057400"/>
              <a:ext cx="2688336" cy="226588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3892" y="752579"/>
              <a:ext cx="2532888" cy="130482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190" y="4267200"/>
              <a:ext cx="3350172" cy="228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881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Comparison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54623" y="2062918"/>
            <a:ext cx="4169664" cy="28451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48496" y="2223991"/>
            <a:ext cx="3142857" cy="16190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70407" y="1606835"/>
            <a:ext cx="3352283" cy="282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6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dirty="0"/>
              <a:t>Raspberry Pi and Pi Camera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1752600" y="5105400"/>
            <a:ext cx="2743200" cy="228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Raspberry Pi B+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5562600" y="4559300"/>
            <a:ext cx="2743200" cy="228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Pi NOIR Camera</a:t>
            </a:r>
          </a:p>
        </p:txBody>
      </p:sp>
      <p:grpSp>
        <p:nvGrpSpPr>
          <p:cNvPr id="2" name="Group 232"/>
          <p:cNvGrpSpPr/>
          <p:nvPr/>
        </p:nvGrpSpPr>
        <p:grpSpPr>
          <a:xfrm>
            <a:off x="1371600" y="2374392"/>
            <a:ext cx="3657600" cy="2578608"/>
            <a:chOff x="1371600" y="1066800"/>
            <a:chExt cx="3657600" cy="2578608"/>
          </a:xfrm>
        </p:grpSpPr>
        <p:sp>
          <p:nvSpPr>
            <p:cNvPr id="234" name="Rounded Rectangle 233"/>
            <p:cNvSpPr/>
            <p:nvPr/>
          </p:nvSpPr>
          <p:spPr>
            <a:xfrm>
              <a:off x="1600200" y="1295400"/>
              <a:ext cx="3063240" cy="2011680"/>
            </a:xfrm>
            <a:prstGeom prst="roundRect">
              <a:avLst>
                <a:gd name="adj" fmla="val 7904"/>
              </a:avLst>
            </a:prstGeom>
            <a:solidFill>
              <a:srgbClr val="339966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5" name="Straight Arrow Connector 234"/>
            <p:cNvCxnSpPr/>
            <p:nvPr/>
          </p:nvCxnSpPr>
          <p:spPr>
            <a:xfrm flipV="1">
              <a:off x="4876800" y="1295400"/>
              <a:ext cx="0" cy="201168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Rectangle 235"/>
            <p:cNvSpPr/>
            <p:nvPr/>
          </p:nvSpPr>
          <p:spPr>
            <a:xfrm>
              <a:off x="4800600" y="2206752"/>
              <a:ext cx="152400" cy="15544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56</a:t>
              </a:r>
            </a:p>
          </p:txBody>
        </p:sp>
        <p:cxnSp>
          <p:nvCxnSpPr>
            <p:cNvPr id="237" name="Straight Arrow Connector 236"/>
            <p:cNvCxnSpPr/>
            <p:nvPr/>
          </p:nvCxnSpPr>
          <p:spPr>
            <a:xfrm>
              <a:off x="1600200" y="3505200"/>
              <a:ext cx="30632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Rectangle 237"/>
            <p:cNvSpPr/>
            <p:nvPr/>
          </p:nvSpPr>
          <p:spPr>
            <a:xfrm>
              <a:off x="3048000" y="3429000"/>
              <a:ext cx="228600" cy="1524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85</a:t>
              </a:r>
            </a:p>
          </p:txBody>
        </p:sp>
        <p:cxnSp>
          <p:nvCxnSpPr>
            <p:cNvPr id="239" name="Straight Connector 238"/>
            <p:cNvCxnSpPr/>
            <p:nvPr/>
          </p:nvCxnSpPr>
          <p:spPr>
            <a:xfrm flipV="1">
              <a:off x="1600200" y="3352800"/>
              <a:ext cx="0" cy="2926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flipV="1">
              <a:off x="4663440" y="3352800"/>
              <a:ext cx="0" cy="2926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4736592" y="1295400"/>
              <a:ext cx="2926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4736592" y="3307080"/>
              <a:ext cx="2926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42"/>
            <p:cNvGrpSpPr/>
            <p:nvPr/>
          </p:nvGrpSpPr>
          <p:grpSpPr>
            <a:xfrm>
              <a:off x="3697705" y="1312067"/>
              <a:ext cx="219456" cy="219456"/>
              <a:chOff x="5257800" y="1349215"/>
              <a:chExt cx="219456" cy="219456"/>
            </a:xfrm>
          </p:grpSpPr>
          <p:sp>
            <p:nvSpPr>
              <p:cNvPr id="261" name="Oval 260"/>
              <p:cNvSpPr/>
              <p:nvPr/>
            </p:nvSpPr>
            <p:spPr>
              <a:xfrm>
                <a:off x="5257800" y="1349215"/>
                <a:ext cx="219456" cy="219456"/>
              </a:xfrm>
              <a:prstGeom prst="ellipse">
                <a:avLst/>
              </a:prstGeom>
              <a:solidFill>
                <a:srgbClr val="CCCC0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/>
              <p:cNvSpPr/>
              <p:nvPr/>
            </p:nvSpPr>
            <p:spPr>
              <a:xfrm>
                <a:off x="5317236" y="1408651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243"/>
            <p:cNvGrpSpPr/>
            <p:nvPr/>
          </p:nvGrpSpPr>
          <p:grpSpPr>
            <a:xfrm>
              <a:off x="3697705" y="3071434"/>
              <a:ext cx="219456" cy="219456"/>
              <a:chOff x="5257800" y="1349215"/>
              <a:chExt cx="219456" cy="219456"/>
            </a:xfrm>
          </p:grpSpPr>
          <p:sp>
            <p:nvSpPr>
              <p:cNvPr id="259" name="Oval 258"/>
              <p:cNvSpPr/>
              <p:nvPr/>
            </p:nvSpPr>
            <p:spPr>
              <a:xfrm>
                <a:off x="5257800" y="1349215"/>
                <a:ext cx="219456" cy="219456"/>
              </a:xfrm>
              <a:prstGeom prst="ellipse">
                <a:avLst/>
              </a:prstGeom>
              <a:solidFill>
                <a:srgbClr val="CCCC0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/>
              <p:cNvSpPr/>
              <p:nvPr/>
            </p:nvSpPr>
            <p:spPr>
              <a:xfrm>
                <a:off x="5317236" y="1408651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244"/>
            <p:cNvGrpSpPr/>
            <p:nvPr/>
          </p:nvGrpSpPr>
          <p:grpSpPr>
            <a:xfrm>
              <a:off x="1616489" y="3071434"/>
              <a:ext cx="219456" cy="219456"/>
              <a:chOff x="5257800" y="1349215"/>
              <a:chExt cx="219456" cy="219456"/>
            </a:xfrm>
          </p:grpSpPr>
          <p:sp>
            <p:nvSpPr>
              <p:cNvPr id="257" name="Oval 256"/>
              <p:cNvSpPr/>
              <p:nvPr/>
            </p:nvSpPr>
            <p:spPr>
              <a:xfrm>
                <a:off x="5257800" y="1349215"/>
                <a:ext cx="219456" cy="219456"/>
              </a:xfrm>
              <a:prstGeom prst="ellipse">
                <a:avLst/>
              </a:prstGeom>
              <a:solidFill>
                <a:srgbClr val="CCCC0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/>
              <p:cNvSpPr/>
              <p:nvPr/>
            </p:nvSpPr>
            <p:spPr>
              <a:xfrm>
                <a:off x="5317236" y="1408651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245"/>
            <p:cNvGrpSpPr/>
            <p:nvPr/>
          </p:nvGrpSpPr>
          <p:grpSpPr>
            <a:xfrm>
              <a:off x="1616489" y="1312067"/>
              <a:ext cx="219456" cy="219456"/>
              <a:chOff x="5257800" y="1349215"/>
              <a:chExt cx="219456" cy="219456"/>
            </a:xfrm>
          </p:grpSpPr>
          <p:sp>
            <p:nvSpPr>
              <p:cNvPr id="255" name="Oval 254"/>
              <p:cNvSpPr/>
              <p:nvPr/>
            </p:nvSpPr>
            <p:spPr>
              <a:xfrm>
                <a:off x="5257800" y="1349215"/>
                <a:ext cx="219456" cy="219456"/>
              </a:xfrm>
              <a:prstGeom prst="ellipse">
                <a:avLst/>
              </a:prstGeom>
              <a:solidFill>
                <a:srgbClr val="CCCC0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5317236" y="1408651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7" name="Straight Arrow Connector 246"/>
            <p:cNvCxnSpPr/>
            <p:nvPr/>
          </p:nvCxnSpPr>
          <p:spPr>
            <a:xfrm flipH="1">
              <a:off x="1729931" y="1143000"/>
              <a:ext cx="2084832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Rectangle 247"/>
            <p:cNvSpPr/>
            <p:nvPr/>
          </p:nvSpPr>
          <p:spPr>
            <a:xfrm>
              <a:off x="2590800" y="1066800"/>
              <a:ext cx="228600" cy="1524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58</a:t>
              </a:r>
            </a:p>
          </p:txBody>
        </p:sp>
        <p:cxnSp>
          <p:nvCxnSpPr>
            <p:cNvPr id="249" name="Straight Connector 248"/>
            <p:cNvCxnSpPr/>
            <p:nvPr/>
          </p:nvCxnSpPr>
          <p:spPr>
            <a:xfrm flipV="1">
              <a:off x="1727011" y="1066800"/>
              <a:ext cx="1332" cy="27127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flipV="1">
              <a:off x="3807433" y="1066800"/>
              <a:ext cx="0" cy="27127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1371600" y="1421795"/>
              <a:ext cx="27184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1371600" y="3181162"/>
              <a:ext cx="27184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 flipV="1">
              <a:off x="1447800" y="1418147"/>
              <a:ext cx="0" cy="1764792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Rectangle 253"/>
            <p:cNvSpPr/>
            <p:nvPr/>
          </p:nvSpPr>
          <p:spPr>
            <a:xfrm>
              <a:off x="1371600" y="22098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49</a:t>
              </a:r>
            </a:p>
          </p:txBody>
        </p:sp>
      </p:grpSp>
      <p:sp>
        <p:nvSpPr>
          <p:cNvPr id="263" name="Rectangle 262"/>
          <p:cNvSpPr/>
          <p:nvPr/>
        </p:nvSpPr>
        <p:spPr>
          <a:xfrm>
            <a:off x="1752600" y="5410200"/>
            <a:ext cx="2743200" cy="228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4× M2.5 Mounting Holes</a:t>
            </a:r>
          </a:p>
        </p:txBody>
      </p:sp>
      <p:grpSp>
        <p:nvGrpSpPr>
          <p:cNvPr id="7" name="Group 263"/>
          <p:cNvGrpSpPr/>
          <p:nvPr/>
        </p:nvGrpSpPr>
        <p:grpSpPr>
          <a:xfrm>
            <a:off x="6172200" y="2401824"/>
            <a:ext cx="1676400" cy="1865376"/>
            <a:chOff x="6172200" y="2133600"/>
            <a:chExt cx="1676400" cy="1865376"/>
          </a:xfrm>
        </p:grpSpPr>
        <p:grpSp>
          <p:nvGrpSpPr>
            <p:cNvPr id="9" name="Group 264"/>
            <p:cNvGrpSpPr/>
            <p:nvPr/>
          </p:nvGrpSpPr>
          <p:grpSpPr>
            <a:xfrm>
              <a:off x="6636543" y="3200400"/>
              <a:ext cx="576072" cy="512064"/>
              <a:chOff x="6636543" y="3221736"/>
              <a:chExt cx="576072" cy="512064"/>
            </a:xfrm>
          </p:grpSpPr>
          <p:sp>
            <p:nvSpPr>
              <p:cNvPr id="295" name="Rectangle 294"/>
              <p:cNvSpPr/>
              <p:nvPr/>
            </p:nvSpPr>
            <p:spPr>
              <a:xfrm>
                <a:off x="6636543" y="3221736"/>
                <a:ext cx="576072" cy="5120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295"/>
              <p:cNvGrpSpPr/>
              <p:nvPr/>
            </p:nvGrpSpPr>
            <p:grpSpPr>
              <a:xfrm>
                <a:off x="6636543" y="3221736"/>
                <a:ext cx="576072" cy="512064"/>
                <a:chOff x="8001000" y="3221736"/>
                <a:chExt cx="762000" cy="512064"/>
              </a:xfrm>
            </p:grpSpPr>
            <p:cxnSp>
              <p:nvCxnSpPr>
                <p:cNvPr id="297" name="Straight Connector 296"/>
                <p:cNvCxnSpPr/>
                <p:nvPr/>
              </p:nvCxnSpPr>
              <p:spPr>
                <a:xfrm flipV="1">
                  <a:off x="81026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 flipV="1">
                  <a:off x="81534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9" name="Straight Connector 298"/>
                <p:cNvCxnSpPr/>
                <p:nvPr/>
              </p:nvCxnSpPr>
              <p:spPr>
                <a:xfrm flipV="1">
                  <a:off x="82042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0" name="Straight Connector 299"/>
                <p:cNvCxnSpPr/>
                <p:nvPr/>
              </p:nvCxnSpPr>
              <p:spPr>
                <a:xfrm flipV="1">
                  <a:off x="82550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1" name="Straight Connector 300"/>
                <p:cNvCxnSpPr/>
                <p:nvPr/>
              </p:nvCxnSpPr>
              <p:spPr>
                <a:xfrm flipV="1">
                  <a:off x="83058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2" name="Straight Connector 301"/>
                <p:cNvCxnSpPr/>
                <p:nvPr/>
              </p:nvCxnSpPr>
              <p:spPr>
                <a:xfrm flipV="1">
                  <a:off x="83566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3" name="Straight Connector 302"/>
                <p:cNvCxnSpPr/>
                <p:nvPr/>
              </p:nvCxnSpPr>
              <p:spPr>
                <a:xfrm flipV="1">
                  <a:off x="84074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4" name="Straight Connector 303"/>
                <p:cNvCxnSpPr/>
                <p:nvPr/>
              </p:nvCxnSpPr>
              <p:spPr>
                <a:xfrm flipV="1">
                  <a:off x="84582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5" name="Straight Connector 304"/>
                <p:cNvCxnSpPr/>
                <p:nvPr/>
              </p:nvCxnSpPr>
              <p:spPr>
                <a:xfrm flipV="1">
                  <a:off x="85090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6" name="Straight Connector 305"/>
                <p:cNvCxnSpPr/>
                <p:nvPr/>
              </p:nvCxnSpPr>
              <p:spPr>
                <a:xfrm flipV="1">
                  <a:off x="85598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7" name="Straight Connector 306"/>
                <p:cNvCxnSpPr/>
                <p:nvPr/>
              </p:nvCxnSpPr>
              <p:spPr>
                <a:xfrm flipV="1">
                  <a:off x="86106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 flipV="1">
                  <a:off x="86614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9" name="Straight Connector 308"/>
                <p:cNvCxnSpPr/>
                <p:nvPr/>
              </p:nvCxnSpPr>
              <p:spPr>
                <a:xfrm flipV="1">
                  <a:off x="87122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0" name="Straight Connector 309"/>
                <p:cNvCxnSpPr/>
                <p:nvPr/>
              </p:nvCxnSpPr>
              <p:spPr>
                <a:xfrm flipV="1">
                  <a:off x="87630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1" name="Straight Connector 310"/>
                <p:cNvCxnSpPr/>
                <p:nvPr/>
              </p:nvCxnSpPr>
              <p:spPr>
                <a:xfrm flipV="1">
                  <a:off x="80518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2" name="Straight Connector 311"/>
                <p:cNvCxnSpPr/>
                <p:nvPr/>
              </p:nvCxnSpPr>
              <p:spPr>
                <a:xfrm flipV="1">
                  <a:off x="80010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66" name="Rectangle 265"/>
            <p:cNvSpPr/>
            <p:nvPr/>
          </p:nvSpPr>
          <p:spPr>
            <a:xfrm>
              <a:off x="6477000" y="2349500"/>
              <a:ext cx="896112" cy="8686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266"/>
            <p:cNvGrpSpPr/>
            <p:nvPr/>
          </p:nvGrpSpPr>
          <p:grpSpPr>
            <a:xfrm>
              <a:off x="6784088" y="2764536"/>
              <a:ext cx="283464" cy="283464"/>
              <a:chOff x="6629400" y="2501900"/>
              <a:chExt cx="283464" cy="283464"/>
            </a:xfrm>
          </p:grpSpPr>
          <p:sp>
            <p:nvSpPr>
              <p:cNvPr id="293" name="Rectangle 292"/>
              <p:cNvSpPr/>
              <p:nvPr/>
            </p:nvSpPr>
            <p:spPr>
              <a:xfrm>
                <a:off x="6629400" y="2501900"/>
                <a:ext cx="283464" cy="28346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6629400" y="2501900"/>
                <a:ext cx="283464" cy="28346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8" name="Oval 267"/>
            <p:cNvSpPr/>
            <p:nvPr/>
          </p:nvSpPr>
          <p:spPr>
            <a:xfrm>
              <a:off x="6500810" y="2371724"/>
              <a:ext cx="100584" cy="100584"/>
            </a:xfrm>
            <a:prstGeom prst="ellipse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9" name="Straight Connector 268"/>
            <p:cNvCxnSpPr/>
            <p:nvPr/>
          </p:nvCxnSpPr>
          <p:spPr>
            <a:xfrm>
              <a:off x="6272210" y="2349500"/>
              <a:ext cx="17373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7250905" y="2371724"/>
              <a:ext cx="100584" cy="100584"/>
            </a:xfrm>
            <a:prstGeom prst="ellipse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1" name="Straight Connector 270"/>
            <p:cNvCxnSpPr/>
            <p:nvPr/>
          </p:nvCxnSpPr>
          <p:spPr>
            <a:xfrm>
              <a:off x="7405686" y="2422016"/>
              <a:ext cx="17373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Oval 271"/>
            <p:cNvSpPr/>
            <p:nvPr/>
          </p:nvSpPr>
          <p:spPr>
            <a:xfrm>
              <a:off x="7250905" y="2828924"/>
              <a:ext cx="100584" cy="100584"/>
            </a:xfrm>
            <a:prstGeom prst="ellipse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3" name="Straight Connector 272"/>
            <p:cNvCxnSpPr/>
            <p:nvPr/>
          </p:nvCxnSpPr>
          <p:spPr>
            <a:xfrm>
              <a:off x="7405685" y="2879216"/>
              <a:ext cx="17373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Oval 273"/>
            <p:cNvSpPr/>
            <p:nvPr/>
          </p:nvSpPr>
          <p:spPr>
            <a:xfrm>
              <a:off x="6500810" y="2828924"/>
              <a:ext cx="100584" cy="100584"/>
            </a:xfrm>
            <a:prstGeom prst="ellipse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5" name="Straight Connector 274"/>
            <p:cNvCxnSpPr/>
            <p:nvPr/>
          </p:nvCxnSpPr>
          <p:spPr>
            <a:xfrm flipV="1">
              <a:off x="6324600" y="2349500"/>
              <a:ext cx="0" cy="868680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6272210" y="3218180"/>
              <a:ext cx="17373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 flipV="1">
              <a:off x="7218965" y="3733800"/>
              <a:ext cx="0" cy="17678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flipV="1">
              <a:off x="6630193" y="3733800"/>
              <a:ext cx="0" cy="17678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/>
            <p:nvPr/>
          </p:nvCxnSpPr>
          <p:spPr>
            <a:xfrm>
              <a:off x="6636543" y="3834384"/>
              <a:ext cx="576072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Rectangle 279"/>
            <p:cNvSpPr/>
            <p:nvPr/>
          </p:nvSpPr>
          <p:spPr>
            <a:xfrm>
              <a:off x="6812761" y="3846576"/>
              <a:ext cx="228600" cy="1524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16.2</a:t>
              </a: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7543800" y="2971800"/>
              <a:ext cx="304800" cy="1524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9.35</a:t>
              </a: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7543800" y="2295524"/>
              <a:ext cx="193688" cy="17640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283" name="Straight Arrow Connector 282"/>
            <p:cNvCxnSpPr/>
            <p:nvPr/>
          </p:nvCxnSpPr>
          <p:spPr>
            <a:xfrm flipV="1">
              <a:off x="7493000" y="2879216"/>
              <a:ext cx="0" cy="34252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/>
            <p:cNvCxnSpPr/>
            <p:nvPr/>
          </p:nvCxnSpPr>
          <p:spPr>
            <a:xfrm flipV="1">
              <a:off x="7493000" y="2422016"/>
              <a:ext cx="0" cy="14973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/>
            <p:nvPr/>
          </p:nvCxnSpPr>
          <p:spPr>
            <a:xfrm>
              <a:off x="7493000" y="2203196"/>
              <a:ext cx="0" cy="14630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>
              <a:off x="7405686" y="2349500"/>
              <a:ext cx="17373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flipH="1">
              <a:off x="6477000" y="2209800"/>
              <a:ext cx="896112" cy="0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flipV="1">
              <a:off x="7373112" y="2133600"/>
              <a:ext cx="0" cy="17678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flipV="1">
              <a:off x="6477000" y="2133600"/>
              <a:ext cx="0" cy="17678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Rectangle 289"/>
            <p:cNvSpPr/>
            <p:nvPr/>
          </p:nvSpPr>
          <p:spPr>
            <a:xfrm>
              <a:off x="6810372" y="2133600"/>
              <a:ext cx="228600" cy="1524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6172200" y="2667000"/>
              <a:ext cx="273746" cy="1524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23.9</a:t>
              </a:r>
            </a:p>
          </p:txBody>
        </p:sp>
        <p:cxnSp>
          <p:nvCxnSpPr>
            <p:cNvPr id="292" name="Straight Connector 291"/>
            <p:cNvCxnSpPr/>
            <p:nvPr/>
          </p:nvCxnSpPr>
          <p:spPr>
            <a:xfrm>
              <a:off x="7405686" y="3218180"/>
              <a:ext cx="17373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3" name="Rectangle 312"/>
          <p:cNvSpPr/>
          <p:nvPr/>
        </p:nvSpPr>
        <p:spPr>
          <a:xfrm>
            <a:off x="5562600" y="4876800"/>
            <a:ext cx="2743200" cy="228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4× M2 Mounting Holes</a:t>
            </a:r>
          </a:p>
        </p:txBody>
      </p:sp>
      <p:sp>
        <p:nvSpPr>
          <p:cNvPr id="314" name="Rectangle 313"/>
          <p:cNvSpPr/>
          <p:nvPr/>
        </p:nvSpPr>
        <p:spPr>
          <a:xfrm>
            <a:off x="5562600" y="5181600"/>
            <a:ext cx="2743200" cy="228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PCB ~1 mm thick</a:t>
            </a:r>
          </a:p>
        </p:txBody>
      </p:sp>
      <p:sp>
        <p:nvSpPr>
          <p:cNvPr id="315" name="Rectangle 314"/>
          <p:cNvSpPr/>
          <p:nvPr/>
        </p:nvSpPr>
        <p:spPr>
          <a:xfrm>
            <a:off x="5562600" y="5486400"/>
            <a:ext cx="2743200" cy="4572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6 mm from face of camera to reverse side of the PCB</a:t>
            </a:r>
          </a:p>
        </p:txBody>
      </p:sp>
    </p:spTree>
    <p:extLst>
      <p:ext uri="{BB962C8B-B14F-4D97-AF65-F5344CB8AC3E}">
        <p14:creationId xmlns:p14="http://schemas.microsoft.com/office/powerpoint/2010/main" val="3301281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954734" y="2472979"/>
            <a:ext cx="1531620" cy="1005840"/>
            <a:chOff x="5954734" y="2472979"/>
            <a:chExt cx="1531620" cy="1005840"/>
          </a:xfrm>
        </p:grpSpPr>
        <p:sp>
          <p:nvSpPr>
            <p:cNvPr id="4" name="Rounded Rectangle 143"/>
            <p:cNvSpPr/>
            <p:nvPr/>
          </p:nvSpPr>
          <p:spPr>
            <a:xfrm>
              <a:off x="5954734" y="2472979"/>
              <a:ext cx="1531620" cy="1005840"/>
            </a:xfrm>
            <a:prstGeom prst="roundRect">
              <a:avLst>
                <a:gd name="adj" fmla="val 790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7007653" y="2481800"/>
              <a:ext cx="110165" cy="110164"/>
              <a:chOff x="5257800" y="1349215"/>
              <a:chExt cx="219456" cy="219456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7800" y="1349215"/>
                <a:ext cx="219456" cy="21945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317236" y="1408651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7007653" y="3364979"/>
              <a:ext cx="110165" cy="110164"/>
              <a:chOff x="5257800" y="1349215"/>
              <a:chExt cx="219456" cy="219456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5257800" y="1349215"/>
                <a:ext cx="219456" cy="21945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5317236" y="1408651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962909" y="3364979"/>
              <a:ext cx="110165" cy="110164"/>
              <a:chOff x="5257800" y="1349215"/>
              <a:chExt cx="219456" cy="219456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5257800" y="1349215"/>
                <a:ext cx="219456" cy="21945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317236" y="1408651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962909" y="2481800"/>
              <a:ext cx="110165" cy="110164"/>
              <a:chOff x="5257800" y="1349215"/>
              <a:chExt cx="219456" cy="219456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5257800" y="1349215"/>
                <a:ext cx="219456" cy="21945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317236" y="1408651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ounded Rectangle 149"/>
            <p:cNvSpPr/>
            <p:nvPr/>
          </p:nvSpPr>
          <p:spPr>
            <a:xfrm>
              <a:off x="6081711" y="2481266"/>
              <a:ext cx="914400" cy="94488"/>
            </a:xfrm>
            <a:prstGeom prst="roundRect">
              <a:avLst>
                <a:gd name="adj" fmla="val 7904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GPIO Header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7124542" y="2472979"/>
              <a:ext cx="0" cy="100584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962650" y="3362598"/>
              <a:ext cx="114300" cy="11433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008019" y="3362598"/>
              <a:ext cx="114300" cy="11433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5962650" y="3012001"/>
              <a:ext cx="1161892" cy="47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5962650" y="2479637"/>
              <a:ext cx="114300" cy="11433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008019" y="2479637"/>
              <a:ext cx="114300" cy="11433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962650" y="2893375"/>
              <a:ext cx="114300" cy="11433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008019" y="2893375"/>
              <a:ext cx="114300" cy="11433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96000" y="2667000"/>
              <a:ext cx="9144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5720" tIns="45720" rIns="45720" bIns="45720" rtlCol="0" anchor="ctr"/>
            <a:lstStyle/>
            <a:p>
              <a:pPr algn="ctr"/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RPi Zero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96000" y="3124200"/>
              <a:ext cx="9144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5720" tIns="45720" rIns="45720" bIns="45720" rtlCol="0" anchor="ctr"/>
            <a:lstStyle/>
            <a:p>
              <a:pPr algn="ctr"/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RPi 1 A+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65848" y="2724152"/>
              <a:ext cx="301752" cy="502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5720" tIns="45720" rIns="45720" bIns="45720" rtlCol="0" anchor="ctr"/>
            <a:lstStyle/>
            <a:p>
              <a:pPr algn="ctr"/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RPi</a:t>
              </a:r>
            </a:p>
            <a:p>
              <a:pPr algn="ctr"/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B+/</a:t>
              </a:r>
            </a:p>
            <a:p>
              <a:pPr algn="ctr"/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3488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990600" y="2668016"/>
            <a:ext cx="896112" cy="1370584"/>
            <a:chOff x="4038600" y="2654300"/>
            <a:chExt cx="896112" cy="1370584"/>
          </a:xfrm>
        </p:grpSpPr>
        <p:grpSp>
          <p:nvGrpSpPr>
            <p:cNvPr id="4" name="Group 264"/>
            <p:cNvGrpSpPr/>
            <p:nvPr/>
          </p:nvGrpSpPr>
          <p:grpSpPr>
            <a:xfrm>
              <a:off x="4198143" y="3512820"/>
              <a:ext cx="576072" cy="512064"/>
              <a:chOff x="6636543" y="3221736"/>
              <a:chExt cx="576072" cy="512064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636543" y="3221736"/>
                <a:ext cx="576072" cy="5120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295"/>
              <p:cNvGrpSpPr/>
              <p:nvPr/>
            </p:nvGrpSpPr>
            <p:grpSpPr>
              <a:xfrm>
                <a:off x="6636543" y="3221736"/>
                <a:ext cx="576072" cy="512064"/>
                <a:chOff x="8001000" y="3221736"/>
                <a:chExt cx="762000" cy="512064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 flipV="1">
                  <a:off x="81026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81534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V="1">
                  <a:off x="82042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82550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V="1">
                  <a:off x="83058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83566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84074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84582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85090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V="1">
                  <a:off x="85598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86106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V="1">
                  <a:off x="86614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87122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87630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80518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80010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5" name="Rectangle 4"/>
            <p:cNvSpPr/>
            <p:nvPr/>
          </p:nvSpPr>
          <p:spPr>
            <a:xfrm>
              <a:off x="4038600" y="2654300"/>
              <a:ext cx="896112" cy="8686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062410" y="2676524"/>
              <a:ext cx="100584" cy="100584"/>
            </a:xfrm>
            <a:prstGeom prst="ellipse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812505" y="2676524"/>
              <a:ext cx="100584" cy="100584"/>
            </a:xfrm>
            <a:prstGeom prst="ellipse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812505" y="3133724"/>
              <a:ext cx="100584" cy="100584"/>
            </a:xfrm>
            <a:prstGeom prst="ellipse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062410" y="3133724"/>
              <a:ext cx="100584" cy="100584"/>
            </a:xfrm>
            <a:prstGeom prst="ellipse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4384548" y="2911475"/>
              <a:ext cx="201168" cy="155448"/>
              <a:chOff x="4191000" y="4440936"/>
              <a:chExt cx="201168" cy="512064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4191000" y="4440936"/>
                <a:ext cx="201168" cy="512064"/>
              </a:xfrm>
              <a:prstGeom prst="rect">
                <a:avLst/>
              </a:prstGeom>
              <a:solidFill>
                <a:srgbClr val="CC99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295"/>
              <p:cNvGrpSpPr/>
              <p:nvPr/>
            </p:nvGrpSpPr>
            <p:grpSpPr>
              <a:xfrm>
                <a:off x="4191000" y="4440936"/>
                <a:ext cx="201168" cy="512064"/>
                <a:chOff x="8001000" y="3221736"/>
                <a:chExt cx="762000" cy="512064"/>
              </a:xfrm>
            </p:grpSpPr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81026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rgbClr val="FFDB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81534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rgbClr val="FFDB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82042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rgbClr val="FFDB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82550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rgbClr val="FFDB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83058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rgbClr val="FFDB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83566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rgbClr val="FFDB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84074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rgbClr val="FFDB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84582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rgbClr val="FFDB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V="1">
                  <a:off x="85090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rgbClr val="FFDB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V="1">
                  <a:off x="85598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rgbClr val="FFDB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86106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rgbClr val="FFDB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86614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rgbClr val="FFDB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87122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rgbClr val="FFDB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V="1">
                  <a:off x="87630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rgbClr val="FFDB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80518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rgbClr val="FFDB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V="1">
                  <a:off x="80010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rgbClr val="FFDB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52" name="Rounded Rectangle 51"/>
            <p:cNvSpPr/>
            <p:nvPr/>
          </p:nvSpPr>
          <p:spPr>
            <a:xfrm>
              <a:off x="4343400" y="2743200"/>
              <a:ext cx="283464" cy="182880"/>
            </a:xfrm>
            <a:prstGeom prst="roundRect">
              <a:avLst/>
            </a:prstGeom>
            <a:solidFill>
              <a:srgbClr val="CC9762"/>
            </a:solidFill>
            <a:ln w="12700">
              <a:solidFill>
                <a:srgbClr val="DEBC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Group 266"/>
            <p:cNvGrpSpPr/>
            <p:nvPr/>
          </p:nvGrpSpPr>
          <p:grpSpPr>
            <a:xfrm>
              <a:off x="4345688" y="3069336"/>
              <a:ext cx="283464" cy="283464"/>
              <a:chOff x="6629400" y="2501900"/>
              <a:chExt cx="283464" cy="28346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629400" y="2501900"/>
                <a:ext cx="283464" cy="28346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629400" y="2501900"/>
                <a:ext cx="283464" cy="28346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6725412" y="2597912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81" name="Pictur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667000"/>
            <a:ext cx="914400" cy="1371600"/>
          </a:xfrm>
          <a:prstGeom prst="rect">
            <a:avLst/>
          </a:prstGeom>
        </p:spPr>
      </p:pic>
      <p:grpSp>
        <p:nvGrpSpPr>
          <p:cNvPr id="184" name="Group 183"/>
          <p:cNvGrpSpPr/>
          <p:nvPr/>
        </p:nvGrpSpPr>
        <p:grpSpPr>
          <a:xfrm>
            <a:off x="990600" y="4267200"/>
            <a:ext cx="896112" cy="2284984"/>
            <a:chOff x="4038600" y="4268216"/>
            <a:chExt cx="896112" cy="2284984"/>
          </a:xfrm>
        </p:grpSpPr>
        <p:grpSp>
          <p:nvGrpSpPr>
            <p:cNvPr id="83" name="Group 264"/>
            <p:cNvGrpSpPr/>
            <p:nvPr/>
          </p:nvGrpSpPr>
          <p:grpSpPr>
            <a:xfrm>
              <a:off x="4198143" y="5126736"/>
              <a:ext cx="576072" cy="1426464"/>
              <a:chOff x="6636543" y="3221736"/>
              <a:chExt cx="576072" cy="512064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6636543" y="3221736"/>
                <a:ext cx="576072" cy="5120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4" name="Group 295"/>
              <p:cNvGrpSpPr/>
              <p:nvPr/>
            </p:nvGrpSpPr>
            <p:grpSpPr>
              <a:xfrm>
                <a:off x="6636543" y="3221736"/>
                <a:ext cx="576072" cy="512064"/>
                <a:chOff x="8001000" y="3221736"/>
                <a:chExt cx="762000" cy="512064"/>
              </a:xfrm>
            </p:grpSpPr>
            <p:cxnSp>
              <p:nvCxnSpPr>
                <p:cNvPr id="115" name="Straight Connector 114"/>
                <p:cNvCxnSpPr/>
                <p:nvPr/>
              </p:nvCxnSpPr>
              <p:spPr>
                <a:xfrm flipV="1">
                  <a:off x="81026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 flipV="1">
                  <a:off x="81534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flipV="1">
                  <a:off x="82042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flipV="1">
                  <a:off x="82550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 flipV="1">
                  <a:off x="83058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 flipV="1">
                  <a:off x="83566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flipV="1">
                  <a:off x="84074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flipV="1">
                  <a:off x="84582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V="1">
                  <a:off x="85090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flipV="1">
                  <a:off x="85598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flipV="1">
                  <a:off x="86106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 flipV="1">
                  <a:off x="86614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flipV="1">
                  <a:off x="87122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flipV="1">
                  <a:off x="87630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V="1">
                  <a:off x="80518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flipV="1">
                  <a:off x="80010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84" name="Rectangle 83"/>
            <p:cNvSpPr/>
            <p:nvPr/>
          </p:nvSpPr>
          <p:spPr>
            <a:xfrm>
              <a:off x="4038600" y="4268216"/>
              <a:ext cx="896112" cy="8686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062410" y="4290440"/>
              <a:ext cx="100584" cy="100584"/>
            </a:xfrm>
            <a:prstGeom prst="ellipse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4812505" y="4290440"/>
              <a:ext cx="100584" cy="100584"/>
            </a:xfrm>
            <a:prstGeom prst="ellipse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812505" y="4747640"/>
              <a:ext cx="100584" cy="100584"/>
            </a:xfrm>
            <a:prstGeom prst="ellipse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4062410" y="4747640"/>
              <a:ext cx="100584" cy="100584"/>
            </a:xfrm>
            <a:prstGeom prst="ellipse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4384548" y="4525391"/>
              <a:ext cx="201168" cy="155448"/>
              <a:chOff x="4191000" y="4440936"/>
              <a:chExt cx="201168" cy="512064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4191000" y="4440936"/>
                <a:ext cx="201168" cy="512064"/>
              </a:xfrm>
              <a:prstGeom prst="rect">
                <a:avLst/>
              </a:prstGeom>
              <a:solidFill>
                <a:srgbClr val="CC99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6" name="Group 295"/>
              <p:cNvGrpSpPr/>
              <p:nvPr/>
            </p:nvGrpSpPr>
            <p:grpSpPr>
              <a:xfrm>
                <a:off x="4191000" y="4440936"/>
                <a:ext cx="201168" cy="512064"/>
                <a:chOff x="8001000" y="3221736"/>
                <a:chExt cx="762000" cy="512064"/>
              </a:xfrm>
            </p:grpSpPr>
            <p:cxnSp>
              <p:nvCxnSpPr>
                <p:cNvPr id="97" name="Straight Connector 96"/>
                <p:cNvCxnSpPr/>
                <p:nvPr/>
              </p:nvCxnSpPr>
              <p:spPr>
                <a:xfrm flipV="1">
                  <a:off x="81026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rgbClr val="FFDB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flipV="1">
                  <a:off x="81534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rgbClr val="FFDB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 flipV="1">
                  <a:off x="82042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rgbClr val="FFDB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 flipV="1">
                  <a:off x="82550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rgbClr val="FFDB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 flipV="1">
                  <a:off x="83058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rgbClr val="FFDB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 flipV="1">
                  <a:off x="83566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rgbClr val="FFDB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flipV="1">
                  <a:off x="84074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rgbClr val="FFDB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 flipV="1">
                  <a:off x="84582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rgbClr val="FFDB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 flipV="1">
                  <a:off x="85090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rgbClr val="FFDB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 flipV="1">
                  <a:off x="85598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rgbClr val="FFDB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 flipV="1">
                  <a:off x="86106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rgbClr val="FFDB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flipV="1">
                  <a:off x="86614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rgbClr val="FFDB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flipV="1">
                  <a:off x="87122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rgbClr val="FFDB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flipV="1">
                  <a:off x="87630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rgbClr val="FFDB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flipV="1">
                  <a:off x="80518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rgbClr val="FFDB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flipV="1">
                  <a:off x="80010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rgbClr val="FFDB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90" name="Rounded Rectangle 89"/>
            <p:cNvSpPr/>
            <p:nvPr/>
          </p:nvSpPr>
          <p:spPr>
            <a:xfrm>
              <a:off x="4343400" y="4357116"/>
              <a:ext cx="283464" cy="182880"/>
            </a:xfrm>
            <a:prstGeom prst="roundRect">
              <a:avLst/>
            </a:prstGeom>
            <a:solidFill>
              <a:srgbClr val="CC9762"/>
            </a:solidFill>
            <a:ln w="12700">
              <a:solidFill>
                <a:srgbClr val="DEBC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91" name="Group 266"/>
            <p:cNvGrpSpPr/>
            <p:nvPr/>
          </p:nvGrpSpPr>
          <p:grpSpPr>
            <a:xfrm>
              <a:off x="4345688" y="4683252"/>
              <a:ext cx="283464" cy="283464"/>
              <a:chOff x="6629400" y="2501900"/>
              <a:chExt cx="283464" cy="283464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6629400" y="2501900"/>
                <a:ext cx="283464" cy="28346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6629400" y="2501900"/>
                <a:ext cx="283464" cy="28346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6725412" y="2597912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85" name="Picture 1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4267200"/>
            <a:ext cx="914400" cy="2286000"/>
          </a:xfrm>
          <a:prstGeom prst="rect">
            <a:avLst/>
          </a:prstGeom>
        </p:spPr>
      </p:pic>
      <p:grpSp>
        <p:nvGrpSpPr>
          <p:cNvPr id="235" name="Group 234"/>
          <p:cNvGrpSpPr/>
          <p:nvPr/>
        </p:nvGrpSpPr>
        <p:grpSpPr>
          <a:xfrm>
            <a:off x="4343400" y="2667000"/>
            <a:ext cx="896112" cy="3199384"/>
            <a:chOff x="4343400" y="2667000"/>
            <a:chExt cx="896112" cy="3199384"/>
          </a:xfrm>
        </p:grpSpPr>
        <p:grpSp>
          <p:nvGrpSpPr>
            <p:cNvPr id="187" name="Group 264"/>
            <p:cNvGrpSpPr/>
            <p:nvPr/>
          </p:nvGrpSpPr>
          <p:grpSpPr>
            <a:xfrm>
              <a:off x="4502943" y="3525520"/>
              <a:ext cx="576072" cy="2340864"/>
              <a:chOff x="6636543" y="3221736"/>
              <a:chExt cx="576072" cy="512064"/>
            </a:xfrm>
          </p:grpSpPr>
          <p:sp>
            <p:nvSpPr>
              <p:cNvPr id="217" name="Rectangle 216"/>
              <p:cNvSpPr/>
              <p:nvPr/>
            </p:nvSpPr>
            <p:spPr>
              <a:xfrm>
                <a:off x="6636543" y="3221736"/>
                <a:ext cx="576072" cy="5120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8" name="Group 295"/>
              <p:cNvGrpSpPr/>
              <p:nvPr/>
            </p:nvGrpSpPr>
            <p:grpSpPr>
              <a:xfrm>
                <a:off x="6636543" y="3221736"/>
                <a:ext cx="576072" cy="512064"/>
                <a:chOff x="8001000" y="3221736"/>
                <a:chExt cx="762000" cy="512064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 flipV="1">
                  <a:off x="81026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 flipV="1">
                  <a:off x="81534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>
                <a:xfrm flipV="1">
                  <a:off x="82042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 flipV="1">
                  <a:off x="82550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 flipV="1">
                  <a:off x="83058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 flipV="1">
                  <a:off x="83566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 flipV="1">
                  <a:off x="84074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 flipV="1">
                  <a:off x="84582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 flipV="1">
                  <a:off x="85090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 flipV="1">
                  <a:off x="85598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 flipV="1">
                  <a:off x="86106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 flipV="1">
                  <a:off x="86614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 flipV="1">
                  <a:off x="87122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 flipV="1">
                  <a:off x="87630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 flipV="1">
                  <a:off x="80518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 flipV="1">
                  <a:off x="80010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8" name="Rectangle 187"/>
            <p:cNvSpPr/>
            <p:nvPr/>
          </p:nvSpPr>
          <p:spPr>
            <a:xfrm>
              <a:off x="4343400" y="2667000"/>
              <a:ext cx="896112" cy="8686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4367210" y="2689224"/>
              <a:ext cx="100584" cy="100584"/>
            </a:xfrm>
            <a:prstGeom prst="ellipse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5117305" y="2689224"/>
              <a:ext cx="100584" cy="100584"/>
            </a:xfrm>
            <a:prstGeom prst="ellipse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5117305" y="3146424"/>
              <a:ext cx="100584" cy="100584"/>
            </a:xfrm>
            <a:prstGeom prst="ellipse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4367210" y="3146424"/>
              <a:ext cx="100584" cy="100584"/>
            </a:xfrm>
            <a:prstGeom prst="ellipse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4689348" y="2924175"/>
              <a:ext cx="201168" cy="155448"/>
              <a:chOff x="4191000" y="4440936"/>
              <a:chExt cx="201168" cy="512064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4191000" y="4440936"/>
                <a:ext cx="201168" cy="512064"/>
              </a:xfrm>
              <a:prstGeom prst="rect">
                <a:avLst/>
              </a:prstGeom>
              <a:solidFill>
                <a:srgbClr val="CC99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0" name="Group 295"/>
              <p:cNvGrpSpPr/>
              <p:nvPr/>
            </p:nvGrpSpPr>
            <p:grpSpPr>
              <a:xfrm>
                <a:off x="4191000" y="4440936"/>
                <a:ext cx="201168" cy="512064"/>
                <a:chOff x="8001000" y="3221736"/>
                <a:chExt cx="762000" cy="512064"/>
              </a:xfrm>
            </p:grpSpPr>
            <p:cxnSp>
              <p:nvCxnSpPr>
                <p:cNvPr id="201" name="Straight Connector 200"/>
                <p:cNvCxnSpPr/>
                <p:nvPr/>
              </p:nvCxnSpPr>
              <p:spPr>
                <a:xfrm flipV="1">
                  <a:off x="81026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rgbClr val="FFDB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 flipV="1">
                  <a:off x="81534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rgbClr val="FFDB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 flipV="1">
                  <a:off x="82042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rgbClr val="FFDB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 flipV="1">
                  <a:off x="82550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rgbClr val="FFDB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 flipV="1">
                  <a:off x="83058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rgbClr val="FFDB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 flipV="1">
                  <a:off x="83566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rgbClr val="FFDB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07" name="Straight Connector 206"/>
                <p:cNvCxnSpPr/>
                <p:nvPr/>
              </p:nvCxnSpPr>
              <p:spPr>
                <a:xfrm flipV="1">
                  <a:off x="84074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rgbClr val="FFDB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 flipV="1">
                  <a:off x="84582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rgbClr val="FFDB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>
                <a:xfrm flipV="1">
                  <a:off x="85090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rgbClr val="FFDB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 flipV="1">
                  <a:off x="85598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rgbClr val="FFDB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 flipV="1">
                  <a:off x="86106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rgbClr val="FFDB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 flipV="1">
                  <a:off x="86614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rgbClr val="FFDB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 flipV="1">
                  <a:off x="87122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rgbClr val="FFDB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 flipV="1">
                  <a:off x="87630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rgbClr val="FFDB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 flipV="1">
                  <a:off x="80518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rgbClr val="FFDB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 flipV="1">
                  <a:off x="80010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rgbClr val="FFDB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94" name="Rounded Rectangle 193"/>
            <p:cNvSpPr/>
            <p:nvPr/>
          </p:nvSpPr>
          <p:spPr>
            <a:xfrm>
              <a:off x="4648200" y="2755900"/>
              <a:ext cx="283464" cy="182880"/>
            </a:xfrm>
            <a:prstGeom prst="roundRect">
              <a:avLst/>
            </a:prstGeom>
            <a:solidFill>
              <a:srgbClr val="CC9762"/>
            </a:solidFill>
            <a:ln w="12700">
              <a:solidFill>
                <a:srgbClr val="DEBC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95" name="Group 266"/>
            <p:cNvGrpSpPr/>
            <p:nvPr/>
          </p:nvGrpSpPr>
          <p:grpSpPr>
            <a:xfrm>
              <a:off x="4650488" y="3082036"/>
              <a:ext cx="283464" cy="283464"/>
              <a:chOff x="6629400" y="2501900"/>
              <a:chExt cx="283464" cy="283464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6629400" y="2501900"/>
                <a:ext cx="283464" cy="28346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6629400" y="2501900"/>
                <a:ext cx="283464" cy="28346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6725412" y="2597912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36" name="Picture 2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2667000"/>
            <a:ext cx="914400" cy="319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3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393180" y="4353049"/>
            <a:ext cx="1005840" cy="498988"/>
            <a:chOff x="6393180" y="4353049"/>
            <a:chExt cx="1005840" cy="498988"/>
          </a:xfrm>
        </p:grpSpPr>
        <p:sp>
          <p:nvSpPr>
            <p:cNvPr id="3" name="Rounded Rectangle 2"/>
            <p:cNvSpPr/>
            <p:nvPr/>
          </p:nvSpPr>
          <p:spPr>
            <a:xfrm>
              <a:off x="6393180" y="4833749"/>
              <a:ext cx="1005840" cy="18288"/>
            </a:xfrm>
            <a:prstGeom prst="roundRect">
              <a:avLst>
                <a:gd name="adj" fmla="val 7904"/>
              </a:avLst>
            </a:prstGeom>
            <a:solidFill>
              <a:srgbClr val="339966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6438900" y="4605626"/>
              <a:ext cx="283464" cy="228600"/>
              <a:chOff x="4114800" y="4114800"/>
              <a:chExt cx="228600" cy="2286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4114800" y="4114800"/>
                <a:ext cx="228600" cy="228600"/>
              </a:xfrm>
              <a:prstGeom prst="roundRect">
                <a:avLst>
                  <a:gd name="adj" fmla="val 7904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4138295" y="4168775"/>
                <a:ext cx="182880" cy="152400"/>
              </a:xfrm>
              <a:prstGeom prst="roundRect">
                <a:avLst>
                  <a:gd name="adj" fmla="val 7904"/>
                </a:avLst>
              </a:prstGeom>
              <a:solidFill>
                <a:schemeClr val="tx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ounded Rectangle 6"/>
            <p:cNvSpPr/>
            <p:nvPr/>
          </p:nvSpPr>
          <p:spPr>
            <a:xfrm>
              <a:off x="6895862" y="4386073"/>
              <a:ext cx="305038" cy="182880"/>
            </a:xfrm>
            <a:prstGeom prst="roundRect">
              <a:avLst>
                <a:gd name="adj" fmla="val 7904"/>
              </a:avLst>
            </a:prstGeom>
            <a:solidFill>
              <a:srgbClr val="FFF7E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44901" y="4353049"/>
              <a:ext cx="219456" cy="18288"/>
            </a:xfrm>
            <a:prstGeom prst="roundRect">
              <a:avLst>
                <a:gd name="adj" fmla="val 7904"/>
              </a:avLst>
            </a:prstGeom>
            <a:solidFill>
              <a:srgbClr val="339966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239001" y="4761201"/>
              <a:ext cx="117395" cy="73152"/>
            </a:xfrm>
            <a:prstGeom prst="roundRect">
              <a:avLst>
                <a:gd name="adj" fmla="val 7904"/>
              </a:avLst>
            </a:prstGeom>
            <a:solidFill>
              <a:schemeClr val="tx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239001" y="4605947"/>
              <a:ext cx="117395" cy="152400"/>
            </a:xfrm>
            <a:prstGeom prst="roundRect">
              <a:avLst>
                <a:gd name="adj" fmla="val 7904"/>
              </a:avLst>
            </a:prstGeom>
            <a:solidFill>
              <a:schemeClr val="tx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05660" y="4420206"/>
              <a:ext cx="58697" cy="155448"/>
            </a:xfrm>
            <a:prstGeom prst="roundRect">
              <a:avLst>
                <a:gd name="adj" fmla="val 7904"/>
              </a:avLst>
            </a:prstGeom>
            <a:solidFill>
              <a:schemeClr val="tx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124700" y="4578133"/>
              <a:ext cx="274320" cy="18288"/>
            </a:xfrm>
            <a:prstGeom prst="roundRect">
              <a:avLst>
                <a:gd name="adj" fmla="val 7904"/>
              </a:avLst>
            </a:prstGeom>
            <a:solidFill>
              <a:srgbClr val="339966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205660" y="4385623"/>
              <a:ext cx="58697" cy="45720"/>
            </a:xfrm>
            <a:prstGeom prst="roundRect">
              <a:avLst>
                <a:gd name="adj" fmla="val 7904"/>
              </a:avLst>
            </a:prstGeom>
            <a:solidFill>
              <a:schemeClr val="tx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7124700" y="4529426"/>
              <a:ext cx="228600" cy="304800"/>
              <a:chOff x="4267200" y="3124200"/>
              <a:chExt cx="228600" cy="304800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267200" y="3276600"/>
                <a:ext cx="228600" cy="152400"/>
              </a:xfrm>
              <a:prstGeom prst="roundRect">
                <a:avLst>
                  <a:gd name="adj" fmla="val 7904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4290060" y="3298825"/>
                <a:ext cx="182880" cy="109728"/>
              </a:xfrm>
              <a:prstGeom prst="roundRect">
                <a:avLst>
                  <a:gd name="adj" fmla="val 7904"/>
                </a:avLst>
              </a:prstGeom>
              <a:solidFill>
                <a:schemeClr val="tx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299204" y="3328543"/>
                <a:ext cx="164592" cy="27432"/>
              </a:xfrm>
              <a:prstGeom prst="roundRect">
                <a:avLst>
                  <a:gd name="adj" fmla="val 790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267200" y="3124200"/>
                <a:ext cx="228600" cy="152400"/>
              </a:xfrm>
              <a:prstGeom prst="roundRect">
                <a:avLst>
                  <a:gd name="adj" fmla="val 7904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4290060" y="3146425"/>
                <a:ext cx="182880" cy="109728"/>
              </a:xfrm>
              <a:prstGeom prst="roundRect">
                <a:avLst>
                  <a:gd name="adj" fmla="val 7904"/>
                </a:avLst>
              </a:prstGeom>
              <a:solidFill>
                <a:schemeClr val="tx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299204" y="3176143"/>
                <a:ext cx="164592" cy="27432"/>
              </a:xfrm>
              <a:prstGeom prst="roundRect">
                <a:avLst>
                  <a:gd name="adj" fmla="val 790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809232" y="4529426"/>
              <a:ext cx="228600" cy="304800"/>
              <a:chOff x="4267200" y="3124200"/>
              <a:chExt cx="228600" cy="30480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4267200" y="3276600"/>
                <a:ext cx="228600" cy="152400"/>
              </a:xfrm>
              <a:prstGeom prst="roundRect">
                <a:avLst>
                  <a:gd name="adj" fmla="val 7904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4290060" y="3298825"/>
                <a:ext cx="182880" cy="109728"/>
              </a:xfrm>
              <a:prstGeom prst="roundRect">
                <a:avLst>
                  <a:gd name="adj" fmla="val 7904"/>
                </a:avLst>
              </a:prstGeom>
              <a:solidFill>
                <a:schemeClr val="tx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4299204" y="3328543"/>
                <a:ext cx="164592" cy="27432"/>
              </a:xfrm>
              <a:prstGeom prst="roundRect">
                <a:avLst>
                  <a:gd name="adj" fmla="val 790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4267200" y="3124200"/>
                <a:ext cx="228600" cy="152400"/>
              </a:xfrm>
              <a:prstGeom prst="roundRect">
                <a:avLst>
                  <a:gd name="adj" fmla="val 7904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4290060" y="3146425"/>
                <a:ext cx="182880" cy="109728"/>
              </a:xfrm>
              <a:prstGeom prst="roundRect">
                <a:avLst>
                  <a:gd name="adj" fmla="val 7904"/>
                </a:avLst>
              </a:prstGeom>
              <a:solidFill>
                <a:schemeClr val="tx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4299204" y="3176143"/>
                <a:ext cx="164592" cy="27432"/>
              </a:xfrm>
              <a:prstGeom prst="roundRect">
                <a:avLst>
                  <a:gd name="adj" fmla="val 790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5804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13642</TotalTime>
  <Words>268</Words>
  <Application>Microsoft Office PowerPoint</Application>
  <PresentationFormat>On-screen Show (4:3)</PresentationFormat>
  <Paragraphs>136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Courier New</vt:lpstr>
      <vt:lpstr>Times New Roman</vt:lpstr>
      <vt:lpstr>Office Theme</vt:lpstr>
      <vt:lpstr>Illustrations</vt:lpstr>
      <vt:lpstr>Comparison</vt:lpstr>
      <vt:lpstr>Comparison</vt:lpstr>
      <vt:lpstr>Comparison</vt:lpstr>
      <vt:lpstr>Comparison</vt:lpstr>
      <vt:lpstr>Raspberry Pi and Pi Camera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</dc:creator>
  <cp:lastModifiedBy>Lucas</cp:lastModifiedBy>
  <cp:revision>1249</cp:revision>
  <dcterms:created xsi:type="dcterms:W3CDTF">2006-08-16T00:00:00Z</dcterms:created>
  <dcterms:modified xsi:type="dcterms:W3CDTF">2016-09-18T01:30:43Z</dcterms:modified>
</cp:coreProperties>
</file>