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7"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9144000" cy="6858000" type="screen4x3"/>
  <p:notesSz cx="6805613" cy="9939338"/>
  <p:custShowLst>
    <p:custShow name="目的別スライド ショー 1" id="0">
      <p:sldLst/>
    </p:custShow>
  </p:custShowLst>
  <p:defaultTextStyle>
    <a:defPPr>
      <a:defRPr lang="ja-JP"/>
    </a:defPPr>
    <a:lvl1pPr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0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0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0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0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FF"/>
    <a:srgbClr val="CCECFF"/>
    <a:srgbClr val="FFFFCC"/>
    <a:srgbClr val="CCFFFF"/>
    <a:srgbClr val="CC0066"/>
    <a:srgbClr val="CC6600"/>
    <a:srgbClr val="FF9900"/>
    <a:srgbClr val="008000"/>
    <a:srgbClr val="FFFF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0" autoAdjust="0"/>
    <p:restoredTop sz="91575" autoAdjust="0"/>
  </p:normalViewPr>
  <p:slideViewPr>
    <p:cSldViewPr>
      <p:cViewPr varScale="1">
        <p:scale>
          <a:sx n="66" d="100"/>
          <a:sy n="66" d="100"/>
        </p:scale>
        <p:origin x="58" y="5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90" d="100"/>
          <a:sy n="90" d="100"/>
        </p:scale>
        <p:origin x="2130" y="72"/>
      </p:cViewPr>
      <p:guideLst>
        <p:guide orient="horz" pos="3131"/>
        <p:guide pos="2142"/>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85392"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51203" name="Rectangle 3"/>
          <p:cNvSpPr>
            <a:spLocks noGrp="1" noChangeArrowheads="1"/>
          </p:cNvSpPr>
          <p:nvPr>
            <p:ph type="dt" sz="quarter" idx="1"/>
          </p:nvPr>
        </p:nvSpPr>
        <p:spPr bwMode="auto">
          <a:xfrm>
            <a:off x="3826573" y="0"/>
            <a:ext cx="2985391"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r" defTabSz="917390" eaLnBrk="1" hangingPunct="1">
              <a:defRPr kumimoji="1" sz="1200">
                <a:latin typeface="Times New Roman" pitchFamily="18" charset="0"/>
              </a:defRPr>
            </a:lvl1pPr>
          </a:lstStyle>
          <a:p>
            <a:pPr>
              <a:defRPr/>
            </a:pPr>
            <a:endParaRPr lang="en-US" altLang="ja-JP"/>
          </a:p>
        </p:txBody>
      </p:sp>
      <p:sp>
        <p:nvSpPr>
          <p:cNvPr id="51204" name="Rectangle 4"/>
          <p:cNvSpPr>
            <a:spLocks noGrp="1" noChangeArrowheads="1"/>
          </p:cNvSpPr>
          <p:nvPr>
            <p:ph type="ftr" sz="quarter" idx="2"/>
          </p:nvPr>
        </p:nvSpPr>
        <p:spPr bwMode="auto">
          <a:xfrm>
            <a:off x="0" y="9407525"/>
            <a:ext cx="2985392"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51205" name="Rectangle 5"/>
          <p:cNvSpPr>
            <a:spLocks noGrp="1" noChangeArrowheads="1"/>
          </p:cNvSpPr>
          <p:nvPr>
            <p:ph type="sldNum" sz="quarter" idx="3"/>
          </p:nvPr>
        </p:nvSpPr>
        <p:spPr bwMode="auto">
          <a:xfrm>
            <a:off x="3826573" y="9407525"/>
            <a:ext cx="2985391"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r" defTabSz="917390" eaLnBrk="1" hangingPunct="1">
              <a:defRPr kumimoji="1" sz="1200">
                <a:latin typeface="Times New Roman" pitchFamily="18" charset="0"/>
              </a:defRPr>
            </a:lvl1pPr>
          </a:lstStyle>
          <a:p>
            <a:pPr>
              <a:defRPr/>
            </a:pPr>
            <a:fld id="{4312D9C8-12BA-4754-9BFE-6D34E2B5B3BE}" type="slidenum">
              <a:rPr lang="en-US" altLang="ja-JP"/>
              <a:pPr>
                <a:defRPr/>
              </a:pPr>
              <a:t>‹#›</a:t>
            </a:fld>
            <a:endParaRPr lang="en-US" altLang="ja-JP"/>
          </a:p>
        </p:txBody>
      </p:sp>
    </p:spTree>
    <p:extLst>
      <p:ext uri="{BB962C8B-B14F-4D97-AF65-F5344CB8AC3E}">
        <p14:creationId xmlns:p14="http://schemas.microsoft.com/office/powerpoint/2010/main" val="1063650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85392"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23555" name="Rectangle 3"/>
          <p:cNvSpPr>
            <a:spLocks noGrp="1" noChangeArrowheads="1"/>
          </p:cNvSpPr>
          <p:nvPr>
            <p:ph type="dt" idx="1"/>
          </p:nvPr>
        </p:nvSpPr>
        <p:spPr bwMode="auto">
          <a:xfrm>
            <a:off x="3826573" y="0"/>
            <a:ext cx="2985391"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r" defTabSz="917390" eaLnBrk="1" hangingPunct="1">
              <a:defRPr kumimoji="1" sz="1200">
                <a:latin typeface="Times New Roman" pitchFamily="18" charset="0"/>
              </a:defRPr>
            </a:lvl1pPr>
          </a:lstStyle>
          <a:p>
            <a:pPr>
              <a:defRPr/>
            </a:pPr>
            <a:endParaRPr lang="en-US" altLang="ja-JP"/>
          </a:p>
        </p:txBody>
      </p:sp>
      <p:sp>
        <p:nvSpPr>
          <p:cNvPr id="15364" name="Rectangle 4"/>
          <p:cNvSpPr>
            <a:spLocks noGrp="1" noRot="1" noChangeAspect="1" noChangeArrowheads="1" noTextEdit="1"/>
          </p:cNvSpPr>
          <p:nvPr>
            <p:ph type="sldImg" idx="2"/>
          </p:nvPr>
        </p:nvSpPr>
        <p:spPr bwMode="auto">
          <a:xfrm>
            <a:off x="960438" y="766763"/>
            <a:ext cx="4892675"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917361" y="4741863"/>
            <a:ext cx="4977239" cy="4432300"/>
          </a:xfrm>
          <a:prstGeom prst="rect">
            <a:avLst/>
          </a:prstGeom>
          <a:noFill/>
          <a:ln>
            <a:noFill/>
          </a:ln>
          <a:effectLst/>
        </p:spPr>
        <p:txBody>
          <a:bodyPr vert="horz" wrap="square" lIns="91798" tIns="45898" rIns="91798" bIns="45898"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3558" name="Rectangle 6"/>
          <p:cNvSpPr>
            <a:spLocks noGrp="1" noChangeArrowheads="1"/>
          </p:cNvSpPr>
          <p:nvPr>
            <p:ph type="ftr" sz="quarter" idx="4"/>
          </p:nvPr>
        </p:nvSpPr>
        <p:spPr bwMode="auto">
          <a:xfrm>
            <a:off x="0" y="9407525"/>
            <a:ext cx="2985392"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23559" name="Rectangle 7"/>
          <p:cNvSpPr>
            <a:spLocks noGrp="1" noChangeArrowheads="1"/>
          </p:cNvSpPr>
          <p:nvPr>
            <p:ph type="sldNum" sz="quarter" idx="5"/>
          </p:nvPr>
        </p:nvSpPr>
        <p:spPr bwMode="auto">
          <a:xfrm>
            <a:off x="3826573" y="9407525"/>
            <a:ext cx="2985391"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r" defTabSz="917390" eaLnBrk="1" hangingPunct="1">
              <a:defRPr kumimoji="1" sz="1200">
                <a:latin typeface="Times New Roman" pitchFamily="18" charset="0"/>
              </a:defRPr>
            </a:lvl1pPr>
          </a:lstStyle>
          <a:p>
            <a:pPr>
              <a:defRPr/>
            </a:pPr>
            <a:fld id="{1D7F45AE-C57F-4A42-9F53-F6D5B96129BD}" type="slidenum">
              <a:rPr lang="en-US" altLang="ja-JP"/>
              <a:pPr>
                <a:defRPr/>
              </a:pPr>
              <a:t>‹#›</a:t>
            </a:fld>
            <a:endParaRPr lang="en-US" altLang="ja-JP"/>
          </a:p>
        </p:txBody>
      </p:sp>
    </p:spTree>
    <p:extLst>
      <p:ext uri="{BB962C8B-B14F-4D97-AF65-F5344CB8AC3E}">
        <p14:creationId xmlns:p14="http://schemas.microsoft.com/office/powerpoint/2010/main" val="1420276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4" name="Line 4"/>
          <p:cNvSpPr>
            <a:spLocks noChangeShapeType="1"/>
          </p:cNvSpPr>
          <p:nvPr/>
        </p:nvSpPr>
        <p:spPr bwMode="auto">
          <a:xfrm>
            <a:off x="1308100" y="2413000"/>
            <a:ext cx="7634288" cy="1588"/>
          </a:xfrm>
          <a:prstGeom prst="line">
            <a:avLst/>
          </a:prstGeom>
          <a:noFill/>
          <a:ln w="38100">
            <a:solidFill>
              <a:schemeClr val="folHlink"/>
            </a:solidFill>
            <a:round/>
            <a:headEnd type="none" w="sm" len="sm"/>
            <a:tailEnd type="none" w="sm" len="sm"/>
          </a:ln>
          <a:effectLst/>
        </p:spPr>
        <p:txBody>
          <a:bodyPr wrap="none" anchor="ctr"/>
          <a:lstStyle/>
          <a:p>
            <a:pPr algn="ctr" eaLnBrk="0" hangingPunct="0">
              <a:defRPr/>
            </a:pPr>
            <a:endParaRPr kumimoji="0" lang="ja-JP" altLang="en-US">
              <a:latin typeface="Arial" charset="0"/>
            </a:endParaRPr>
          </a:p>
        </p:txBody>
      </p:sp>
      <p:sp>
        <p:nvSpPr>
          <p:cNvPr id="191490" name="Rectangle 2"/>
          <p:cNvSpPr>
            <a:spLocks noGrp="1" noChangeArrowheads="1"/>
          </p:cNvSpPr>
          <p:nvPr>
            <p:ph type="ctrTitle"/>
          </p:nvPr>
        </p:nvSpPr>
        <p:spPr>
          <a:xfrm>
            <a:off x="1371600" y="1600200"/>
            <a:ext cx="7543800" cy="762000"/>
          </a:xfrm>
        </p:spPr>
        <p:txBody>
          <a:bodyPr anchor="ctr"/>
          <a:lstStyle>
            <a:lvl1pPr>
              <a:defRPr sz="3600" b="1" baseline="0">
                <a:latin typeface="Arial" panose="020B0604020202020204" pitchFamily="34" charset="0"/>
                <a:ea typeface="Meiryo UI" panose="020B0604030504040204" pitchFamily="50" charset="-128"/>
              </a:defRPr>
            </a:lvl1pPr>
          </a:lstStyle>
          <a:p>
            <a:pPr lvl="0"/>
            <a:r>
              <a:rPr lang="ja-JP" altLang="en-US" noProof="0"/>
              <a:t>マスター タイトルの書式設定</a:t>
            </a:r>
          </a:p>
        </p:txBody>
      </p:sp>
      <p:sp>
        <p:nvSpPr>
          <p:cNvPr id="191491" name="Rectangle 3"/>
          <p:cNvSpPr>
            <a:spLocks noGrp="1" noChangeArrowheads="1"/>
          </p:cNvSpPr>
          <p:nvPr>
            <p:ph type="subTitle" idx="1" hasCustomPrompt="1"/>
          </p:nvPr>
        </p:nvSpPr>
        <p:spPr>
          <a:xfrm>
            <a:off x="5257800" y="5085230"/>
            <a:ext cx="3429000" cy="936130"/>
          </a:xfrm>
        </p:spPr>
        <p:txBody>
          <a:bodyPr tIns="45714"/>
          <a:lstStyle>
            <a:lvl1pPr marL="0" indent="0" algn="r">
              <a:buFontTx/>
              <a:buNone/>
              <a:defRPr b="1" i="0" baseline="0">
                <a:latin typeface="Arial" panose="020B0604020202020204" pitchFamily="34" charset="0"/>
                <a:ea typeface="Meiryo UI" panose="020B0604030504040204" pitchFamily="50" charset="-128"/>
              </a:defRPr>
            </a:lvl1pPr>
          </a:lstStyle>
          <a:p>
            <a:pPr lvl="0"/>
            <a:r>
              <a:rPr lang="ja-JP" altLang="en-US" noProof="0"/>
              <a:t>マスター サブタイトルの書式設定</a:t>
            </a:r>
            <a:endParaRPr lang="en-US" altLang="ja-JP" noProof="0"/>
          </a:p>
          <a:p>
            <a:pPr lvl="0"/>
            <a:endParaRPr lang="ja-JP" altLang="en-US" noProof="0"/>
          </a:p>
        </p:txBody>
      </p:sp>
    </p:spTree>
    <p:extLst>
      <p:ext uri="{BB962C8B-B14F-4D97-AF65-F5344CB8AC3E}">
        <p14:creationId xmlns:p14="http://schemas.microsoft.com/office/powerpoint/2010/main" val="116395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36640"/>
            <a:ext cx="3008313" cy="648090"/>
          </a:xfrm>
        </p:spPr>
        <p:txBody>
          <a:bodyPr/>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836640"/>
            <a:ext cx="5111750" cy="5472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84730"/>
            <a:ext cx="3008313" cy="482467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3"/>
          <p:cNvSpPr>
            <a:spLocks noGrp="1" noChangeArrowheads="1"/>
          </p:cNvSpPr>
          <p:nvPr>
            <p:ph type="sldNum" sz="quarter" idx="10"/>
          </p:nvPr>
        </p:nvSpPr>
        <p:spPr>
          <a:ln/>
        </p:spPr>
        <p:txBody>
          <a:bodyPr/>
          <a:lstStyle>
            <a:lvl1pPr>
              <a:defRPr/>
            </a:lvl1pPr>
          </a:lstStyle>
          <a:p>
            <a:pPr>
              <a:defRPr/>
            </a:pPr>
            <a:fld id="{E5EB50E5-632B-45B3-A97E-E43095B9CD1E}" type="slidenum">
              <a:rPr lang="en-US" altLang="ja-JP"/>
              <a:pPr>
                <a:defRPr/>
              </a:pPr>
              <a:t>‹#›</a:t>
            </a:fld>
            <a:endParaRPr lang="en-US" altLang="ja-JP"/>
          </a:p>
        </p:txBody>
      </p:sp>
    </p:spTree>
    <p:extLst>
      <p:ext uri="{BB962C8B-B14F-4D97-AF65-F5344CB8AC3E}">
        <p14:creationId xmlns:p14="http://schemas.microsoft.com/office/powerpoint/2010/main" val="324742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941210"/>
            <a:ext cx="5486400" cy="566738"/>
          </a:xfrm>
        </p:spPr>
        <p:txBody>
          <a:bodyPr/>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764629"/>
            <a:ext cx="5486400" cy="410457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50794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3"/>
          <p:cNvSpPr>
            <a:spLocks noGrp="1" noChangeArrowheads="1"/>
          </p:cNvSpPr>
          <p:nvPr>
            <p:ph type="sldNum" sz="quarter" idx="10"/>
          </p:nvPr>
        </p:nvSpPr>
        <p:spPr>
          <a:ln/>
        </p:spPr>
        <p:txBody>
          <a:bodyPr/>
          <a:lstStyle>
            <a:lvl1pPr>
              <a:defRPr/>
            </a:lvl1pPr>
          </a:lstStyle>
          <a:p>
            <a:pPr>
              <a:defRPr/>
            </a:pPr>
            <a:fld id="{5B3C94CB-9A91-44E0-8BF9-2A294A01B4C9}" type="slidenum">
              <a:rPr lang="en-US" altLang="ja-JP"/>
              <a:pPr>
                <a:defRPr/>
              </a:pPr>
              <a:t>‹#›</a:t>
            </a:fld>
            <a:endParaRPr lang="en-US" altLang="ja-JP"/>
          </a:p>
        </p:txBody>
      </p:sp>
    </p:spTree>
    <p:extLst>
      <p:ext uri="{BB962C8B-B14F-4D97-AF65-F5344CB8AC3E}">
        <p14:creationId xmlns:p14="http://schemas.microsoft.com/office/powerpoint/2010/main" val="301452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ln/>
        </p:spPr>
        <p:txBody>
          <a:bodyPr/>
          <a:lstStyle>
            <a:lvl1pPr>
              <a:defRPr/>
            </a:lvl1pPr>
          </a:lstStyle>
          <a:p>
            <a:pPr>
              <a:defRPr/>
            </a:pPr>
            <a:fld id="{17E62580-9C58-48B7-AC11-0F8EF4B20D1E}" type="slidenum">
              <a:rPr lang="en-US" altLang="ja-JP"/>
              <a:pPr>
                <a:defRPr/>
              </a:pPr>
              <a:t>‹#›</a:t>
            </a:fld>
            <a:endParaRPr lang="en-US" altLang="ja-JP"/>
          </a:p>
        </p:txBody>
      </p:sp>
    </p:spTree>
    <p:extLst>
      <p:ext uri="{BB962C8B-B14F-4D97-AF65-F5344CB8AC3E}">
        <p14:creationId xmlns:p14="http://schemas.microsoft.com/office/powerpoint/2010/main" val="2711988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26250" y="836640"/>
            <a:ext cx="2251075" cy="541176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71438" y="836640"/>
            <a:ext cx="6602412" cy="541176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ln/>
        </p:spPr>
        <p:txBody>
          <a:bodyPr/>
          <a:lstStyle>
            <a:lvl1pPr>
              <a:defRPr/>
            </a:lvl1pPr>
          </a:lstStyle>
          <a:p>
            <a:pPr>
              <a:defRPr/>
            </a:pPr>
            <a:fld id="{BBA6E17D-FC77-403B-9DCD-6F58A47D4219}" type="slidenum">
              <a:rPr lang="en-US" altLang="ja-JP"/>
              <a:pPr>
                <a:defRPr/>
              </a:pPr>
              <a:t>‹#›</a:t>
            </a:fld>
            <a:endParaRPr lang="en-US" altLang="ja-JP"/>
          </a:p>
        </p:txBody>
      </p:sp>
    </p:spTree>
    <p:extLst>
      <p:ext uri="{BB962C8B-B14F-4D97-AF65-F5344CB8AC3E}">
        <p14:creationId xmlns:p14="http://schemas.microsoft.com/office/powerpoint/2010/main" val="4184157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タイトルと表">
    <p:spTree>
      <p:nvGrpSpPr>
        <p:cNvPr id="1" name=""/>
        <p:cNvGrpSpPr/>
        <p:nvPr/>
      </p:nvGrpSpPr>
      <p:grpSpPr>
        <a:xfrm>
          <a:off x="0" y="0"/>
          <a:ext cx="0" cy="0"/>
          <a:chOff x="0" y="0"/>
          <a:chExt cx="0" cy="0"/>
        </a:xfrm>
      </p:grpSpPr>
      <p:sp>
        <p:nvSpPr>
          <p:cNvPr id="3" name="表プレースホルダー 2"/>
          <p:cNvSpPr>
            <a:spLocks noGrp="1"/>
          </p:cNvSpPr>
          <p:nvPr>
            <p:ph type="tbl" idx="1"/>
          </p:nvPr>
        </p:nvSpPr>
        <p:spPr>
          <a:xfrm>
            <a:off x="71438" y="836640"/>
            <a:ext cx="9005887" cy="5472760"/>
          </a:xfrm>
        </p:spPr>
        <p:txBody>
          <a:bodyPr/>
          <a:lstStyle/>
          <a:p>
            <a:pPr lvl="0"/>
            <a:endParaRPr lang="ja-JP" altLang="en-US" noProof="0"/>
          </a:p>
        </p:txBody>
      </p:sp>
      <p:sp>
        <p:nvSpPr>
          <p:cNvPr id="4" name="Rectangle 13"/>
          <p:cNvSpPr>
            <a:spLocks noGrp="1" noChangeArrowheads="1"/>
          </p:cNvSpPr>
          <p:nvPr>
            <p:ph type="sldNum" sz="quarter" idx="10"/>
          </p:nvPr>
        </p:nvSpPr>
        <p:spPr>
          <a:ln/>
        </p:spPr>
        <p:txBody>
          <a:bodyPr/>
          <a:lstStyle>
            <a:lvl1pPr>
              <a:defRPr/>
            </a:lvl1pPr>
          </a:lstStyle>
          <a:p>
            <a:pPr>
              <a:defRPr/>
            </a:pPr>
            <a:fld id="{8CEFA555-C4B3-4AE2-95A8-87185DF76A82}" type="slidenum">
              <a:rPr lang="en-US" altLang="ja-JP"/>
              <a:pPr>
                <a:defRPr/>
              </a:pPr>
              <a:t>‹#›</a:t>
            </a:fld>
            <a:endParaRPr lang="en-US" altLang="ja-JP"/>
          </a:p>
        </p:txBody>
      </p:sp>
      <p:sp>
        <p:nvSpPr>
          <p:cNvPr id="6" name="タイトル 1"/>
          <p:cNvSpPr>
            <a:spLocks noGrp="1"/>
          </p:cNvSpPr>
          <p:nvPr>
            <p:ph type="title"/>
          </p:nvPr>
        </p:nvSpPr>
        <p:spPr>
          <a:xfrm>
            <a:off x="1143000" y="0"/>
            <a:ext cx="7934325" cy="692620"/>
          </a:xfrm>
        </p:spPr>
        <p:txBody>
          <a:bodyPr/>
          <a:lstStyle/>
          <a:p>
            <a:r>
              <a:rPr lang="ja-JP" altLang="en-US"/>
              <a:t>マスター タイトルの書式設定</a:t>
            </a:r>
          </a:p>
        </p:txBody>
      </p:sp>
    </p:spTree>
    <p:extLst>
      <p:ext uri="{BB962C8B-B14F-4D97-AF65-F5344CB8AC3E}">
        <p14:creationId xmlns:p14="http://schemas.microsoft.com/office/powerpoint/2010/main" val="348982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13"/>
          <p:cNvSpPr>
            <a:spLocks noGrp="1" noChangeArrowheads="1"/>
          </p:cNvSpPr>
          <p:nvPr>
            <p:ph type="sldNum" sz="quarter" idx="10"/>
          </p:nvPr>
        </p:nvSpPr>
        <p:spPr>
          <a:ln/>
        </p:spPr>
        <p:txBody>
          <a:bodyPr/>
          <a:lstStyle>
            <a:lvl1pPr>
              <a:defRPr/>
            </a:lvl1pPr>
          </a:lstStyle>
          <a:p>
            <a:pPr>
              <a:defRPr/>
            </a:pPr>
            <a:fld id="{38C64F64-CD89-4B10-A1CC-D73F5B48FA3D}" type="slidenum">
              <a:rPr lang="en-US" altLang="ja-JP"/>
              <a:pPr>
                <a:defRPr/>
              </a:pPr>
              <a:t>‹#›</a:t>
            </a:fld>
            <a:endParaRPr lang="en-US" altLang="ja-JP"/>
          </a:p>
        </p:txBody>
      </p:sp>
    </p:spTree>
    <p:extLst>
      <p:ext uri="{BB962C8B-B14F-4D97-AF65-F5344CB8AC3E}">
        <p14:creationId xmlns:p14="http://schemas.microsoft.com/office/powerpoint/2010/main" val="2656651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747962"/>
            <a:ext cx="7772400" cy="1362075"/>
          </a:xfrm>
        </p:spPr>
        <p:txBody>
          <a:bodyPr anchor="t"/>
          <a:lstStyle>
            <a:lvl1pPr algn="l">
              <a:defRPr sz="4000" b="1" cap="all"/>
            </a:lvl1pPr>
          </a:lstStyle>
          <a:p>
            <a:r>
              <a:rPr lang="ja-JP" altLang="en-US"/>
              <a:t>マスター タイトルの書式設定</a:t>
            </a:r>
          </a:p>
        </p:txBody>
      </p:sp>
      <p:sp>
        <p:nvSpPr>
          <p:cNvPr id="4" name="Rectangle 13"/>
          <p:cNvSpPr>
            <a:spLocks noGrp="1" noChangeArrowheads="1"/>
          </p:cNvSpPr>
          <p:nvPr>
            <p:ph type="sldNum" sz="quarter" idx="10"/>
          </p:nvPr>
        </p:nvSpPr>
        <p:spPr>
          <a:ln/>
        </p:spPr>
        <p:txBody>
          <a:bodyPr/>
          <a:lstStyle>
            <a:lvl1pPr>
              <a:defRPr/>
            </a:lvl1pPr>
          </a:lstStyle>
          <a:p>
            <a:pPr>
              <a:defRPr/>
            </a:pPr>
            <a:fld id="{38C64F64-CD89-4B10-A1CC-D73F5B48FA3D}" type="slidenum">
              <a:rPr lang="en-US" altLang="ja-JP"/>
              <a:pPr>
                <a:defRPr/>
              </a:pPr>
              <a:t>‹#›</a:t>
            </a:fld>
            <a:endParaRPr lang="en-US" altLang="ja-JP"/>
          </a:p>
        </p:txBody>
      </p:sp>
    </p:spTree>
    <p:extLst>
      <p:ext uri="{BB962C8B-B14F-4D97-AF65-F5344CB8AC3E}">
        <p14:creationId xmlns:p14="http://schemas.microsoft.com/office/powerpoint/2010/main" val="188629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ln/>
        </p:spPr>
        <p:txBody>
          <a:bodyPr/>
          <a:lstStyle>
            <a:lvl1pPr>
              <a:defRPr/>
            </a:lvl1pPr>
          </a:lstStyle>
          <a:p>
            <a:pPr>
              <a:defRPr/>
            </a:pPr>
            <a:fld id="{DF7D7A9D-6521-4C9C-B98B-0A8DAB95E158}" type="slidenum">
              <a:rPr lang="en-US" altLang="ja-JP"/>
              <a:pPr>
                <a:defRPr/>
              </a:pPr>
              <a:t>‹#›</a:t>
            </a:fld>
            <a:endParaRPr lang="en-US" altLang="ja-JP"/>
          </a:p>
        </p:txBody>
      </p:sp>
    </p:spTree>
    <p:extLst>
      <p:ext uri="{BB962C8B-B14F-4D97-AF65-F5344CB8AC3E}">
        <p14:creationId xmlns:p14="http://schemas.microsoft.com/office/powerpoint/2010/main" val="357734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13"/>
          <p:cNvSpPr>
            <a:spLocks noGrp="1" noChangeArrowheads="1"/>
          </p:cNvSpPr>
          <p:nvPr>
            <p:ph type="sldNum" sz="quarter" idx="10"/>
          </p:nvPr>
        </p:nvSpPr>
        <p:spPr>
          <a:ln/>
        </p:spPr>
        <p:txBody>
          <a:bodyPr/>
          <a:lstStyle>
            <a:lvl1pPr>
              <a:defRPr/>
            </a:lvl1pPr>
          </a:lstStyle>
          <a:p>
            <a:pPr>
              <a:defRPr/>
            </a:pPr>
            <a:fld id="{CA69473A-7986-4CFF-B252-C027E73E80CC}" type="slidenum">
              <a:rPr lang="en-US" altLang="ja-JP"/>
              <a:pPr>
                <a:defRPr/>
              </a:pPr>
              <a:t>‹#›</a:t>
            </a:fld>
            <a:endParaRPr lang="en-US" altLang="ja-JP"/>
          </a:p>
        </p:txBody>
      </p:sp>
    </p:spTree>
    <p:extLst>
      <p:ext uri="{BB962C8B-B14F-4D97-AF65-F5344CB8AC3E}">
        <p14:creationId xmlns:p14="http://schemas.microsoft.com/office/powerpoint/2010/main" val="192161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xfrm>
            <a:off x="8532318" y="6515100"/>
            <a:ext cx="558800" cy="292404"/>
          </a:xfrm>
          <a:ln/>
        </p:spPr>
        <p:txBody>
          <a:bodyPr/>
          <a:lstStyle>
            <a:lvl1pPr>
              <a:defRPr/>
            </a:lvl1pPr>
          </a:lstStyle>
          <a:p>
            <a:pPr>
              <a:defRPr/>
            </a:pPr>
            <a:fld id="{E5EB50E5-632B-45B3-A97E-E43095B9CD1E}" type="slidenum">
              <a:rPr lang="en-US" altLang="ja-JP"/>
              <a:pPr>
                <a:defRPr/>
              </a:pPr>
              <a:t>‹#›</a:t>
            </a:fld>
            <a:endParaRPr lang="en-US" altLang="ja-JP"/>
          </a:p>
        </p:txBody>
      </p:sp>
    </p:spTree>
    <p:extLst>
      <p:ext uri="{BB962C8B-B14F-4D97-AF65-F5344CB8AC3E}">
        <p14:creationId xmlns:p14="http://schemas.microsoft.com/office/powerpoint/2010/main" val="573615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71438" y="836640"/>
            <a:ext cx="9005887" cy="5411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Rectangle 13"/>
          <p:cNvSpPr>
            <a:spLocks noGrp="1" noChangeArrowheads="1"/>
          </p:cNvSpPr>
          <p:nvPr>
            <p:ph type="sldNum" sz="quarter" idx="10"/>
          </p:nvPr>
        </p:nvSpPr>
        <p:spPr>
          <a:ln/>
        </p:spPr>
        <p:txBody>
          <a:bodyPr/>
          <a:lstStyle>
            <a:lvl1pPr>
              <a:defRPr/>
            </a:lvl1pPr>
          </a:lstStyle>
          <a:p>
            <a:pPr>
              <a:defRPr/>
            </a:pPr>
            <a:fld id="{D31D9807-2575-4275-B7F7-5E53D8930BD6}" type="slidenum">
              <a:rPr lang="en-US" altLang="ja-JP"/>
              <a:pPr>
                <a:defRPr/>
              </a:pPr>
              <a:t>‹#›</a:t>
            </a:fld>
            <a:endParaRPr lang="en-US" altLang="ja-JP"/>
          </a:p>
        </p:txBody>
      </p:sp>
    </p:spTree>
    <p:extLst>
      <p:ext uri="{BB962C8B-B14F-4D97-AF65-F5344CB8AC3E}">
        <p14:creationId xmlns:p14="http://schemas.microsoft.com/office/powerpoint/2010/main" val="182928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71438" y="836640"/>
            <a:ext cx="4425950" cy="54117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9788" y="836640"/>
            <a:ext cx="4427537" cy="54117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3"/>
          <p:cNvSpPr>
            <a:spLocks noGrp="1" noChangeArrowheads="1"/>
          </p:cNvSpPr>
          <p:nvPr>
            <p:ph type="sldNum" sz="quarter" idx="10"/>
          </p:nvPr>
        </p:nvSpPr>
        <p:spPr>
          <a:ln/>
        </p:spPr>
        <p:txBody>
          <a:bodyPr/>
          <a:lstStyle>
            <a:lvl1pPr>
              <a:defRPr/>
            </a:lvl1pPr>
          </a:lstStyle>
          <a:p>
            <a:pPr>
              <a:defRPr/>
            </a:pPr>
            <a:fld id="{7F44A812-BA8E-4920-B2B3-E93E3E6BA656}" type="slidenum">
              <a:rPr lang="en-US" altLang="ja-JP"/>
              <a:pPr>
                <a:defRPr/>
              </a:pPr>
              <a:t>‹#›</a:t>
            </a:fld>
            <a:endParaRPr lang="en-US" altLang="ja-JP"/>
          </a:p>
        </p:txBody>
      </p:sp>
    </p:spTree>
    <p:extLst>
      <p:ext uri="{BB962C8B-B14F-4D97-AF65-F5344CB8AC3E}">
        <p14:creationId xmlns:p14="http://schemas.microsoft.com/office/powerpoint/2010/main" val="149154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457200" y="908650"/>
            <a:ext cx="4040188" cy="68924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1613932"/>
            <a:ext cx="4040188" cy="46954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4" y="924685"/>
            <a:ext cx="4041775" cy="68924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1613932"/>
            <a:ext cx="4041775" cy="46954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3"/>
          <p:cNvSpPr>
            <a:spLocks noGrp="1" noChangeArrowheads="1"/>
          </p:cNvSpPr>
          <p:nvPr>
            <p:ph type="sldNum" sz="quarter" idx="10"/>
          </p:nvPr>
        </p:nvSpPr>
        <p:spPr>
          <a:ln/>
        </p:spPr>
        <p:txBody>
          <a:bodyPr/>
          <a:lstStyle>
            <a:lvl1pPr>
              <a:defRPr/>
            </a:lvl1pPr>
          </a:lstStyle>
          <a:p>
            <a:pPr>
              <a:defRPr/>
            </a:pPr>
            <a:fld id="{DF3647CA-5263-4D22-8861-FA93ACD399EF}" type="slidenum">
              <a:rPr lang="en-US" altLang="ja-JP"/>
              <a:pPr>
                <a:defRPr/>
              </a:pPr>
              <a:t>‹#›</a:t>
            </a:fld>
            <a:endParaRPr lang="en-US" altLang="ja-JP"/>
          </a:p>
        </p:txBody>
      </p:sp>
      <p:sp>
        <p:nvSpPr>
          <p:cNvPr id="9" name="タイトル 1"/>
          <p:cNvSpPr>
            <a:spLocks noGrp="1"/>
          </p:cNvSpPr>
          <p:nvPr>
            <p:ph type="title"/>
          </p:nvPr>
        </p:nvSpPr>
        <p:spPr>
          <a:xfrm>
            <a:off x="1143000" y="0"/>
            <a:ext cx="7934325" cy="692620"/>
          </a:xfrm>
        </p:spPr>
        <p:txBody>
          <a:bodyPr/>
          <a:lstStyle/>
          <a:p>
            <a:r>
              <a:rPr lang="ja-JP" altLang="en-US"/>
              <a:t>マスター タイトルの書式設定</a:t>
            </a:r>
          </a:p>
        </p:txBody>
      </p:sp>
    </p:spTree>
    <p:extLst>
      <p:ext uri="{BB962C8B-B14F-4D97-AF65-F5344CB8AC3E}">
        <p14:creationId xmlns:p14="http://schemas.microsoft.com/office/powerpoint/2010/main" val="3849065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49" name="Object 25"/>
          <p:cNvGraphicFramePr>
            <a:graphicFrameLocks noChangeAspect="1"/>
          </p:cNvGraphicFramePr>
          <p:nvPr/>
        </p:nvGraphicFramePr>
        <p:xfrm>
          <a:off x="4135438" y="3281363"/>
          <a:ext cx="869950" cy="292100"/>
        </p:xfrm>
        <a:graphic>
          <a:graphicData uri="http://schemas.openxmlformats.org/presentationml/2006/ole">
            <mc:AlternateContent xmlns:mc="http://schemas.openxmlformats.org/markup-compatibility/2006">
              <mc:Choice xmlns:v="urn:schemas-microsoft-com:vml" Requires="v">
                <p:oleObj spid="_x0000_s14025" name="ﾌﾘｰﾗﾝｽ 97 図形" r:id="rId17" imgW="20477" imgH="641447" progId="">
                  <p:embed/>
                </p:oleObj>
              </mc:Choice>
              <mc:Fallback>
                <p:oleObj name="ﾌﾘｰﾗﾝｽ 97 図形" r:id="rId17" imgW="20477" imgH="641447" progId="">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35438" y="3281363"/>
                        <a:ext cx="869950" cy="292100"/>
                      </a:xfrm>
                      <a:prstGeom prst="rect">
                        <a:avLst/>
                      </a:prstGeom>
                      <a:noFill/>
                      <a:ln>
                        <a:noFill/>
                      </a:ln>
                      <a:effectLst/>
                      <a:extLst>
                        <a:ext uri="{909E8E84-426E-40DD-AFC4-6F175D3DCCD1}">
                          <a14:hiddenFill xmlns:a14="http://schemas.microsoft.com/office/drawing/2010/main">
                            <a:solidFill>
                              <a:srgbClr val="82004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oleObj>
              </mc:Fallback>
            </mc:AlternateContent>
          </a:graphicData>
        </a:graphic>
      </p:graphicFrame>
      <p:sp>
        <p:nvSpPr>
          <p:cNvPr id="1027" name="Line 4"/>
          <p:cNvSpPr>
            <a:spLocks noChangeShapeType="1"/>
          </p:cNvSpPr>
          <p:nvPr/>
        </p:nvSpPr>
        <p:spPr bwMode="auto">
          <a:xfrm>
            <a:off x="0" y="692620"/>
            <a:ext cx="9144000" cy="0"/>
          </a:xfrm>
          <a:prstGeom prst="line">
            <a:avLst/>
          </a:prstGeom>
          <a:noFill/>
          <a:ln w="27940">
            <a:solidFill>
              <a:srgbClr val="C20041"/>
            </a:solidFill>
            <a:round/>
            <a:headEnd/>
            <a:tailEnd/>
          </a:ln>
          <a:effectLst/>
        </p:spPr>
        <p:txBody>
          <a:bodyPr wrap="none" anchor="ctr"/>
          <a:lstStyle/>
          <a:p>
            <a:pPr algn="ctr" eaLnBrk="0" hangingPunct="0">
              <a:defRPr/>
            </a:pPr>
            <a:endParaRPr kumimoji="0" lang="ja-JP" altLang="en-US">
              <a:latin typeface="Arial" charset="0"/>
            </a:endParaRPr>
          </a:p>
        </p:txBody>
      </p:sp>
      <p:sp>
        <p:nvSpPr>
          <p:cNvPr id="1028" name="Line 5"/>
          <p:cNvSpPr>
            <a:spLocks noChangeShapeType="1"/>
          </p:cNvSpPr>
          <p:nvPr/>
        </p:nvSpPr>
        <p:spPr bwMode="auto">
          <a:xfrm>
            <a:off x="0" y="6457950"/>
            <a:ext cx="9144000" cy="0"/>
          </a:xfrm>
          <a:prstGeom prst="line">
            <a:avLst/>
          </a:prstGeom>
          <a:noFill/>
          <a:ln w="27940">
            <a:solidFill>
              <a:srgbClr val="C20041"/>
            </a:solidFill>
            <a:round/>
            <a:headEnd/>
            <a:tailEnd/>
          </a:ln>
          <a:effectLst/>
        </p:spPr>
        <p:txBody>
          <a:bodyPr wrap="none" anchor="ctr"/>
          <a:lstStyle/>
          <a:p>
            <a:pPr algn="ctr" eaLnBrk="0" hangingPunct="0">
              <a:defRPr/>
            </a:pPr>
            <a:endParaRPr kumimoji="0" lang="ja-JP" altLang="en-US">
              <a:latin typeface="Arial" charset="0"/>
            </a:endParaRPr>
          </a:p>
        </p:txBody>
      </p:sp>
      <p:sp>
        <p:nvSpPr>
          <p:cNvPr id="1054" name="Rectangle 6"/>
          <p:cNvSpPr>
            <a:spLocks noGrp="1" noChangeArrowheads="1"/>
          </p:cNvSpPr>
          <p:nvPr>
            <p:ph type="body" idx="1"/>
          </p:nvPr>
        </p:nvSpPr>
        <p:spPr bwMode="auto">
          <a:xfrm>
            <a:off x="71438" y="836640"/>
            <a:ext cx="9005887" cy="541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12923" rIns="91429" bIns="45714" numCol="1" anchor="t" anchorCtr="0" compatLnSpc="1">
            <a:prstTxWarp prst="textNoShape">
              <a:avLst/>
            </a:prstTxWarp>
          </a:bodyPr>
          <a:lstStyle/>
          <a:p>
            <a:pPr lvl="0"/>
            <a:r>
              <a:rPr lang="ja-JP" altLang="en-US"/>
              <a:t>マ</a:t>
            </a:r>
            <a:r>
              <a:rPr lang="ja-JP" altLang="en-US" dirty="0"/>
              <a:t>スターテキストの書式設定</a:t>
            </a:r>
          </a:p>
          <a:p>
            <a:pPr lvl="1"/>
            <a:r>
              <a:rPr lang="ja-JP" altLang="en-US"/>
              <a:t>第 </a:t>
            </a:r>
            <a:r>
              <a:rPr lang="en-US" altLang="ja-JP" dirty="0"/>
              <a:t>2 </a:t>
            </a:r>
            <a:r>
              <a:rPr lang="ja-JP" altLang="en-US" dirty="0"/>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dirty="0"/>
              <a:t>5 </a:t>
            </a:r>
            <a:r>
              <a:rPr lang="ja-JP" altLang="en-US" dirty="0"/>
              <a:t>レベル</a:t>
            </a:r>
          </a:p>
        </p:txBody>
      </p:sp>
      <p:sp>
        <p:nvSpPr>
          <p:cNvPr id="1055" name="Rectangle 7"/>
          <p:cNvSpPr>
            <a:spLocks noGrp="1" noChangeArrowheads="1"/>
          </p:cNvSpPr>
          <p:nvPr>
            <p:ph type="title"/>
          </p:nvPr>
        </p:nvSpPr>
        <p:spPr bwMode="auto">
          <a:xfrm>
            <a:off x="950771" y="60238"/>
            <a:ext cx="8105825" cy="56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b" anchorCtr="0" compatLnSpc="1">
            <a:prstTxWarp prst="textNoShape">
              <a:avLst/>
            </a:prstTxWarp>
          </a:bodyPr>
          <a:lstStyle/>
          <a:p>
            <a:pPr lvl="0"/>
            <a:r>
              <a:rPr lang="ja-JP" altLang="en-US"/>
              <a:t>マスター タイトルの書式設定</a:t>
            </a:r>
            <a:endParaRPr lang="ja-JP" altLang="en-US" dirty="0"/>
          </a:p>
        </p:txBody>
      </p:sp>
      <p:sp>
        <p:nvSpPr>
          <p:cNvPr id="1032" name="Text Box 9"/>
          <p:cNvSpPr txBox="1">
            <a:spLocks noChangeArrowheads="1"/>
          </p:cNvSpPr>
          <p:nvPr/>
        </p:nvSpPr>
        <p:spPr bwMode="auto">
          <a:xfrm>
            <a:off x="69057" y="182917"/>
            <a:ext cx="902443" cy="307777"/>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lgn="ctr">
              <a:spcBef>
                <a:spcPct val="50000"/>
              </a:spcBef>
              <a:defRPr/>
            </a:pPr>
            <a:r>
              <a:rPr lang="en-US" altLang="ja-JP" sz="1400" b="1" dirty="0">
                <a:solidFill>
                  <a:srgbClr val="FC0E25"/>
                </a:solidFill>
                <a:latin typeface="Arial" panose="020B0604020202020204" pitchFamily="34" charset="0"/>
                <a:ea typeface="HGP明朝E" pitchFamily="18" charset="-128"/>
              </a:rPr>
              <a:t>【</a:t>
            </a:r>
            <a:r>
              <a:rPr lang="en-US" altLang="ja-JP" sz="1400" b="1" dirty="0" err="1">
                <a:solidFill>
                  <a:srgbClr val="FC0E25"/>
                </a:solidFill>
                <a:latin typeface="Arial" panose="020B0604020202020204" pitchFamily="34" charset="0"/>
                <a:ea typeface="HGP明朝E" pitchFamily="18" charset="-128"/>
              </a:rPr>
              <a:t>Bí</a:t>
            </a:r>
            <a:r>
              <a:rPr lang="en-US" altLang="ja-JP" sz="1400" b="1" baseline="0" dirty="0">
                <a:solidFill>
                  <a:srgbClr val="FC0E25"/>
                </a:solidFill>
                <a:latin typeface="Arial" panose="020B0604020202020204" pitchFamily="34" charset="0"/>
                <a:ea typeface="HGP明朝E" pitchFamily="18" charset="-128"/>
              </a:rPr>
              <a:t> </a:t>
            </a:r>
            <a:r>
              <a:rPr lang="en-US" altLang="ja-JP" sz="1400" b="1" baseline="0" dirty="0" err="1">
                <a:solidFill>
                  <a:srgbClr val="FC0E25"/>
                </a:solidFill>
                <a:latin typeface="Arial" panose="020B0604020202020204" pitchFamily="34" charset="0"/>
                <a:ea typeface="HGP明朝E" pitchFamily="18" charset="-128"/>
              </a:rPr>
              <a:t>Mật</a:t>
            </a:r>
            <a:r>
              <a:rPr lang="en-US" altLang="ja-JP" sz="1400" b="1" dirty="0">
                <a:solidFill>
                  <a:srgbClr val="FC0E25"/>
                </a:solidFill>
                <a:latin typeface="Arial" panose="020B0604020202020204" pitchFamily="34" charset="0"/>
                <a:ea typeface="HGP明朝E" pitchFamily="18" charset="-128"/>
              </a:rPr>
              <a:t>】</a:t>
            </a:r>
          </a:p>
        </p:txBody>
      </p:sp>
      <p:sp>
        <p:nvSpPr>
          <p:cNvPr id="1034" name="Text Box 12"/>
          <p:cNvSpPr txBox="1">
            <a:spLocks noChangeArrowheads="1"/>
          </p:cNvSpPr>
          <p:nvPr/>
        </p:nvSpPr>
        <p:spPr bwMode="auto">
          <a:xfrm>
            <a:off x="2316891" y="6565027"/>
            <a:ext cx="5351539" cy="246221"/>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defRPr/>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Copyright</a:t>
            </a:r>
            <a:r>
              <a:rPr lang="en-US" altLang="ja-JP" b="1" baseline="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b="1" dirty="0">
                <a:latin typeface="Meiryo UI" panose="020B0604030504040204" pitchFamily="50" charset="-128"/>
                <a:ea typeface="Meiryo UI" panose="020B0604030504040204" pitchFamily="50" charset="-128"/>
                <a:cs typeface="Meiryo UI" panose="020B0604030504040204" pitchFamily="50" charset="-128"/>
              </a:rPr>
              <a:t>© </a:t>
            </a: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2019 </a:t>
            </a:r>
            <a:r>
              <a:rPr lang="en-US" altLang="ja-JP" b="1" dirty="0">
                <a:latin typeface="Meiryo UI" panose="020B0604030504040204" pitchFamily="50" charset="-128"/>
                <a:ea typeface="Meiryo UI" panose="020B0604030504040204" pitchFamily="50" charset="-128"/>
                <a:cs typeface="Meiryo UI" panose="020B0604030504040204" pitchFamily="50" charset="-128"/>
              </a:rPr>
              <a:t>Aureole Information Technology, Inc. </a:t>
            </a: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All Rights Reserved.</a:t>
            </a:r>
            <a:r>
              <a:rPr lang="en-US" altLang="ja-JP" b="1"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0477" name="Rectangle 13"/>
          <p:cNvSpPr>
            <a:spLocks noGrp="1" noChangeArrowheads="1"/>
          </p:cNvSpPr>
          <p:nvPr>
            <p:ph type="sldNum" sz="quarter" idx="4"/>
          </p:nvPr>
        </p:nvSpPr>
        <p:spPr bwMode="auto">
          <a:xfrm>
            <a:off x="8532318" y="6515100"/>
            <a:ext cx="558800" cy="292404"/>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1" sz="1400" baseline="0">
                <a:latin typeface="Arial" panose="020B0604020202020204" pitchFamily="34" charset="0"/>
                <a:ea typeface="Meiryo UI" panose="020B0604030504040204" pitchFamily="50" charset="-128"/>
              </a:defRPr>
            </a:lvl1pPr>
          </a:lstStyle>
          <a:p>
            <a:pPr>
              <a:defRPr/>
            </a:pPr>
            <a:fld id="{0B9CDF88-433C-4591-86A8-5EC8C7FA42E2}" type="slidenum">
              <a:rPr lang="en-US" altLang="ja-JP" smtClean="0"/>
              <a:pPr>
                <a:defRPr/>
              </a:pPr>
              <a:t>‹#›</a:t>
            </a:fld>
            <a:endParaRPr lang="en-US" altLang="ja-JP"/>
          </a:p>
        </p:txBody>
      </p:sp>
      <p:pic>
        <p:nvPicPr>
          <p:cNvPr id="12" name="Picture 1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1438" y="6538784"/>
            <a:ext cx="1557909" cy="268720"/>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0" r:id="rId2"/>
    <p:sldLayoutId id="2147483672" r:id="rId3"/>
    <p:sldLayoutId id="2147483659" r:id="rId4"/>
    <p:sldLayoutId id="2147483663" r:id="rId5"/>
    <p:sldLayoutId id="2147483664" r:id="rId6"/>
    <p:sldLayoutId id="2147483670" r:id="rId7"/>
    <p:sldLayoutId id="2147483661" r:id="rId8"/>
    <p:sldLayoutId id="2147483662" r:id="rId9"/>
    <p:sldLayoutId id="2147483665" r:id="rId10"/>
    <p:sldLayoutId id="2147483666" r:id="rId11"/>
    <p:sldLayoutId id="2147483667" r:id="rId12"/>
    <p:sldLayoutId id="2147483668" r:id="rId13"/>
    <p:sldLayoutId id="2147483669" r:id="rId14"/>
  </p:sldLayoutIdLst>
  <p:hf hdr="0" ftr="0" dt="0"/>
  <p:txStyles>
    <p:titleStyle>
      <a:lvl1pPr algn="l" defTabSz="820738" rtl="0" eaLnBrk="0" fontAlgn="base" hangingPunct="0">
        <a:spcBef>
          <a:spcPts val="0"/>
        </a:spcBef>
        <a:spcAft>
          <a:spcPct val="0"/>
        </a:spcAft>
        <a:defRPr kumimoji="1" sz="3200" b="1" i="0" baseline="0">
          <a:solidFill>
            <a:schemeClr val="tx1"/>
          </a:solidFill>
          <a:latin typeface="+mj-lt"/>
          <a:ea typeface="+mj-ea"/>
          <a:cs typeface="+mj-cs"/>
        </a:defRPr>
      </a:lvl1pPr>
      <a:lvl2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2pPr>
      <a:lvl3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3pPr>
      <a:lvl4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4pPr>
      <a:lvl5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5pPr>
      <a:lvl6pPr marL="457200" algn="l" defTabSz="820738" rtl="0" fontAlgn="base">
        <a:spcBef>
          <a:spcPct val="0"/>
        </a:spcBef>
        <a:spcAft>
          <a:spcPct val="0"/>
        </a:spcAft>
        <a:defRPr kumimoji="1" sz="2000">
          <a:solidFill>
            <a:schemeClr val="tx1"/>
          </a:solidFill>
          <a:latin typeface="HGP明朝E" pitchFamily="18" charset="-128"/>
          <a:ea typeface="HGP明朝E" pitchFamily="18" charset="-128"/>
        </a:defRPr>
      </a:lvl6pPr>
      <a:lvl7pPr marL="914400" algn="l" defTabSz="820738" rtl="0" fontAlgn="base">
        <a:spcBef>
          <a:spcPct val="0"/>
        </a:spcBef>
        <a:spcAft>
          <a:spcPct val="0"/>
        </a:spcAft>
        <a:defRPr kumimoji="1" sz="2000">
          <a:solidFill>
            <a:schemeClr val="tx1"/>
          </a:solidFill>
          <a:latin typeface="HGP明朝E" pitchFamily="18" charset="-128"/>
          <a:ea typeface="HGP明朝E" pitchFamily="18" charset="-128"/>
        </a:defRPr>
      </a:lvl7pPr>
      <a:lvl8pPr marL="1371600" algn="l" defTabSz="820738" rtl="0" fontAlgn="base">
        <a:spcBef>
          <a:spcPct val="0"/>
        </a:spcBef>
        <a:spcAft>
          <a:spcPct val="0"/>
        </a:spcAft>
        <a:defRPr kumimoji="1" sz="2000">
          <a:solidFill>
            <a:schemeClr val="tx1"/>
          </a:solidFill>
          <a:latin typeface="HGP明朝E" pitchFamily="18" charset="-128"/>
          <a:ea typeface="HGP明朝E" pitchFamily="18" charset="-128"/>
        </a:defRPr>
      </a:lvl8pPr>
      <a:lvl9pPr marL="1828800" algn="l" defTabSz="820738" rtl="0" fontAlgn="base">
        <a:spcBef>
          <a:spcPct val="0"/>
        </a:spcBef>
        <a:spcAft>
          <a:spcPct val="0"/>
        </a:spcAft>
        <a:defRPr kumimoji="1" sz="2000">
          <a:solidFill>
            <a:schemeClr val="tx1"/>
          </a:solidFill>
          <a:latin typeface="HGP明朝E" pitchFamily="18" charset="-128"/>
          <a:ea typeface="HGP明朝E" pitchFamily="18" charset="-128"/>
        </a:defRPr>
      </a:lvl9pPr>
    </p:titleStyle>
    <p:bodyStyle>
      <a:lvl1pPr marL="180000" indent="-180000" algn="l" defTabSz="820738" rtl="0" eaLnBrk="0" fontAlgn="base" hangingPunct="0">
        <a:spcBef>
          <a:spcPts val="1000"/>
        </a:spcBef>
        <a:spcAft>
          <a:spcPts val="500"/>
        </a:spcAft>
        <a:buFont typeface="Wingdings" panose="05000000000000000000" pitchFamily="2" charset="2"/>
        <a:buChar char="§"/>
        <a:defRPr kumimoji="1" sz="1800" baseline="0">
          <a:solidFill>
            <a:schemeClr val="tx1"/>
          </a:solidFill>
          <a:latin typeface="+mn-lt"/>
          <a:ea typeface="+mn-ea"/>
          <a:cs typeface="+mn-cs"/>
        </a:defRPr>
      </a:lvl1pPr>
      <a:lvl2pPr marL="385763" indent="-180000" algn="l" defTabSz="820738" rtl="0" eaLnBrk="0" fontAlgn="base" hangingPunct="0">
        <a:spcBef>
          <a:spcPts val="500"/>
        </a:spcBef>
        <a:spcAft>
          <a:spcPts val="500"/>
        </a:spcAft>
        <a:buChar char="–"/>
        <a:defRPr kumimoji="1" sz="1600" baseline="0">
          <a:solidFill>
            <a:schemeClr val="tx1"/>
          </a:solidFill>
          <a:latin typeface="Arial" panose="020B0604020202020204" pitchFamily="34" charset="0"/>
          <a:ea typeface="Meiryo UI" panose="020B0604030504040204" pitchFamily="50" charset="-128"/>
        </a:defRPr>
      </a:lvl2pPr>
      <a:lvl3pPr marL="669925" indent="-180000" algn="l" defTabSz="820738" rtl="0" eaLnBrk="0" fontAlgn="base" hangingPunct="0">
        <a:spcBef>
          <a:spcPts val="500"/>
        </a:spcBef>
        <a:spcAft>
          <a:spcPts val="500"/>
        </a:spcAft>
        <a:buChar char="•"/>
        <a:defRPr kumimoji="1" sz="1400" baseline="0">
          <a:solidFill>
            <a:schemeClr val="tx1"/>
          </a:solidFill>
          <a:latin typeface="Arial" panose="020B0604020202020204" pitchFamily="34" charset="0"/>
          <a:ea typeface="Meiryo UI" panose="020B0604030504040204" pitchFamily="50" charset="-128"/>
        </a:defRPr>
      </a:lvl3pPr>
      <a:lvl4pPr marL="950913" indent="-180000" algn="l" defTabSz="820738" rtl="0" eaLnBrk="0" fontAlgn="base" hangingPunct="0">
        <a:spcBef>
          <a:spcPts val="500"/>
        </a:spcBef>
        <a:spcAft>
          <a:spcPts val="500"/>
        </a:spcAft>
        <a:buChar char="–"/>
        <a:defRPr kumimoji="1" sz="1200" baseline="0">
          <a:solidFill>
            <a:schemeClr val="tx1"/>
          </a:solidFill>
          <a:latin typeface="Arial" panose="020B0604020202020204" pitchFamily="34" charset="0"/>
          <a:ea typeface="Meiryo UI" panose="020B0604030504040204" pitchFamily="50" charset="-128"/>
        </a:defRPr>
      </a:lvl4pPr>
      <a:lvl5pPr marL="1235075" indent="-180000" algn="l" defTabSz="820738" rtl="0" eaLnBrk="0" fontAlgn="base" hangingPunct="0">
        <a:spcBef>
          <a:spcPts val="500"/>
        </a:spcBef>
        <a:spcAft>
          <a:spcPts val="500"/>
        </a:spcAft>
        <a:buChar char="»"/>
        <a:defRPr kumimoji="1" sz="1200" baseline="0">
          <a:solidFill>
            <a:schemeClr val="tx1"/>
          </a:solidFill>
          <a:latin typeface="Arial" panose="020B0604020202020204" pitchFamily="34" charset="0"/>
          <a:ea typeface="Meiryo UI" panose="020B0604030504040204" pitchFamily="50" charset="-128"/>
        </a:defRPr>
      </a:lvl5pPr>
      <a:lvl6pPr marL="1692275" indent="-93663" algn="l" defTabSz="820738" rtl="0" fontAlgn="base">
        <a:spcBef>
          <a:spcPct val="20000"/>
        </a:spcBef>
        <a:spcAft>
          <a:spcPct val="0"/>
        </a:spcAft>
        <a:buChar char="»"/>
        <a:defRPr kumimoji="1" sz="1200">
          <a:solidFill>
            <a:schemeClr val="tx1"/>
          </a:solidFill>
          <a:latin typeface="+mn-lt"/>
          <a:ea typeface="+mn-ea"/>
        </a:defRPr>
      </a:lvl6pPr>
      <a:lvl7pPr marL="2149475" indent="-93663" algn="l" defTabSz="820738" rtl="0" fontAlgn="base">
        <a:spcBef>
          <a:spcPct val="20000"/>
        </a:spcBef>
        <a:spcAft>
          <a:spcPct val="0"/>
        </a:spcAft>
        <a:buChar char="»"/>
        <a:defRPr kumimoji="1" sz="1200">
          <a:solidFill>
            <a:schemeClr val="tx1"/>
          </a:solidFill>
          <a:latin typeface="+mn-lt"/>
          <a:ea typeface="+mn-ea"/>
        </a:defRPr>
      </a:lvl7pPr>
      <a:lvl8pPr marL="2606675" indent="-93663" algn="l" defTabSz="820738" rtl="0" fontAlgn="base">
        <a:spcBef>
          <a:spcPct val="20000"/>
        </a:spcBef>
        <a:spcAft>
          <a:spcPct val="0"/>
        </a:spcAft>
        <a:buChar char="»"/>
        <a:defRPr kumimoji="1" sz="1200">
          <a:solidFill>
            <a:schemeClr val="tx1"/>
          </a:solidFill>
          <a:latin typeface="+mn-lt"/>
          <a:ea typeface="+mn-ea"/>
        </a:defRPr>
      </a:lvl8pPr>
      <a:lvl9pPr marL="3063875" indent="-93663" algn="l" defTabSz="820738"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s://machinelearningcoban.com/2016/12/27/categories/#artificial-neural-network-algorithms" TargetMode="External"/><Relationship Id="rId3" Type="http://schemas.openxmlformats.org/officeDocument/2006/relationships/hyperlink" Target="https://machinelearningcoban.com/2016/12/27/categories/#classification-algorithms" TargetMode="External"/><Relationship Id="rId7" Type="http://schemas.openxmlformats.org/officeDocument/2006/relationships/hyperlink" Target="https://machinelearningcoban.com/2016/12/27/categories/#clustering-algorithms" TargetMode="External"/><Relationship Id="rId2" Type="http://schemas.openxmlformats.org/officeDocument/2006/relationships/hyperlink" Target="https://machinelearningcoban.com/2016/12/27/categories/#regression-algorithms" TargetMode="External"/><Relationship Id="rId1" Type="http://schemas.openxmlformats.org/officeDocument/2006/relationships/slideLayout" Target="../slideLayouts/slideLayout4.xml"/><Relationship Id="rId6" Type="http://schemas.openxmlformats.org/officeDocument/2006/relationships/hyperlink" Target="https://machinelearningcoban.com/2016/12/27/categories/#bayesian-algorithms" TargetMode="External"/><Relationship Id="rId5" Type="http://schemas.openxmlformats.org/officeDocument/2006/relationships/hyperlink" Target="https://machinelearningcoban.com/2016/12/27/categories/#regularization-algorithms" TargetMode="External"/><Relationship Id="rId10" Type="http://schemas.openxmlformats.org/officeDocument/2006/relationships/hyperlink" Target="https://machinelearningcoban.com/2016/12/27/categories/#ensemble-algorithms" TargetMode="External"/><Relationship Id="rId4" Type="http://schemas.openxmlformats.org/officeDocument/2006/relationships/hyperlink" Target="https://machinelearningcoban.com/2016/12/27/categories/#instance-based-algorithms" TargetMode="External"/><Relationship Id="rId9" Type="http://schemas.openxmlformats.org/officeDocument/2006/relationships/hyperlink" Target="https://machinelearningcoban.com/2016/12/27/categories/#dimensionality-reduction-algorithm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000" dirty="0" smtClean="0">
                <a:latin typeface="Times New Roman" panose="02020603050405020304" pitchFamily="18" charset="0"/>
                <a:cs typeface="Times New Roman" panose="02020603050405020304" pitchFamily="18" charset="0"/>
              </a:rPr>
              <a:t>Simple </a:t>
            </a:r>
            <a:r>
              <a:rPr lang="en-US" sz="3000" dirty="0" err="1" smtClean="0">
                <a:latin typeface="Times New Roman" panose="02020603050405020304" pitchFamily="18" charset="0"/>
                <a:cs typeface="Times New Roman" panose="02020603050405020304" pitchFamily="18" charset="0"/>
              </a:rPr>
              <a:t>chatbot</a:t>
            </a:r>
            <a:r>
              <a:rPr lang="en-US" sz="3000" dirty="0" smtClean="0">
                <a:latin typeface="Times New Roman" panose="02020603050405020304" pitchFamily="18" charset="0"/>
                <a:cs typeface="Times New Roman" panose="02020603050405020304" pitchFamily="18" charset="0"/>
              </a:rPr>
              <a:t> with Machine </a:t>
            </a:r>
            <a:r>
              <a:rPr lang="en-US" sz="3000" dirty="0">
                <a:latin typeface="Times New Roman" panose="02020603050405020304" pitchFamily="18" charset="0"/>
                <a:cs typeface="Times New Roman" panose="02020603050405020304" pitchFamily="18" charset="0"/>
              </a:rPr>
              <a:t>L</a:t>
            </a:r>
            <a:r>
              <a:rPr lang="en-US" sz="3000" dirty="0" smtClean="0">
                <a:latin typeface="Times New Roman" panose="02020603050405020304" pitchFamily="18" charset="0"/>
                <a:cs typeface="Times New Roman" panose="02020603050405020304" pitchFamily="18" charset="0"/>
              </a:rPr>
              <a:t>earning</a:t>
            </a:r>
            <a:endParaRPr lang="en-US" sz="3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err="1" smtClean="0"/>
              <a:t>Hà</a:t>
            </a:r>
            <a:r>
              <a:rPr lang="en-US" dirty="0" smtClean="0"/>
              <a:t> </a:t>
            </a:r>
            <a:r>
              <a:rPr lang="en-US" dirty="0" err="1" smtClean="0"/>
              <a:t>Tiến</a:t>
            </a:r>
            <a:r>
              <a:rPr lang="en-US" dirty="0" smtClean="0"/>
              <a:t> </a:t>
            </a:r>
            <a:r>
              <a:rPr lang="en-US" dirty="0" err="1" smtClean="0"/>
              <a:t>Thắng</a:t>
            </a:r>
            <a:endParaRPr lang="en-US" dirty="0" smtClean="0"/>
          </a:p>
          <a:p>
            <a:r>
              <a:rPr lang="en-US" altLang="ja-JP" dirty="0" smtClean="0"/>
              <a:t>2019/10</a:t>
            </a:r>
            <a:endParaRPr lang="en-US" dirty="0"/>
          </a:p>
        </p:txBody>
      </p:sp>
    </p:spTree>
    <p:extLst>
      <p:ext uri="{BB962C8B-B14F-4D97-AF65-F5344CB8AC3E}">
        <p14:creationId xmlns:p14="http://schemas.microsoft.com/office/powerpoint/2010/main" val="4031058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Supervised learning</a:t>
            </a:r>
            <a:endParaRPr lang="en-US" dirty="0"/>
          </a:p>
        </p:txBody>
      </p:sp>
      <p:sp>
        <p:nvSpPr>
          <p:cNvPr id="3" name="Content Placeholder 2"/>
          <p:cNvSpPr>
            <a:spLocks noGrp="1"/>
          </p:cNvSpPr>
          <p:nvPr>
            <p:ph idx="1"/>
          </p:nvPr>
        </p:nvSpPr>
        <p:spPr/>
        <p:txBody>
          <a:bodyPr/>
          <a:lstStyle/>
          <a:p>
            <a:r>
              <a:rPr lang="en-US" b="1" dirty="0" err="1" smtClean="0">
                <a:latin typeface="Times New Roman" panose="02020603050405020304" pitchFamily="18" charset="0"/>
                <a:cs typeface="Times New Roman" panose="02020603050405020304" pitchFamily="18" charset="0"/>
              </a:rPr>
              <a:t>Ví</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dụ</a:t>
            </a:r>
            <a:r>
              <a:rPr lang="en-US"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9</a:t>
            </a:fld>
            <a:endParaRPr lang="en-US" altLang="ja-JP"/>
          </a:p>
        </p:txBody>
      </p:sp>
    </p:spTree>
    <p:extLst>
      <p:ext uri="{BB962C8B-B14F-4D97-AF65-F5344CB8AC3E}">
        <p14:creationId xmlns:p14="http://schemas.microsoft.com/office/powerpoint/2010/main" val="747263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10</a:t>
            </a:fld>
            <a:endParaRPr lang="en-US" altLang="ja-JP"/>
          </a:p>
        </p:txBody>
      </p:sp>
    </p:spTree>
    <p:extLst>
      <p:ext uri="{BB962C8B-B14F-4D97-AF65-F5344CB8AC3E}">
        <p14:creationId xmlns:p14="http://schemas.microsoft.com/office/powerpoint/2010/main" val="19856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11</a:t>
            </a:fld>
            <a:endParaRPr lang="en-US" altLang="ja-JP"/>
          </a:p>
        </p:txBody>
      </p:sp>
    </p:spTree>
    <p:extLst>
      <p:ext uri="{BB962C8B-B14F-4D97-AF65-F5344CB8AC3E}">
        <p14:creationId xmlns:p14="http://schemas.microsoft.com/office/powerpoint/2010/main" val="1072070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Machine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pPr>
            <a:r>
              <a:rPr lang="en-US" b="1" dirty="0" err="1" smtClean="0">
                <a:latin typeface="Times New Roman" panose="02020603050405020304" pitchFamily="18" charset="0"/>
                <a:cs typeface="Times New Roman" panose="02020603050405020304" pitchFamily="18" charset="0"/>
              </a:rPr>
              <a:t>Giới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thiệu</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Machine Learning là một tập con của AI. Theo định nghĩa của Wikipedia, </a:t>
            </a:r>
            <a:r>
              <a:rPr lang="vi-VN" i="1" dirty="0">
                <a:latin typeface="Times New Roman" panose="02020603050405020304" pitchFamily="18" charset="0"/>
                <a:cs typeface="Times New Roman" panose="02020603050405020304" pitchFamily="18" charset="0"/>
              </a:rPr>
              <a:t>Machine learning is the subfield of computer science that “gives computers the ability to learn without being explicitly programmed”</a:t>
            </a:r>
            <a:r>
              <a:rPr lang="vi-VN" dirty="0">
                <a:latin typeface="Times New Roman" panose="02020603050405020304" pitchFamily="18" charset="0"/>
                <a:cs typeface="Times New Roman" panose="02020603050405020304" pitchFamily="18" charset="0"/>
              </a:rPr>
              <a:t>. Nói đơn giản, Machine Learning là một lĩnh vực nhỏ của Khoa Học Máy Tính, nó có khả năng tự học hỏi dựa trên dữ liệu đưa vào mà không cần phải được lập trình cụ thể</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a:t>
            </a:fld>
            <a:endParaRPr lang="en-US" altLang="ja-JP"/>
          </a:p>
        </p:txBody>
      </p:sp>
      <p:pic>
        <p:nvPicPr>
          <p:cNvPr id="5" name="Picture 4"/>
          <p:cNvPicPr>
            <a:picLocks noChangeAspect="1"/>
          </p:cNvPicPr>
          <p:nvPr/>
        </p:nvPicPr>
        <p:blipFill>
          <a:blip r:embed="rId2"/>
          <a:stretch>
            <a:fillRect/>
          </a:stretch>
        </p:blipFill>
        <p:spPr>
          <a:xfrm>
            <a:off x="251400" y="2515860"/>
            <a:ext cx="8805196" cy="3865890"/>
          </a:xfrm>
          <a:prstGeom prst="rect">
            <a:avLst/>
          </a:prstGeom>
        </p:spPr>
      </p:pic>
    </p:spTree>
    <p:extLst>
      <p:ext uri="{BB962C8B-B14F-4D97-AF65-F5344CB8AC3E}">
        <p14:creationId xmlns:p14="http://schemas.microsoft.com/office/powerpoint/2010/main" val="239391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a:ln>
            <a:solidFill>
              <a:schemeClr val="bg1"/>
            </a:solidFill>
          </a:ln>
        </p:spPr>
        <p:txBody>
          <a:bodyPr/>
          <a:lstStyle/>
          <a:p>
            <a:pPr>
              <a:lnSpc>
                <a:spcPct val="150000"/>
              </a:lnSpc>
            </a:pPr>
            <a:r>
              <a:rPr lang="en-US" b="1" dirty="0" err="1" smtClean="0">
                <a:latin typeface="Times New Roman" panose="02020603050405020304" pitchFamily="18" charset="0"/>
                <a:cs typeface="Times New Roman" panose="02020603050405020304" pitchFamily="18" charset="0"/>
              </a:rPr>
              <a:t>Có</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hai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nhóm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thuật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toán</a:t>
            </a:r>
            <a:r>
              <a:rPr lang="en-US" b="1" dirty="0" smtClean="0">
                <a:latin typeface="Times New Roman" panose="02020603050405020304" pitchFamily="18" charset="0"/>
                <a:cs typeface="Times New Roman" panose="02020603050405020304" pitchFamily="18" charset="0"/>
              </a:rPr>
              <a:t> Machine Learning</a:t>
            </a:r>
          </a:p>
          <a:p>
            <a:pPr marL="548663" lvl="1" indent="-342900">
              <a:lnSpc>
                <a:spcPct val="150000"/>
              </a:lnSpc>
              <a:buFont typeface="+mj-lt"/>
              <a:buAutoNum type="arabicPeriod"/>
            </a:pP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nhóm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dựa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phương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thức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học</a:t>
            </a:r>
            <a:endParaRPr lang="en-US" b="1" dirty="0" smtClean="0">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smtClean="0">
                <a:solidFill>
                  <a:srgbClr val="3366FF"/>
                </a:solidFill>
                <a:latin typeface="Times New Roman" panose="02020603050405020304" pitchFamily="18" charset="0"/>
                <a:cs typeface="Times New Roman" panose="02020603050405020304" pitchFamily="18" charset="0"/>
              </a:rPr>
              <a:t>Supervised Learning (</a:t>
            </a:r>
            <a:r>
              <a:rPr lang="en-US" dirty="0" err="1" smtClean="0">
                <a:solidFill>
                  <a:srgbClr val="3366FF"/>
                </a:solidFill>
                <a:latin typeface="Times New Roman" panose="02020603050405020304" pitchFamily="18" charset="0"/>
                <a:cs typeface="Times New Roman" panose="02020603050405020304" pitchFamily="18" charset="0"/>
              </a:rPr>
              <a:t>Học</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có</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giám</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sát</a:t>
            </a:r>
            <a:r>
              <a:rPr lang="en-US" dirty="0" smtClean="0">
                <a:solidFill>
                  <a:srgbClr val="3366FF"/>
                </a:solidFill>
                <a:latin typeface="Times New Roman" panose="02020603050405020304" pitchFamily="18" charset="0"/>
                <a:cs typeface="Times New Roman" panose="02020603050405020304" pitchFamily="18" charset="0"/>
              </a:rPr>
              <a:t>)</a:t>
            </a:r>
          </a:p>
          <a:p>
            <a:pPr lvl="3">
              <a:lnSpc>
                <a:spcPct val="150000"/>
              </a:lnSpc>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Classfication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a:t>
            </a:r>
          </a:p>
          <a:p>
            <a:pPr lvl="3">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Regression (</a:t>
            </a:r>
            <a:r>
              <a:rPr lang="en-US" dirty="0" err="1" smtClean="0">
                <a:latin typeface="Times New Roman" panose="02020603050405020304" pitchFamily="18" charset="0"/>
                <a:cs typeface="Times New Roman" panose="02020603050405020304" pitchFamily="18" charset="0"/>
              </a:rPr>
              <a:t>Hồi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a:t>
            </a:r>
            <a:r>
              <a:rPr lang="en-US" dirty="0" smtClean="0">
                <a:latin typeface="Times New Roman" panose="02020603050405020304" pitchFamily="18" charset="0"/>
                <a:cs typeface="Times New Roman" panose="02020603050405020304" pitchFamily="18" charset="0"/>
              </a:rPr>
              <a:t>)</a:t>
            </a:r>
          </a:p>
          <a:p>
            <a:pPr marL="832825" lvl="2" indent="-342900">
              <a:lnSpc>
                <a:spcPct val="150000"/>
              </a:lnSpc>
              <a:buFont typeface="+mj-lt"/>
              <a:buAutoNum type="alphaUcPeriod"/>
            </a:pPr>
            <a:r>
              <a:rPr lang="en-US" dirty="0" smtClean="0">
                <a:solidFill>
                  <a:srgbClr val="3366FF"/>
                </a:solidFill>
                <a:latin typeface="Times New Roman" panose="02020603050405020304" pitchFamily="18" charset="0"/>
                <a:cs typeface="Times New Roman" panose="02020603050405020304" pitchFamily="18" charset="0"/>
              </a:rPr>
              <a:t>Unsupervised Learning (</a:t>
            </a:r>
            <a:r>
              <a:rPr lang="en-US" dirty="0" err="1" smtClean="0">
                <a:solidFill>
                  <a:srgbClr val="3366FF"/>
                </a:solidFill>
                <a:latin typeface="Times New Roman" panose="02020603050405020304" pitchFamily="18" charset="0"/>
                <a:cs typeface="Times New Roman" panose="02020603050405020304" pitchFamily="18" charset="0"/>
              </a:rPr>
              <a:t>Học</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không</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giám</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sát</a:t>
            </a:r>
            <a:r>
              <a:rPr lang="en-US" dirty="0" smtClean="0">
                <a:solidFill>
                  <a:srgbClr val="3366FF"/>
                </a:solidFill>
                <a:latin typeface="Times New Roman" panose="02020603050405020304" pitchFamily="18" charset="0"/>
                <a:cs typeface="Times New Roman" panose="02020603050405020304" pitchFamily="18" charset="0"/>
              </a:rPr>
              <a:t>)</a:t>
            </a:r>
          </a:p>
          <a:p>
            <a:pPr lvl="3">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Clustering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nhóm</a:t>
            </a:r>
            <a:r>
              <a:rPr lang="en-US" dirty="0" smtClean="0">
                <a:latin typeface="Times New Roman" panose="02020603050405020304" pitchFamily="18" charset="0"/>
                <a:cs typeface="Times New Roman" panose="02020603050405020304" pitchFamily="18" charset="0"/>
              </a:rPr>
              <a:t>)</a:t>
            </a:r>
          </a:p>
          <a:p>
            <a:pPr lvl="3">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Association (</a:t>
            </a:r>
            <a:r>
              <a:rPr lang="en-US" dirty="0" err="1" smtClean="0">
                <a:latin typeface="Times New Roman" panose="02020603050405020304" pitchFamily="18" charset="0"/>
                <a:cs typeface="Times New Roman" panose="02020603050405020304" pitchFamily="18" charset="0"/>
              </a:rPr>
              <a:t>Liên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a:t>
            </a:r>
          </a:p>
          <a:p>
            <a:pPr marL="832825" lvl="2" indent="-342900">
              <a:lnSpc>
                <a:spcPct val="150000"/>
              </a:lnSpc>
              <a:buFont typeface="+mj-lt"/>
              <a:buAutoNum type="alphaUcPeriod"/>
            </a:pPr>
            <a:r>
              <a:rPr lang="en-US" dirty="0" smtClean="0">
                <a:solidFill>
                  <a:srgbClr val="3366FF"/>
                </a:solidFill>
                <a:latin typeface="Times New Roman" panose="02020603050405020304" pitchFamily="18" charset="0"/>
                <a:cs typeface="Times New Roman" panose="02020603050405020304" pitchFamily="18" charset="0"/>
              </a:rPr>
              <a:t>Semi-Supervised Learning (</a:t>
            </a:r>
            <a:r>
              <a:rPr lang="en-US" dirty="0" err="1" smtClean="0">
                <a:solidFill>
                  <a:srgbClr val="3366FF"/>
                </a:solidFill>
                <a:latin typeface="Times New Roman" panose="02020603050405020304" pitchFamily="18" charset="0"/>
                <a:cs typeface="Times New Roman" panose="02020603050405020304" pitchFamily="18" charset="0"/>
              </a:rPr>
              <a:t>Học</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bán</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giám</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sát</a:t>
            </a:r>
            <a:r>
              <a:rPr lang="en-US" dirty="0" smtClean="0">
                <a:solidFill>
                  <a:srgbClr val="3366FF"/>
                </a:solidFill>
                <a:latin typeface="Times New Roman" panose="02020603050405020304" pitchFamily="18" charset="0"/>
                <a:cs typeface="Times New Roman" panose="02020603050405020304" pitchFamily="18" charset="0"/>
              </a:rPr>
              <a:t>)</a:t>
            </a:r>
          </a:p>
          <a:p>
            <a:pPr marL="832825" lvl="2" indent="-342900">
              <a:lnSpc>
                <a:spcPct val="150000"/>
              </a:lnSpc>
              <a:buFont typeface="+mj-lt"/>
              <a:buAutoNum type="alphaUcPeriod"/>
            </a:pPr>
            <a:r>
              <a:rPr lang="en-US" dirty="0" smtClean="0">
                <a:solidFill>
                  <a:srgbClr val="3366FF"/>
                </a:solidFill>
                <a:latin typeface="Times New Roman" panose="02020603050405020304" pitchFamily="18" charset="0"/>
                <a:cs typeface="Times New Roman" panose="02020603050405020304" pitchFamily="18" charset="0"/>
              </a:rPr>
              <a:t>Reinforcement Learning (</a:t>
            </a:r>
            <a:r>
              <a:rPr lang="en-US" dirty="0" err="1" smtClean="0">
                <a:solidFill>
                  <a:srgbClr val="3366FF"/>
                </a:solidFill>
                <a:latin typeface="Times New Roman" panose="02020603050405020304" pitchFamily="18" charset="0"/>
                <a:cs typeface="Times New Roman" panose="02020603050405020304" pitchFamily="18" charset="0"/>
              </a:rPr>
              <a:t>Học</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củng</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cố</a:t>
            </a:r>
            <a:r>
              <a:rPr lang="en-US" dirty="0" smtClean="0">
                <a:solidFill>
                  <a:srgbClr val="3366FF"/>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2</a:t>
            </a:fld>
            <a:endParaRPr lang="en-US" altLang="ja-JP"/>
          </a:p>
        </p:txBody>
      </p:sp>
    </p:spTree>
    <p:extLst>
      <p:ext uri="{BB962C8B-B14F-4D97-AF65-F5344CB8AC3E}">
        <p14:creationId xmlns:p14="http://schemas.microsoft.com/office/powerpoint/2010/main" val="433576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p:txBody>
          <a:bodyPr/>
          <a:lstStyle/>
          <a:p>
            <a:pPr>
              <a:lnSpc>
                <a:spcPct val="150000"/>
              </a:lnSpc>
            </a:pP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hai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nhóm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Machine </a:t>
            </a:r>
            <a:r>
              <a:rPr lang="en-US" b="1" dirty="0" smtClean="0">
                <a:latin typeface="Times New Roman" panose="02020603050405020304" pitchFamily="18" charset="0"/>
                <a:cs typeface="Times New Roman" panose="02020603050405020304" pitchFamily="18" charset="0"/>
              </a:rPr>
              <a:t>Learning</a:t>
            </a:r>
          </a:p>
          <a:p>
            <a:pPr marL="548663" lvl="1" indent="-342900">
              <a:lnSpc>
                <a:spcPct val="150000"/>
              </a:lnSpc>
              <a:buFont typeface="+mj-lt"/>
              <a:buAutoNum type="arabicPeriod"/>
            </a:pP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nhóm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dựa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phương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thức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học</a:t>
            </a:r>
            <a:endParaRPr lang="en-US" b="1" dirty="0" smtClean="0">
              <a:latin typeface="Times New Roman" panose="02020603050405020304" pitchFamily="18" charset="0"/>
              <a:cs typeface="Times New Roman" panose="02020603050405020304" pitchFamily="18" charset="0"/>
            </a:endParaRPr>
          </a:p>
          <a:p>
            <a:pPr marL="548663" lvl="1" indent="-342900">
              <a:lnSpc>
                <a:spcPct val="150000"/>
              </a:lnSpc>
              <a:buFont typeface="+mj-lt"/>
              <a:buAutoNum type="arabicPeriod"/>
            </a:pP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nhóm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dựa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chức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năng</a:t>
            </a:r>
            <a:endParaRPr lang="en-US" b="1" dirty="0" smtClean="0">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2"/>
              </a:rPr>
              <a:t>Regression </a:t>
            </a:r>
            <a:r>
              <a:rPr lang="en-US" dirty="0" smtClean="0">
                <a:solidFill>
                  <a:srgbClr val="3366FF"/>
                </a:solidFill>
                <a:latin typeface="Times New Roman" panose="02020603050405020304" pitchFamily="18" charset="0"/>
                <a:cs typeface="Times New Roman" panose="02020603050405020304" pitchFamily="18" charset="0"/>
                <a:hlinkClick r:id="rId2"/>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3"/>
              </a:rPr>
              <a:t>Classification </a:t>
            </a:r>
            <a:r>
              <a:rPr lang="en-US" dirty="0" smtClean="0">
                <a:solidFill>
                  <a:srgbClr val="3366FF"/>
                </a:solidFill>
                <a:latin typeface="Times New Roman" panose="02020603050405020304" pitchFamily="18" charset="0"/>
                <a:cs typeface="Times New Roman" panose="02020603050405020304" pitchFamily="18" charset="0"/>
                <a:hlinkClick r:id="rId3"/>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4"/>
              </a:rPr>
              <a:t>Instance-based </a:t>
            </a:r>
            <a:r>
              <a:rPr lang="en-US" dirty="0" smtClean="0">
                <a:solidFill>
                  <a:srgbClr val="3366FF"/>
                </a:solidFill>
                <a:latin typeface="Times New Roman" panose="02020603050405020304" pitchFamily="18" charset="0"/>
                <a:cs typeface="Times New Roman" panose="02020603050405020304" pitchFamily="18" charset="0"/>
                <a:hlinkClick r:id="rId4"/>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5"/>
              </a:rPr>
              <a:t>Regularization </a:t>
            </a:r>
            <a:r>
              <a:rPr lang="en-US" dirty="0" smtClean="0">
                <a:solidFill>
                  <a:srgbClr val="3366FF"/>
                </a:solidFill>
                <a:latin typeface="Times New Roman" panose="02020603050405020304" pitchFamily="18" charset="0"/>
                <a:cs typeface="Times New Roman" panose="02020603050405020304" pitchFamily="18" charset="0"/>
                <a:hlinkClick r:id="rId5"/>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6"/>
              </a:rPr>
              <a:t>Bayesian </a:t>
            </a:r>
            <a:r>
              <a:rPr lang="en-US" dirty="0" smtClean="0">
                <a:solidFill>
                  <a:srgbClr val="3366FF"/>
                </a:solidFill>
                <a:latin typeface="Times New Roman" panose="02020603050405020304" pitchFamily="18" charset="0"/>
                <a:cs typeface="Times New Roman" panose="02020603050405020304" pitchFamily="18" charset="0"/>
                <a:hlinkClick r:id="rId6"/>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7"/>
              </a:rPr>
              <a:t>Clustering </a:t>
            </a:r>
            <a:r>
              <a:rPr lang="en-US" dirty="0" smtClean="0">
                <a:solidFill>
                  <a:srgbClr val="3366FF"/>
                </a:solidFill>
                <a:latin typeface="Times New Roman" panose="02020603050405020304" pitchFamily="18" charset="0"/>
                <a:cs typeface="Times New Roman" panose="02020603050405020304" pitchFamily="18" charset="0"/>
                <a:hlinkClick r:id="rId7"/>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8"/>
              </a:rPr>
              <a:t>Artificial Neural Network </a:t>
            </a:r>
            <a:r>
              <a:rPr lang="en-US" dirty="0" smtClean="0">
                <a:solidFill>
                  <a:srgbClr val="3366FF"/>
                </a:solidFill>
                <a:latin typeface="Times New Roman" panose="02020603050405020304" pitchFamily="18" charset="0"/>
                <a:cs typeface="Times New Roman" panose="02020603050405020304" pitchFamily="18" charset="0"/>
                <a:hlinkClick r:id="rId8"/>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9"/>
              </a:rPr>
              <a:t>Dimensionality Reduction </a:t>
            </a:r>
            <a:r>
              <a:rPr lang="en-US" dirty="0" smtClean="0">
                <a:solidFill>
                  <a:srgbClr val="3366FF"/>
                </a:solidFill>
                <a:latin typeface="Times New Roman" panose="02020603050405020304" pitchFamily="18" charset="0"/>
                <a:cs typeface="Times New Roman" panose="02020603050405020304" pitchFamily="18" charset="0"/>
                <a:hlinkClick r:id="rId9"/>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10"/>
              </a:rPr>
              <a:t>Ensemble 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3</a:t>
            </a:fld>
            <a:endParaRPr lang="en-US" altLang="ja-JP"/>
          </a:p>
        </p:txBody>
      </p:sp>
    </p:spTree>
    <p:extLst>
      <p:ext uri="{BB962C8B-B14F-4D97-AF65-F5344CB8AC3E}">
        <p14:creationId xmlns:p14="http://schemas.microsoft.com/office/powerpoint/2010/main" val="3668414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a:xfrm>
            <a:off x="71438" y="836640"/>
            <a:ext cx="9005887" cy="5678460"/>
          </a:xfrm>
        </p:spPr>
        <p:txBody>
          <a:bodyPr/>
          <a:lstStyle/>
          <a:p>
            <a:pPr>
              <a:lnSpc>
                <a:spcPct val="150000"/>
              </a:lnSpc>
            </a:pPr>
            <a:r>
              <a:rPr lang="en-US" b="1" dirty="0" smtClean="0">
                <a:latin typeface="Times New Roman" panose="02020603050405020304" pitchFamily="18" charset="0"/>
                <a:cs typeface="Times New Roman" panose="02020603050405020304" pitchFamily="18" charset="0"/>
              </a:rPr>
              <a:t>Supervised learning</a:t>
            </a:r>
          </a:p>
          <a:p>
            <a:pPr lvl="1">
              <a:lnSpc>
                <a:spcPct val="150000"/>
              </a:lnSpc>
              <a:buFont typeface="Wingdings" panose="05000000000000000000" pitchFamily="2" charset="2"/>
              <a:buChar char="Ø"/>
            </a:pPr>
            <a:r>
              <a:rPr lang="vi-VN" dirty="0" smtClean="0">
                <a:latin typeface="Times New Roman" panose="02020603050405020304" pitchFamily="18" charset="0"/>
                <a:cs typeface="Times New Roman" panose="02020603050405020304" pitchFamily="18" charset="0"/>
              </a:rPr>
              <a:t>Supervised learning là thuật toán dự đoán đầu ra (outcome) của một dữ liệu mới (new input) dựa trên các cặp (</a:t>
            </a:r>
            <a:r>
              <a:rPr lang="vi-VN" i="1" dirty="0" smtClean="0">
                <a:latin typeface="Times New Roman" panose="02020603050405020304" pitchFamily="18" charset="0"/>
                <a:cs typeface="Times New Roman" panose="02020603050405020304" pitchFamily="18" charset="0"/>
              </a:rPr>
              <a:t>input, outcome</a:t>
            </a:r>
            <a:r>
              <a:rPr lang="vi-VN" dirty="0" smtClean="0">
                <a:latin typeface="Times New Roman" panose="02020603050405020304" pitchFamily="18" charset="0"/>
                <a:cs typeface="Times New Roman" panose="02020603050405020304" pitchFamily="18" charset="0"/>
              </a:rPr>
              <a:t>) đã biết từ trước. Cặp dữ liệu này còn được gọi là (</a:t>
            </a:r>
            <a:r>
              <a:rPr lang="vi-VN" i="1" dirty="0" smtClean="0">
                <a:latin typeface="Times New Roman" panose="02020603050405020304" pitchFamily="18" charset="0"/>
                <a:cs typeface="Times New Roman" panose="02020603050405020304" pitchFamily="18" charset="0"/>
              </a:rPr>
              <a:t>data, label</a:t>
            </a:r>
            <a:r>
              <a:rPr lang="en-US" i="1" dirty="0" smtClean="0">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Ø"/>
            </a:pPr>
            <a:r>
              <a:rPr lang="vi-VN" dirty="0" smtClean="0">
                <a:latin typeface="Times New Roman" panose="02020603050405020304" pitchFamily="18" charset="0"/>
                <a:cs typeface="Times New Roman" panose="02020603050405020304" pitchFamily="18" charset="0"/>
              </a:rPr>
              <a:t>Một cách toán học, Supervised learning là khi chúng ra có một tập hợp biến đầu vào X={x1,x2,…,xN} và một tập hợp nhãn tương ứng Y={y1,y2,…,yN} trong đó xi,</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yi là các vector. Các cặp dữ liệu biết trước (xi,</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yi)∈X×Y được gọi là tập </a:t>
            </a:r>
            <a:r>
              <a:rPr lang="vi-VN" i="1" dirty="0" smtClean="0">
                <a:latin typeface="Times New Roman" panose="02020603050405020304" pitchFamily="18" charset="0"/>
                <a:cs typeface="Times New Roman" panose="02020603050405020304" pitchFamily="18" charset="0"/>
              </a:rPr>
              <a:t>training data</a:t>
            </a:r>
            <a:r>
              <a:rPr lang="vi-VN" dirty="0" smtClean="0">
                <a:latin typeface="Times New Roman" panose="02020603050405020304" pitchFamily="18" charset="0"/>
                <a:cs typeface="Times New Roman" panose="02020603050405020304" pitchFamily="18" charset="0"/>
              </a:rPr>
              <a:t> (dữ liệu huấn luyện). Từ tập traing data này, chúng ta cần tạo ra một hàm số ánh xạ mỗi phần tử từ tập X sang một phần tử (xấp xỉ) tương ứng của tập Y:</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yi</a:t>
            </a:r>
            <a:r>
              <a:rPr lang="en-US" dirty="0" smtClean="0">
                <a:latin typeface="Times New Roman" panose="02020603050405020304" pitchFamily="18" charset="0"/>
                <a:cs typeface="Times New Roman" panose="02020603050405020304" pitchFamily="18" charset="0"/>
              </a:rPr>
              <a:t> ≈ f(xi),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=1,2,…,N</a:t>
            </a:r>
          </a:p>
          <a:p>
            <a:pPr lvl="1">
              <a:lnSpc>
                <a:spcPct val="150000"/>
              </a:lnSpc>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supervised learning chia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a:t>
            </a:r>
          </a:p>
          <a:p>
            <a:pPr lvl="2">
              <a:lnSpc>
                <a:spcPct val="150000"/>
              </a:lnSpc>
              <a:buFont typeface="Wingdings" panose="05000000000000000000" pitchFamily="2" charset="2"/>
              <a:buChar char="v"/>
            </a:pPr>
            <a:r>
              <a:rPr lang="en-US" b="1" dirty="0" err="1" smtClean="0">
                <a:latin typeface="Times New Roman" panose="02020603050405020304" pitchFamily="18" charset="0"/>
                <a:cs typeface="Times New Roman" panose="02020603050405020304" pitchFamily="18" charset="0"/>
              </a:rPr>
              <a:t>Classfication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loại</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Một bài toán được gọi là </a:t>
            </a:r>
            <a:r>
              <a:rPr lang="vi-VN" i="1" dirty="0" smtClean="0">
                <a:latin typeface="Times New Roman" panose="02020603050405020304" pitchFamily="18" charset="0"/>
                <a:cs typeface="Times New Roman" panose="02020603050405020304" pitchFamily="18" charset="0"/>
              </a:rPr>
              <a:t>classification</a:t>
            </a:r>
            <a:r>
              <a:rPr lang="vi-VN" dirty="0" smtClean="0">
                <a:latin typeface="Times New Roman" panose="02020603050405020304" pitchFamily="18" charset="0"/>
                <a:cs typeface="Times New Roman" panose="02020603050405020304" pitchFamily="18" charset="0"/>
              </a:rPr>
              <a:t> nếu các </a:t>
            </a:r>
            <a:r>
              <a:rPr lang="vi-VN" i="1" dirty="0" smtClean="0">
                <a:latin typeface="Times New Roman" panose="02020603050405020304" pitchFamily="18" charset="0"/>
                <a:cs typeface="Times New Roman" panose="02020603050405020304" pitchFamily="18" charset="0"/>
              </a:rPr>
              <a:t>label</a:t>
            </a:r>
            <a:r>
              <a:rPr lang="vi-VN" dirty="0" smtClean="0">
                <a:latin typeface="Times New Roman" panose="02020603050405020304" pitchFamily="18" charset="0"/>
                <a:cs typeface="Times New Roman" panose="02020603050405020304" pitchFamily="18" charset="0"/>
              </a:rPr>
              <a:t> của </a:t>
            </a:r>
            <a:r>
              <a:rPr lang="vi-VN" i="1" dirty="0" smtClean="0">
                <a:latin typeface="Times New Roman" panose="02020603050405020304" pitchFamily="18" charset="0"/>
                <a:cs typeface="Times New Roman" panose="02020603050405020304" pitchFamily="18" charset="0"/>
              </a:rPr>
              <a:t>input data</a:t>
            </a:r>
            <a:r>
              <a:rPr lang="vi-VN" dirty="0" smtClean="0">
                <a:latin typeface="Times New Roman" panose="02020603050405020304" pitchFamily="18" charset="0"/>
                <a:cs typeface="Times New Roman" panose="02020603050405020304" pitchFamily="18" charset="0"/>
              </a:rPr>
              <a:t> được chia thành một số hữu hạn nhóm.</a:t>
            </a:r>
            <a:endParaRPr lang="en-US" dirty="0" smtClean="0">
              <a:latin typeface="Times New Roman" panose="02020603050405020304" pitchFamily="18" charset="0"/>
              <a:cs typeface="Times New Roman" panose="02020603050405020304" pitchFamily="18" charset="0"/>
            </a:endParaRPr>
          </a:p>
          <a:p>
            <a:pPr lvl="2">
              <a:lnSpc>
                <a:spcPct val="150000"/>
              </a:lnSpc>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Regression (</a:t>
            </a:r>
            <a:r>
              <a:rPr lang="en-US" b="1" dirty="0" err="1" smtClean="0">
                <a:latin typeface="Times New Roman" panose="02020603050405020304" pitchFamily="18" charset="0"/>
                <a:cs typeface="Times New Roman" panose="02020603050405020304" pitchFamily="18" charset="0"/>
              </a:rPr>
              <a:t>Hồi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quy</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N</a:t>
            </a:r>
            <a:r>
              <a:rPr lang="vi-VN" dirty="0" smtClean="0">
                <a:latin typeface="Times New Roman" panose="02020603050405020304" pitchFamily="18" charset="0"/>
                <a:cs typeface="Times New Roman" panose="02020603050405020304" pitchFamily="18" charset="0"/>
              </a:rPr>
              <a:t>ếu </a:t>
            </a:r>
            <a:r>
              <a:rPr lang="vi-VN" i="1" dirty="0" smtClean="0">
                <a:latin typeface="Times New Roman" panose="02020603050405020304" pitchFamily="18" charset="0"/>
                <a:cs typeface="Times New Roman" panose="02020603050405020304" pitchFamily="18" charset="0"/>
              </a:rPr>
              <a:t>label</a:t>
            </a:r>
            <a:r>
              <a:rPr lang="vi-VN" dirty="0" smtClean="0">
                <a:latin typeface="Times New Roman" panose="02020603050405020304" pitchFamily="18" charset="0"/>
                <a:cs typeface="Times New Roman" panose="02020603050405020304" pitchFamily="18" charset="0"/>
              </a:rPr>
              <a:t> không được chia thành các nhóm mà là một giá trị thực cụ thể. </a:t>
            </a:r>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4</a:t>
            </a:fld>
            <a:endParaRPr lang="en-US" altLang="ja-JP"/>
          </a:p>
        </p:txBody>
      </p:sp>
    </p:spTree>
    <p:extLst>
      <p:ext uri="{BB962C8B-B14F-4D97-AF65-F5344CB8AC3E}">
        <p14:creationId xmlns:p14="http://schemas.microsoft.com/office/powerpoint/2010/main" val="3246260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p:txBody>
          <a:bodyPr/>
          <a:lstStyle/>
          <a:p>
            <a:pPr>
              <a:lnSpc>
                <a:spcPct val="150000"/>
              </a:lnSpc>
            </a:pPr>
            <a:r>
              <a:rPr lang="en-US" b="1" dirty="0" err="1" smtClean="0">
                <a:latin typeface="Times New Roman" panose="02020603050405020304" pitchFamily="18" charset="0"/>
                <a:cs typeface="Times New Roman" panose="02020603050405020304" pitchFamily="18" charset="0"/>
              </a:rPr>
              <a:t>Ví</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a:t>
            </a: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a:t>
            </a:r>
            <a:r>
              <a:rPr lang="vi-VN" dirty="0" smtClean="0">
                <a:latin typeface="Times New Roman" panose="02020603050405020304" pitchFamily="18" charset="0"/>
                <a:cs typeface="Times New Roman" panose="02020603050405020304" pitchFamily="18" charset="0"/>
              </a:rPr>
              <a:t>rong </a:t>
            </a:r>
            <a:r>
              <a:rPr lang="vi-VN" dirty="0">
                <a:latin typeface="Times New Roman" panose="02020603050405020304" pitchFamily="18" charset="0"/>
                <a:cs typeface="Times New Roman" panose="02020603050405020304" pitchFamily="18" charset="0"/>
              </a:rPr>
              <a:t>nhận dạng chữ viết tay, ta có ảnh của hàng nghìn ví dụ của mỗi chữ số được viết bởi nhiều người khác nhau. Chúng ta đưa các bức ảnh này vào trong một thuật toán và chỉ cho nó biết mỗi bức ảnh tương ứng với chữ số nào. Sau khi thuật toán tạo ra một mô hình, tức một hàm số mà đầu vào là một bức ảnh và đầu ra là một chữ số, khi nhận được một bức ảnh mới mà mô hình </a:t>
            </a:r>
            <a:r>
              <a:rPr lang="vi-VN" b="1" dirty="0">
                <a:latin typeface="Times New Roman" panose="02020603050405020304" pitchFamily="18" charset="0"/>
                <a:cs typeface="Times New Roman" panose="02020603050405020304" pitchFamily="18" charset="0"/>
              </a:rPr>
              <a:t>chưa nhìn thấy bao giờ</a:t>
            </a:r>
            <a:r>
              <a:rPr lang="vi-VN" dirty="0">
                <a:latin typeface="Times New Roman" panose="02020603050405020304" pitchFamily="18" charset="0"/>
                <a:cs typeface="Times New Roman" panose="02020603050405020304" pitchFamily="18" charset="0"/>
              </a:rPr>
              <a:t>, nó sẽ dự đoán bức ảnh đó chứa chữ số nào.</a:t>
            </a: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5</a:t>
            </a:fld>
            <a:endParaRPr lang="en-US" altLang="ja-JP"/>
          </a:p>
        </p:txBody>
      </p:sp>
      <p:pic>
        <p:nvPicPr>
          <p:cNvPr id="5" name="Picture 4"/>
          <p:cNvPicPr>
            <a:picLocks noChangeAspect="1"/>
          </p:cNvPicPr>
          <p:nvPr/>
        </p:nvPicPr>
        <p:blipFill>
          <a:blip r:embed="rId2"/>
          <a:stretch>
            <a:fillRect/>
          </a:stretch>
        </p:blipFill>
        <p:spPr>
          <a:xfrm>
            <a:off x="1400639" y="1196690"/>
            <a:ext cx="6347483" cy="2243320"/>
          </a:xfrm>
          <a:prstGeom prst="rect">
            <a:avLst/>
          </a:prstGeom>
        </p:spPr>
      </p:pic>
    </p:spTree>
    <p:extLst>
      <p:ext uri="{BB962C8B-B14F-4D97-AF65-F5344CB8AC3E}">
        <p14:creationId xmlns:p14="http://schemas.microsoft.com/office/powerpoint/2010/main" val="1337260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p:txBody>
          <a:bodyPr/>
          <a:lstStyle/>
          <a:p>
            <a:pPr>
              <a:lnSpc>
                <a:spcPct val="150000"/>
              </a:lnSpc>
            </a:pPr>
            <a:r>
              <a:rPr lang="en-US" b="1" dirty="0" smtClean="0">
                <a:latin typeface="Times New Roman" panose="02020603050405020304" pitchFamily="18" charset="0"/>
                <a:cs typeface="Times New Roman" panose="02020603050405020304" pitchFamily="18" charset="0"/>
              </a:rPr>
              <a:t>Unsupervised learning</a:t>
            </a:r>
          </a:p>
          <a:p>
            <a:pPr lvl="1">
              <a:lnSpc>
                <a:spcPct val="150000"/>
              </a:lnSpc>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Trong thuật toán này, chúng ta không biết được </a:t>
            </a:r>
            <a:r>
              <a:rPr lang="vi-VN" i="1" dirty="0">
                <a:latin typeface="Times New Roman" panose="02020603050405020304" pitchFamily="18" charset="0"/>
                <a:cs typeface="Times New Roman" panose="02020603050405020304" pitchFamily="18" charset="0"/>
              </a:rPr>
              <a:t>outcome</a:t>
            </a:r>
            <a:r>
              <a:rPr lang="vi-VN" dirty="0">
                <a:latin typeface="Times New Roman" panose="02020603050405020304" pitchFamily="18" charset="0"/>
                <a:cs typeface="Times New Roman" panose="02020603050405020304" pitchFamily="18" charset="0"/>
              </a:rPr>
              <a:t> hay </a:t>
            </a:r>
            <a:r>
              <a:rPr lang="vi-VN" i="1" dirty="0">
                <a:latin typeface="Times New Roman" panose="02020603050405020304" pitchFamily="18" charset="0"/>
                <a:cs typeface="Times New Roman" panose="02020603050405020304" pitchFamily="18" charset="0"/>
              </a:rPr>
              <a:t>nhãn</a:t>
            </a:r>
            <a:r>
              <a:rPr lang="vi-VN" dirty="0">
                <a:latin typeface="Times New Roman" panose="02020603050405020304" pitchFamily="18" charset="0"/>
                <a:cs typeface="Times New Roman" panose="02020603050405020304" pitchFamily="18" charset="0"/>
              </a:rPr>
              <a:t> mà chỉ có dữ liệu đầu vào</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Một cách toán học, Unsupervised learning là khi chúng ta chỉ có dữ liệu vào </a:t>
            </a:r>
            <a:r>
              <a:rPr lang="vi-VN" dirty="0" smtClean="0">
                <a:latin typeface="Times New Roman" panose="02020603050405020304" pitchFamily="18" charset="0"/>
                <a:cs typeface="Times New Roman" panose="02020603050405020304" pitchFamily="18" charset="0"/>
              </a:rPr>
              <a:t>X</a:t>
            </a:r>
            <a:r>
              <a:rPr lang="vi-VN" dirty="0">
                <a:latin typeface="Times New Roman" panose="02020603050405020304" pitchFamily="18" charset="0"/>
                <a:cs typeface="Times New Roman" panose="02020603050405020304" pitchFamily="18" charset="0"/>
              </a:rPr>
              <a:t> mà không biết </a:t>
            </a:r>
            <a:r>
              <a:rPr lang="vi-VN" i="1" dirty="0">
                <a:latin typeface="Times New Roman" panose="02020603050405020304" pitchFamily="18" charset="0"/>
                <a:cs typeface="Times New Roman" panose="02020603050405020304" pitchFamily="18" charset="0"/>
              </a:rPr>
              <a:t>nhãn</a:t>
            </a:r>
            <a:r>
              <a:rPr lang="vi-VN" dirty="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Y</a:t>
            </a:r>
            <a:r>
              <a:rPr lang="vi-VN" dirty="0">
                <a:latin typeface="Times New Roman" panose="02020603050405020304" pitchFamily="18" charset="0"/>
                <a:cs typeface="Times New Roman" panose="02020603050405020304" pitchFamily="18" charset="0"/>
              </a:rPr>
              <a:t> tương </a:t>
            </a:r>
            <a:r>
              <a:rPr lang="vi-VN" dirty="0"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Các bài toán Unsupervised learning được tiếp tục chia nhỏ thành hai loại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2">
              <a:lnSpc>
                <a:spcPct val="150000"/>
              </a:lnSpc>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Clustering (</a:t>
            </a: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nhóm</a:t>
            </a:r>
            <a:r>
              <a:rPr lang="en-US" b="1"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smtClean="0">
                <a:latin typeface="Times New Roman" panose="02020603050405020304" pitchFamily="18" charset="0"/>
                <a:cs typeface="Times New Roman" panose="02020603050405020304" pitchFamily="18" charset="0"/>
              </a:rPr>
              <a:t>.</a:t>
            </a:r>
          </a:p>
          <a:p>
            <a:pPr lvl="2">
              <a:lnSpc>
                <a:spcPct val="150000"/>
              </a:lnSpc>
              <a:buFont typeface="Wingdings" panose="05000000000000000000" pitchFamily="2" charset="2"/>
              <a:buChar char="v"/>
            </a:pPr>
            <a:r>
              <a:rPr lang="en-US" b="1" dirty="0" err="1" smtClean="0">
                <a:latin typeface="Times New Roman" panose="02020603050405020304" pitchFamily="18" charset="0"/>
                <a:cs typeface="Times New Roman" panose="02020603050405020304" pitchFamily="18" charset="0"/>
              </a:rPr>
              <a:t>Associatin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Liên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kết</a:t>
            </a:r>
            <a:r>
              <a:rPr lang="en-US" b="1"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Là bài toán khi chúng ta muốn khám phá ra một quy luật dựa trên nhiều dữ liệu cho </a:t>
            </a:r>
            <a:r>
              <a:rPr lang="vi-VN" dirty="0" smtClean="0">
                <a:latin typeface="Times New Roman" panose="02020603050405020304" pitchFamily="18" charset="0"/>
                <a:cs typeface="Times New Roman" panose="02020603050405020304" pitchFamily="18" charset="0"/>
              </a:rPr>
              <a:t>trước</a:t>
            </a:r>
            <a:r>
              <a:rPr lang="en-US"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pPr>
              <a:lnSpc>
                <a:spcPct val="150000"/>
              </a:lnSpc>
            </a:pP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6</a:t>
            </a:fld>
            <a:endParaRPr lang="en-US" altLang="ja-JP"/>
          </a:p>
        </p:txBody>
      </p:sp>
    </p:spTree>
    <p:extLst>
      <p:ext uri="{BB962C8B-B14F-4D97-AF65-F5344CB8AC3E}">
        <p14:creationId xmlns:p14="http://schemas.microsoft.com/office/powerpoint/2010/main" val="3729540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p:txBody>
          <a:bodyPr/>
          <a:lstStyle/>
          <a:p>
            <a:pPr>
              <a:lnSpc>
                <a:spcPct val="150000"/>
              </a:lnSpc>
            </a:pPr>
            <a:r>
              <a:rPr lang="en-US" b="1" dirty="0" smtClean="0">
                <a:latin typeface="Times New Roman" panose="02020603050405020304" pitchFamily="18" charset="0"/>
                <a:cs typeface="Times New Roman" panose="02020603050405020304" pitchFamily="18" charset="0"/>
              </a:rPr>
              <a:t>Semi-Supervised Learning</a:t>
            </a:r>
          </a:p>
          <a:p>
            <a:pPr lvl="1">
              <a:lnSpc>
                <a:spcPct val="150000"/>
              </a:lnSpc>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Các bài toán khi chúng ta có một lượng lớn dữ liệu XX nhưng chỉ một phần trong chúng được gán nhãn được gọi là Semi-Supervised Learning. Những bài toán thuộc nhóm này nằm giữa hai nhóm được nêu bên trên</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vi-VN" dirty="0" smtClean="0">
                <a:latin typeface="Times New Roman" panose="02020603050405020304" pitchFamily="18" charset="0"/>
                <a:cs typeface="Times New Roman" panose="02020603050405020304" pitchFamily="18" charset="0"/>
              </a:rPr>
              <a:t>Một ví dụ điển hình của nhóm này là chỉ có một phần ảnh hoặc văn bản được gán nhãn (ví dụ bức ảnh về người, động vật hoặc các văn bản khoa học, chính trị) và phần lớn các bức ảnh/văn bản khác chưa được gán nhãn được thu thập từ internet. Thực tế cho thấy rất nhiều các bài toán Machine Learning thuộc vào nhóm này vì việc thu thập dữ liệu có nhãn tốn rất nhiều thời gian và có chi phí cao. Rất nhiều loại dữ liệu thậm chí cần phải có chuyên gia mới gán nhãn được (ảnh y học chẳng hạn). Ngược lại, dữ liệu chưa có nhãn có thể được thu thập với chi phí thấp từ internet.</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7</a:t>
            </a:fld>
            <a:endParaRPr lang="en-US" altLang="ja-JP"/>
          </a:p>
        </p:txBody>
      </p:sp>
    </p:spTree>
    <p:extLst>
      <p:ext uri="{BB962C8B-B14F-4D97-AF65-F5344CB8AC3E}">
        <p14:creationId xmlns:p14="http://schemas.microsoft.com/office/powerpoint/2010/main" val="3504656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Reinforcement Learning (</a:t>
            </a:r>
            <a:r>
              <a:rPr lang="en-US" b="1" dirty="0" err="1" smtClean="0">
                <a:latin typeface="Times New Roman" panose="02020603050405020304" pitchFamily="18" charset="0"/>
                <a:cs typeface="Times New Roman" panose="02020603050405020304" pitchFamily="18" charset="0"/>
              </a:rPr>
              <a:t>Học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củng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cố</a:t>
            </a:r>
            <a:r>
              <a:rPr lang="en-US" b="1"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Reinforcement learning là các bài toán giúp cho một hệ thống tự động xác định hành vi dựa trên hoàn cảnh để đạt được lợi ích cao nhất (maximizing the performance). Hiện tại, Reinforcement learning chủ yếu được áp dụng vào Lý Thuyết Trò Chơi (Game Theory), các thuật toán cần xác định nước đi tiếp theo để đạt được điểm số cao nhất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8</a:t>
            </a:fld>
            <a:endParaRPr lang="en-US" altLang="ja-JP"/>
          </a:p>
        </p:txBody>
      </p:sp>
      <p:pic>
        <p:nvPicPr>
          <p:cNvPr id="5" name="Picture 4"/>
          <p:cNvPicPr>
            <a:picLocks noChangeAspect="1"/>
          </p:cNvPicPr>
          <p:nvPr/>
        </p:nvPicPr>
        <p:blipFill>
          <a:blip r:embed="rId2"/>
          <a:stretch>
            <a:fillRect/>
          </a:stretch>
        </p:blipFill>
        <p:spPr>
          <a:xfrm>
            <a:off x="950771" y="2991299"/>
            <a:ext cx="6341316" cy="3257101"/>
          </a:xfrm>
          <a:prstGeom prst="rect">
            <a:avLst/>
          </a:prstGeom>
        </p:spPr>
      </p:pic>
    </p:spTree>
    <p:extLst>
      <p:ext uri="{BB962C8B-B14F-4D97-AF65-F5344CB8AC3E}">
        <p14:creationId xmlns:p14="http://schemas.microsoft.com/office/powerpoint/2010/main" val="3683149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571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rtlCol="0" anchor="t" anchorCtr="0" compatLnSpc="1">
        <a:prstTxWarp prst="textNoShape">
          <a:avLst/>
        </a:prstTxWarp>
        <a:noAutofit/>
      </a:bodyPr>
      <a:lstStyle>
        <a:defPPr algn="ctr">
          <a:defRPr sz="2800"/>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6699FF"/>
              </a:solidFill>
            </a14:hiddenFill>
          </a:ext>
          <a:ext uri="{91240B29-F687-4F45-9708-019B960494DF}">
            <a14:hiddenLine xmlns:a14="http://schemas.microsoft.com/office/drawing/2010/main" w="1905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ja-JP" altLang="en-US" sz="1000" b="0" i="0" u="none" strike="noStrike" cap="none" normalizeH="0" baseline="0" smtClean="0">
            <a:ln>
              <a:noFill/>
            </a:ln>
            <a:solidFill>
              <a:schemeClr val="tx1"/>
            </a:solidFill>
            <a:effectLst/>
            <a:latin typeface="Arial" charset="0"/>
            <a:ea typeface="ＭＳ Ｐゴシック" pitchFamily="50" charset="-128"/>
          </a:defRPr>
        </a:defPPr>
      </a:lstStyle>
    </a:lnDef>
    <a:txDef>
      <a:spPr>
        <a:solidFill>
          <a:schemeClr val="bg1"/>
        </a:solidFill>
        <a:ln w="19050">
          <a:solidFill>
            <a:schemeClr val="tx1"/>
          </a:solidFill>
        </a:ln>
      </a:spPr>
      <a:bodyPr wrap="square" rtlCol="0">
        <a:spAutoFit/>
      </a:bodyPr>
      <a:lstStyle>
        <a:defPPr>
          <a:defRPr dirty="0" smtClean="0">
            <a:solidFill>
              <a:srgbClr val="FF0000"/>
            </a:solidFill>
          </a:defRPr>
        </a:defPPr>
      </a:lstStyle>
    </a:txDef>
  </a:objectDefaults>
  <a:extraClrSchemeLst>
    <a:extraClrScheme>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44337</TotalTime>
  <Words>459</Words>
  <Application>Microsoft Office PowerPoint</Application>
  <PresentationFormat>On-screen Show (4:3)</PresentationFormat>
  <Paragraphs>72</Paragraphs>
  <Slides>12</Slides>
  <Notes>0</Notes>
  <HiddenSlides>0</HiddenSlides>
  <MMClips>0</MMClips>
  <ScaleCrop>false</ScaleCrop>
  <HeadingPairs>
    <vt:vector size="10"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ariant>
        <vt:lpstr>Custom Shows</vt:lpstr>
      </vt:variant>
      <vt:variant>
        <vt:i4>1</vt:i4>
      </vt:variant>
    </vt:vector>
  </HeadingPairs>
  <TitlesOfParts>
    <vt:vector size="22" baseType="lpstr">
      <vt:lpstr>ＭＳ Ｐゴシック</vt:lpstr>
      <vt:lpstr>Arial</vt:lpstr>
      <vt:lpstr>HGP明朝E</vt:lpstr>
      <vt:lpstr>Meiryo UI</vt:lpstr>
      <vt:lpstr>ＭＳ Ｐ明朝</vt:lpstr>
      <vt:lpstr>Times New Roman</vt:lpstr>
      <vt:lpstr>Wingdings</vt:lpstr>
      <vt:lpstr>標準デザイン</vt:lpstr>
      <vt:lpstr>ﾌﾘｰﾗﾝｽ 97 図形</vt:lpstr>
      <vt:lpstr>Simple chatbot with Machine Learning</vt:lpstr>
      <vt:lpstr>Giới thiệu về Machine Learning</vt:lpstr>
      <vt:lpstr>Giới thiệu các thuật toán của ML</vt:lpstr>
      <vt:lpstr>Giới thiệu các thuật toán ML</vt:lpstr>
      <vt:lpstr>Giới thiệu các thuật toán ML</vt:lpstr>
      <vt:lpstr>Giới thiệu các thuật toán ML</vt:lpstr>
      <vt:lpstr>Giới thiệu các thuật toán ML</vt:lpstr>
      <vt:lpstr>Giới thiệu các thuật toán ML</vt:lpstr>
      <vt:lpstr>Giới thiệu các thuật toán ML</vt:lpstr>
      <vt:lpstr>Supervised learning</vt:lpstr>
      <vt:lpstr>PowerPoint Presentation</vt:lpstr>
      <vt:lpstr>PowerPoint Presentation</vt:lpstr>
      <vt:lpstr>目的別スライド ショー 1</vt:lpstr>
    </vt:vector>
  </TitlesOfParts>
  <Company>三谷産業株式会社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提案書雛型</dc:title>
  <dc:creator>三谷産業株式会社</dc:creator>
  <cp:lastModifiedBy>Thang Ha</cp:lastModifiedBy>
  <cp:revision>2000</cp:revision>
  <cp:lastPrinted>2016-01-19T09:52:34Z</cp:lastPrinted>
  <dcterms:created xsi:type="dcterms:W3CDTF">2001-06-14T04:53:19Z</dcterms:created>
  <dcterms:modified xsi:type="dcterms:W3CDTF">2019-10-27T17:12:45Z</dcterms:modified>
</cp:coreProperties>
</file>