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7"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05613" cy="9939338"/>
  <p:custShowLst>
    <p:custShow name="目的別スライド ショー 1" id="0">
      <p:sldLst/>
    </p:custShow>
  </p:custShowLst>
  <p:defaultTextStyle>
    <a:defPPr>
      <a:defRPr lang="ja-JP"/>
    </a:defPPr>
    <a:lvl1pPr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0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0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0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0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FF"/>
    <a:srgbClr val="CCECFF"/>
    <a:srgbClr val="FFFFCC"/>
    <a:srgbClr val="CCFFFF"/>
    <a:srgbClr val="CC0066"/>
    <a:srgbClr val="CC6600"/>
    <a:srgbClr val="FF9900"/>
    <a:srgbClr val="008000"/>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0" autoAdjust="0"/>
    <p:restoredTop sz="91575" autoAdjust="0"/>
  </p:normalViewPr>
  <p:slideViewPr>
    <p:cSldViewPr>
      <p:cViewPr varScale="1">
        <p:scale>
          <a:sx n="115" d="100"/>
          <a:sy n="115" d="100"/>
        </p:scale>
        <p:origin x="168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2130" y="72"/>
      </p:cViewPr>
      <p:guideLst>
        <p:guide orient="horz" pos="3131"/>
        <p:guide pos="2142"/>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85392"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3" name="Rectangle 3"/>
          <p:cNvSpPr>
            <a:spLocks noGrp="1" noChangeArrowheads="1"/>
          </p:cNvSpPr>
          <p:nvPr>
            <p:ph type="dt" sz="quarter" idx="1"/>
          </p:nvPr>
        </p:nvSpPr>
        <p:spPr bwMode="auto">
          <a:xfrm>
            <a:off x="3826573" y="0"/>
            <a:ext cx="2985391"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51204" name="Rectangle 4"/>
          <p:cNvSpPr>
            <a:spLocks noGrp="1" noChangeArrowheads="1"/>
          </p:cNvSpPr>
          <p:nvPr>
            <p:ph type="ftr" sz="quarter" idx="2"/>
          </p:nvPr>
        </p:nvSpPr>
        <p:spPr bwMode="auto">
          <a:xfrm>
            <a:off x="0" y="9407525"/>
            <a:ext cx="2985392"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5" name="Rectangle 5"/>
          <p:cNvSpPr>
            <a:spLocks noGrp="1" noChangeArrowheads="1"/>
          </p:cNvSpPr>
          <p:nvPr>
            <p:ph type="sldNum" sz="quarter" idx="3"/>
          </p:nvPr>
        </p:nvSpPr>
        <p:spPr bwMode="auto">
          <a:xfrm>
            <a:off x="3826573" y="9407525"/>
            <a:ext cx="2985391"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4312D9C8-12BA-4754-9BFE-6D34E2B5B3BE}" type="slidenum">
              <a:rPr lang="en-US" altLang="ja-JP"/>
              <a:pPr>
                <a:defRPr/>
              </a:pPr>
              <a:t>‹#›</a:t>
            </a:fld>
            <a:endParaRPr lang="en-US" altLang="ja-JP"/>
          </a:p>
        </p:txBody>
      </p:sp>
    </p:spTree>
    <p:extLst>
      <p:ext uri="{BB962C8B-B14F-4D97-AF65-F5344CB8AC3E}">
        <p14:creationId xmlns:p14="http://schemas.microsoft.com/office/powerpoint/2010/main" val="106365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85392"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5" name="Rectangle 3"/>
          <p:cNvSpPr>
            <a:spLocks noGrp="1" noChangeArrowheads="1"/>
          </p:cNvSpPr>
          <p:nvPr>
            <p:ph type="dt" idx="1"/>
          </p:nvPr>
        </p:nvSpPr>
        <p:spPr bwMode="auto">
          <a:xfrm>
            <a:off x="3826573" y="0"/>
            <a:ext cx="2985391"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15364" name="Rectangle 4"/>
          <p:cNvSpPr>
            <a:spLocks noGrp="1" noRot="1" noChangeAspect="1" noChangeArrowheads="1" noTextEdit="1"/>
          </p:cNvSpPr>
          <p:nvPr>
            <p:ph type="sldImg" idx="2"/>
          </p:nvPr>
        </p:nvSpPr>
        <p:spPr bwMode="auto">
          <a:xfrm>
            <a:off x="960438" y="766763"/>
            <a:ext cx="4892675"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7361" y="4741863"/>
            <a:ext cx="4977239" cy="4432300"/>
          </a:xfrm>
          <a:prstGeom prst="rect">
            <a:avLst/>
          </a:prstGeom>
          <a:noFill/>
          <a:ln>
            <a:noFill/>
          </a:ln>
          <a:effectLst/>
        </p:spPr>
        <p:txBody>
          <a:bodyPr vert="horz" wrap="square" lIns="91798" tIns="45898" rIns="91798" bIns="4589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3558" name="Rectangle 6"/>
          <p:cNvSpPr>
            <a:spLocks noGrp="1" noChangeArrowheads="1"/>
          </p:cNvSpPr>
          <p:nvPr>
            <p:ph type="ftr" sz="quarter" idx="4"/>
          </p:nvPr>
        </p:nvSpPr>
        <p:spPr bwMode="auto">
          <a:xfrm>
            <a:off x="0" y="9407525"/>
            <a:ext cx="2985392"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9" name="Rectangle 7"/>
          <p:cNvSpPr>
            <a:spLocks noGrp="1" noChangeArrowheads="1"/>
          </p:cNvSpPr>
          <p:nvPr>
            <p:ph type="sldNum" sz="quarter" idx="5"/>
          </p:nvPr>
        </p:nvSpPr>
        <p:spPr bwMode="auto">
          <a:xfrm>
            <a:off x="3826573" y="9407525"/>
            <a:ext cx="2985391"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1D7F45AE-C57F-4A42-9F53-F6D5B96129BD}" type="slidenum">
              <a:rPr lang="en-US" altLang="ja-JP"/>
              <a:pPr>
                <a:defRPr/>
              </a:pPr>
              <a:t>‹#›</a:t>
            </a:fld>
            <a:endParaRPr lang="en-US" altLang="ja-JP"/>
          </a:p>
        </p:txBody>
      </p:sp>
    </p:spTree>
    <p:extLst>
      <p:ext uri="{BB962C8B-B14F-4D97-AF65-F5344CB8AC3E}">
        <p14:creationId xmlns:p14="http://schemas.microsoft.com/office/powerpoint/2010/main" val="1420276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Line 4"/>
          <p:cNvSpPr>
            <a:spLocks noChangeShapeType="1"/>
          </p:cNvSpPr>
          <p:nvPr/>
        </p:nvSpPr>
        <p:spPr bwMode="auto">
          <a:xfrm>
            <a:off x="1308100" y="2413000"/>
            <a:ext cx="7634288" cy="1588"/>
          </a:xfrm>
          <a:prstGeom prst="line">
            <a:avLst/>
          </a:prstGeom>
          <a:noFill/>
          <a:ln w="38100">
            <a:solidFill>
              <a:schemeClr val="folHlink"/>
            </a:solidFill>
            <a:round/>
            <a:headEnd type="none" w="sm" len="sm"/>
            <a:tailEnd type="none" w="sm" len="sm"/>
          </a:ln>
          <a:effectLst/>
        </p:spPr>
        <p:txBody>
          <a:bodyPr wrap="none" anchor="ctr"/>
          <a:lstStyle/>
          <a:p>
            <a:pPr algn="ctr" eaLnBrk="0" hangingPunct="0">
              <a:defRPr/>
            </a:pPr>
            <a:endParaRPr kumimoji="0" lang="ja-JP" altLang="en-US">
              <a:latin typeface="Arial" charset="0"/>
            </a:endParaRPr>
          </a:p>
        </p:txBody>
      </p:sp>
      <p:sp>
        <p:nvSpPr>
          <p:cNvPr id="191490" name="Rectangle 2"/>
          <p:cNvSpPr>
            <a:spLocks noGrp="1" noChangeArrowheads="1"/>
          </p:cNvSpPr>
          <p:nvPr>
            <p:ph type="ctrTitle"/>
          </p:nvPr>
        </p:nvSpPr>
        <p:spPr>
          <a:xfrm>
            <a:off x="1371600" y="1600200"/>
            <a:ext cx="7543800" cy="762000"/>
          </a:xfrm>
        </p:spPr>
        <p:txBody>
          <a:bodyPr anchor="ctr"/>
          <a:lstStyle>
            <a:lvl1pPr>
              <a:defRPr sz="3600" b="1" baseline="0">
                <a:latin typeface="Arial" panose="020B0604020202020204" pitchFamily="34" charset="0"/>
                <a:ea typeface="Meiryo UI" panose="020B0604030504040204" pitchFamily="50" charset="-128"/>
              </a:defRPr>
            </a:lvl1pPr>
          </a:lstStyle>
          <a:p>
            <a:pPr lvl="0"/>
            <a:r>
              <a:rPr lang="ja-JP" altLang="en-US" noProof="0"/>
              <a:t>マスター タイトルの書式設定</a:t>
            </a:r>
          </a:p>
        </p:txBody>
      </p:sp>
      <p:sp>
        <p:nvSpPr>
          <p:cNvPr id="191491" name="Rectangle 3"/>
          <p:cNvSpPr>
            <a:spLocks noGrp="1" noChangeArrowheads="1"/>
          </p:cNvSpPr>
          <p:nvPr>
            <p:ph type="subTitle" idx="1" hasCustomPrompt="1"/>
          </p:nvPr>
        </p:nvSpPr>
        <p:spPr>
          <a:xfrm>
            <a:off x="5257800" y="5085230"/>
            <a:ext cx="3429000" cy="936130"/>
          </a:xfrm>
        </p:spPr>
        <p:txBody>
          <a:bodyPr tIns="45714"/>
          <a:lstStyle>
            <a:lvl1pPr marL="0" indent="0" algn="r">
              <a:buFontTx/>
              <a:buNone/>
              <a:defRPr b="1" i="0" baseline="0">
                <a:latin typeface="Arial" panose="020B0604020202020204" pitchFamily="34" charset="0"/>
                <a:ea typeface="Meiryo UI" panose="020B0604030504040204" pitchFamily="50" charset="-128"/>
              </a:defRPr>
            </a:lvl1pPr>
          </a:lstStyle>
          <a:p>
            <a:pPr lvl="0"/>
            <a:r>
              <a:rPr lang="ja-JP" altLang="en-US" noProof="0"/>
              <a:t>マスター サブタイトルの書式設定</a:t>
            </a:r>
            <a:endParaRPr lang="en-US" altLang="ja-JP" noProof="0"/>
          </a:p>
          <a:p>
            <a:pPr lvl="0"/>
            <a:endParaRPr lang="ja-JP" altLang="en-US" noProof="0"/>
          </a:p>
        </p:txBody>
      </p:sp>
    </p:spTree>
    <p:extLst>
      <p:ext uri="{BB962C8B-B14F-4D97-AF65-F5344CB8AC3E}">
        <p14:creationId xmlns:p14="http://schemas.microsoft.com/office/powerpoint/2010/main" val="11639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36640"/>
            <a:ext cx="3008313" cy="648090"/>
          </a:xfrm>
        </p:spPr>
        <p:txBody>
          <a:bodyPr/>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836640"/>
            <a:ext cx="5111750" cy="5472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84730"/>
            <a:ext cx="3008313" cy="482467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324742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941210"/>
            <a:ext cx="5486400" cy="566738"/>
          </a:xfrm>
        </p:spPr>
        <p:txBody>
          <a:bodyPr/>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764629"/>
            <a:ext cx="5486400" cy="410457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50794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ln/>
        </p:spPr>
        <p:txBody>
          <a:bodyPr/>
          <a:lstStyle>
            <a:lvl1pPr>
              <a:defRPr/>
            </a:lvl1pPr>
          </a:lstStyle>
          <a:p>
            <a:pPr>
              <a:defRPr/>
            </a:pPr>
            <a:fld id="{5B3C94CB-9A91-44E0-8BF9-2A294A01B4C9}" type="slidenum">
              <a:rPr lang="en-US" altLang="ja-JP"/>
              <a:pPr>
                <a:defRPr/>
              </a:pPr>
              <a:t>‹#›</a:t>
            </a:fld>
            <a:endParaRPr lang="en-US" altLang="ja-JP"/>
          </a:p>
        </p:txBody>
      </p:sp>
    </p:spTree>
    <p:extLst>
      <p:ext uri="{BB962C8B-B14F-4D97-AF65-F5344CB8AC3E}">
        <p14:creationId xmlns:p14="http://schemas.microsoft.com/office/powerpoint/2010/main" val="301452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17E62580-9C58-48B7-AC11-0F8EF4B20D1E}" type="slidenum">
              <a:rPr lang="en-US" altLang="ja-JP"/>
              <a:pPr>
                <a:defRPr/>
              </a:pPr>
              <a:t>‹#›</a:t>
            </a:fld>
            <a:endParaRPr lang="en-US" altLang="ja-JP"/>
          </a:p>
        </p:txBody>
      </p:sp>
    </p:spTree>
    <p:extLst>
      <p:ext uri="{BB962C8B-B14F-4D97-AF65-F5344CB8AC3E}">
        <p14:creationId xmlns:p14="http://schemas.microsoft.com/office/powerpoint/2010/main" val="2711988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26250" y="836640"/>
            <a:ext cx="2251075" cy="541176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71438" y="836640"/>
            <a:ext cx="6602412" cy="541176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BBA6E17D-FC77-403B-9DCD-6F58A47D4219}" type="slidenum">
              <a:rPr lang="en-US" altLang="ja-JP"/>
              <a:pPr>
                <a:defRPr/>
              </a:pPr>
              <a:t>‹#›</a:t>
            </a:fld>
            <a:endParaRPr lang="en-US" altLang="ja-JP"/>
          </a:p>
        </p:txBody>
      </p:sp>
    </p:spTree>
    <p:extLst>
      <p:ext uri="{BB962C8B-B14F-4D97-AF65-F5344CB8AC3E}">
        <p14:creationId xmlns:p14="http://schemas.microsoft.com/office/powerpoint/2010/main" val="4184157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表">
    <p:spTree>
      <p:nvGrpSpPr>
        <p:cNvPr id="1" name=""/>
        <p:cNvGrpSpPr/>
        <p:nvPr/>
      </p:nvGrpSpPr>
      <p:grpSpPr>
        <a:xfrm>
          <a:off x="0" y="0"/>
          <a:ext cx="0" cy="0"/>
          <a:chOff x="0" y="0"/>
          <a:chExt cx="0" cy="0"/>
        </a:xfrm>
      </p:grpSpPr>
      <p:sp>
        <p:nvSpPr>
          <p:cNvPr id="3" name="表プレースホルダー 2"/>
          <p:cNvSpPr>
            <a:spLocks noGrp="1"/>
          </p:cNvSpPr>
          <p:nvPr>
            <p:ph type="tbl" idx="1"/>
          </p:nvPr>
        </p:nvSpPr>
        <p:spPr>
          <a:xfrm>
            <a:off x="71438" y="836640"/>
            <a:ext cx="9005887" cy="5472760"/>
          </a:xfrm>
        </p:spPr>
        <p:txBody>
          <a:bodyPr/>
          <a:lstStyle/>
          <a:p>
            <a:pPr lvl="0"/>
            <a:endParaRPr lang="ja-JP" altLang="en-US" noProof="0"/>
          </a:p>
        </p:txBody>
      </p:sp>
      <p:sp>
        <p:nvSpPr>
          <p:cNvPr id="4" name="Rectangle 13"/>
          <p:cNvSpPr>
            <a:spLocks noGrp="1" noChangeArrowheads="1"/>
          </p:cNvSpPr>
          <p:nvPr>
            <p:ph type="sldNum" sz="quarter" idx="10"/>
          </p:nvPr>
        </p:nvSpPr>
        <p:spPr>
          <a:ln/>
        </p:spPr>
        <p:txBody>
          <a:bodyPr/>
          <a:lstStyle>
            <a:lvl1pPr>
              <a:defRPr/>
            </a:lvl1pPr>
          </a:lstStyle>
          <a:p>
            <a:pPr>
              <a:defRPr/>
            </a:pPr>
            <a:fld id="{8CEFA555-C4B3-4AE2-95A8-87185DF76A82}" type="slidenum">
              <a:rPr lang="en-US" altLang="ja-JP"/>
              <a:pPr>
                <a:defRPr/>
              </a:pPr>
              <a:t>‹#›</a:t>
            </a:fld>
            <a:endParaRPr lang="en-US" altLang="ja-JP"/>
          </a:p>
        </p:txBody>
      </p:sp>
      <p:sp>
        <p:nvSpPr>
          <p:cNvPr id="6" name="タイトル 1"/>
          <p:cNvSpPr>
            <a:spLocks noGrp="1"/>
          </p:cNvSpPr>
          <p:nvPr>
            <p:ph type="title"/>
          </p:nvPr>
        </p:nvSpPr>
        <p:spPr>
          <a:xfrm>
            <a:off x="1143000" y="0"/>
            <a:ext cx="7934325" cy="692620"/>
          </a:xfrm>
        </p:spPr>
        <p:txBody>
          <a:bodyPr/>
          <a:lstStyle/>
          <a:p>
            <a:r>
              <a:rPr lang="ja-JP" altLang="en-US"/>
              <a:t>マスター タイトルの書式設定</a:t>
            </a:r>
          </a:p>
        </p:txBody>
      </p:sp>
    </p:spTree>
    <p:extLst>
      <p:ext uri="{BB962C8B-B14F-4D97-AF65-F5344CB8AC3E}">
        <p14:creationId xmlns:p14="http://schemas.microsoft.com/office/powerpoint/2010/main" val="348982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3"/>
          <p:cNvSpPr>
            <a:spLocks noGrp="1" noChangeArrowheads="1"/>
          </p:cNvSpPr>
          <p:nvPr>
            <p:ph type="sldNum" sz="quarter" idx="10"/>
          </p:nvPr>
        </p:nvSpPr>
        <p:spPr>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265665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747962"/>
            <a:ext cx="7772400" cy="1362075"/>
          </a:xfrm>
        </p:spPr>
        <p:txBody>
          <a:bodyPr anchor="t"/>
          <a:lstStyle>
            <a:lvl1pPr algn="l">
              <a:defRPr sz="4000" b="1" cap="all"/>
            </a:lvl1pPr>
          </a:lstStyle>
          <a:p>
            <a:r>
              <a:rPr lang="ja-JP" altLang="en-US"/>
              <a:t>マスター タイトルの書式設定</a:t>
            </a:r>
          </a:p>
        </p:txBody>
      </p:sp>
      <p:sp>
        <p:nvSpPr>
          <p:cNvPr id="4" name="Rectangle 13"/>
          <p:cNvSpPr>
            <a:spLocks noGrp="1" noChangeArrowheads="1"/>
          </p:cNvSpPr>
          <p:nvPr>
            <p:ph type="sldNum" sz="quarter" idx="10"/>
          </p:nvPr>
        </p:nvSpPr>
        <p:spPr>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188629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DF7D7A9D-6521-4C9C-B98B-0A8DAB95E158}" type="slidenum">
              <a:rPr lang="en-US" altLang="ja-JP"/>
              <a:pPr>
                <a:defRPr/>
              </a:pPr>
              <a:t>‹#›</a:t>
            </a:fld>
            <a:endParaRPr lang="en-US" altLang="ja-JP"/>
          </a:p>
        </p:txBody>
      </p:sp>
    </p:spTree>
    <p:extLst>
      <p:ext uri="{BB962C8B-B14F-4D97-AF65-F5344CB8AC3E}">
        <p14:creationId xmlns:p14="http://schemas.microsoft.com/office/powerpoint/2010/main" val="357734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13"/>
          <p:cNvSpPr>
            <a:spLocks noGrp="1" noChangeArrowheads="1"/>
          </p:cNvSpPr>
          <p:nvPr>
            <p:ph type="sldNum" sz="quarter" idx="10"/>
          </p:nvPr>
        </p:nvSpPr>
        <p:spPr>
          <a:ln/>
        </p:spPr>
        <p:txBody>
          <a:bodyPr/>
          <a:lstStyle>
            <a:lvl1pPr>
              <a:defRPr/>
            </a:lvl1pPr>
          </a:lstStyle>
          <a:p>
            <a:pPr>
              <a:defRPr/>
            </a:pPr>
            <a:fld id="{CA69473A-7986-4CFF-B252-C027E73E80CC}" type="slidenum">
              <a:rPr lang="en-US" altLang="ja-JP"/>
              <a:pPr>
                <a:defRPr/>
              </a:pPr>
              <a:t>‹#›</a:t>
            </a:fld>
            <a:endParaRPr lang="en-US" altLang="ja-JP"/>
          </a:p>
        </p:txBody>
      </p:sp>
    </p:spTree>
    <p:extLst>
      <p:ext uri="{BB962C8B-B14F-4D97-AF65-F5344CB8AC3E}">
        <p14:creationId xmlns:p14="http://schemas.microsoft.com/office/powerpoint/2010/main" val="192161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xfrm>
            <a:off x="8532318" y="6515100"/>
            <a:ext cx="558800" cy="292404"/>
          </a:xfrm>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57361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71438" y="836640"/>
            <a:ext cx="9005887" cy="5411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Rectangle 13"/>
          <p:cNvSpPr>
            <a:spLocks noGrp="1" noChangeArrowheads="1"/>
          </p:cNvSpPr>
          <p:nvPr>
            <p:ph type="sldNum" sz="quarter" idx="10"/>
          </p:nvPr>
        </p:nvSpPr>
        <p:spPr>
          <a:ln/>
        </p:spPr>
        <p:txBody>
          <a:bodyPr/>
          <a:lstStyle>
            <a:lvl1pPr>
              <a:defRPr/>
            </a:lvl1pPr>
          </a:lstStyle>
          <a:p>
            <a:pPr>
              <a:defRPr/>
            </a:pPr>
            <a:fld id="{D31D9807-2575-4275-B7F7-5E53D8930BD6}" type="slidenum">
              <a:rPr lang="en-US" altLang="ja-JP"/>
              <a:pPr>
                <a:defRPr/>
              </a:pPr>
              <a:t>‹#›</a:t>
            </a:fld>
            <a:endParaRPr lang="en-US" altLang="ja-JP"/>
          </a:p>
        </p:txBody>
      </p:sp>
    </p:spTree>
    <p:extLst>
      <p:ext uri="{BB962C8B-B14F-4D97-AF65-F5344CB8AC3E}">
        <p14:creationId xmlns:p14="http://schemas.microsoft.com/office/powerpoint/2010/main" val="182928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71438" y="836640"/>
            <a:ext cx="4425950" cy="541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9788" y="836640"/>
            <a:ext cx="4427537" cy="541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3"/>
          <p:cNvSpPr>
            <a:spLocks noGrp="1" noChangeArrowheads="1"/>
          </p:cNvSpPr>
          <p:nvPr>
            <p:ph type="sldNum" sz="quarter" idx="10"/>
          </p:nvPr>
        </p:nvSpPr>
        <p:spPr>
          <a:ln/>
        </p:spPr>
        <p:txBody>
          <a:bodyPr/>
          <a:lstStyle>
            <a:lvl1pPr>
              <a:defRPr/>
            </a:lvl1pPr>
          </a:lstStyle>
          <a:p>
            <a:pPr>
              <a:defRPr/>
            </a:pPr>
            <a:fld id="{7F44A812-BA8E-4920-B2B3-E93E3E6BA656}" type="slidenum">
              <a:rPr lang="en-US" altLang="ja-JP"/>
              <a:pPr>
                <a:defRPr/>
              </a:pPr>
              <a:t>‹#›</a:t>
            </a:fld>
            <a:endParaRPr lang="en-US" altLang="ja-JP"/>
          </a:p>
        </p:txBody>
      </p:sp>
    </p:spTree>
    <p:extLst>
      <p:ext uri="{BB962C8B-B14F-4D97-AF65-F5344CB8AC3E}">
        <p14:creationId xmlns:p14="http://schemas.microsoft.com/office/powerpoint/2010/main" val="149154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7200" y="908650"/>
            <a:ext cx="4040188" cy="6892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1613932"/>
            <a:ext cx="4040188" cy="4695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4" y="924685"/>
            <a:ext cx="4041775" cy="6892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1613932"/>
            <a:ext cx="4041775" cy="4695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3"/>
          <p:cNvSpPr>
            <a:spLocks noGrp="1" noChangeArrowheads="1"/>
          </p:cNvSpPr>
          <p:nvPr>
            <p:ph type="sldNum" sz="quarter" idx="10"/>
          </p:nvPr>
        </p:nvSpPr>
        <p:spPr>
          <a:ln/>
        </p:spPr>
        <p:txBody>
          <a:bodyPr/>
          <a:lstStyle>
            <a:lvl1pPr>
              <a:defRPr/>
            </a:lvl1pPr>
          </a:lstStyle>
          <a:p>
            <a:pPr>
              <a:defRPr/>
            </a:pPr>
            <a:fld id="{DF3647CA-5263-4D22-8861-FA93ACD399EF}" type="slidenum">
              <a:rPr lang="en-US" altLang="ja-JP"/>
              <a:pPr>
                <a:defRPr/>
              </a:pPr>
              <a:t>‹#›</a:t>
            </a:fld>
            <a:endParaRPr lang="en-US" altLang="ja-JP"/>
          </a:p>
        </p:txBody>
      </p:sp>
      <p:sp>
        <p:nvSpPr>
          <p:cNvPr id="9" name="タイトル 1"/>
          <p:cNvSpPr>
            <a:spLocks noGrp="1"/>
          </p:cNvSpPr>
          <p:nvPr>
            <p:ph type="title"/>
          </p:nvPr>
        </p:nvSpPr>
        <p:spPr>
          <a:xfrm>
            <a:off x="1143000" y="0"/>
            <a:ext cx="7934325" cy="692620"/>
          </a:xfrm>
        </p:spPr>
        <p:txBody>
          <a:bodyPr/>
          <a:lstStyle/>
          <a:p>
            <a:r>
              <a:rPr lang="ja-JP" altLang="en-US"/>
              <a:t>マスター タイトルの書式設定</a:t>
            </a:r>
          </a:p>
        </p:txBody>
      </p:sp>
    </p:spTree>
    <p:extLst>
      <p:ext uri="{BB962C8B-B14F-4D97-AF65-F5344CB8AC3E}">
        <p14:creationId xmlns:p14="http://schemas.microsoft.com/office/powerpoint/2010/main" val="384906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49" name="Object 25"/>
          <p:cNvGraphicFramePr>
            <a:graphicFrameLocks noChangeAspect="1"/>
          </p:cNvGraphicFramePr>
          <p:nvPr/>
        </p:nvGraphicFramePr>
        <p:xfrm>
          <a:off x="4135438" y="3281363"/>
          <a:ext cx="869950" cy="292100"/>
        </p:xfrm>
        <a:graphic>
          <a:graphicData uri="http://schemas.openxmlformats.org/presentationml/2006/ole">
            <mc:AlternateContent xmlns:mc="http://schemas.openxmlformats.org/markup-compatibility/2006">
              <mc:Choice xmlns:v="urn:schemas-microsoft-com:vml" Requires="v">
                <p:oleObj spid="_x0000_s13987" name="ﾌﾘｰﾗﾝｽ 97 図形" r:id="rId17" imgW="20477" imgH="641447" progId="">
                  <p:embed/>
                </p:oleObj>
              </mc:Choice>
              <mc:Fallback>
                <p:oleObj name="ﾌﾘｰﾗﾝｽ 97 図形" r:id="rId17" imgW="20477" imgH="641447" progId="">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5438" y="3281363"/>
                        <a:ext cx="869950" cy="292100"/>
                      </a:xfrm>
                      <a:prstGeom prst="rect">
                        <a:avLst/>
                      </a:prstGeom>
                      <a:noFill/>
                      <a:ln>
                        <a:noFill/>
                      </a:ln>
                      <a:effectLst/>
                      <a:extLst>
                        <a:ext uri="{909E8E84-426E-40DD-AFC4-6F175D3DCCD1}">
                          <a14:hiddenFill xmlns:a14="http://schemas.microsoft.com/office/drawing/2010/main">
                            <a:solidFill>
                              <a:srgbClr val="82004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7" name="Line 4"/>
          <p:cNvSpPr>
            <a:spLocks noChangeShapeType="1"/>
          </p:cNvSpPr>
          <p:nvPr/>
        </p:nvSpPr>
        <p:spPr bwMode="auto">
          <a:xfrm>
            <a:off x="0" y="692620"/>
            <a:ext cx="9144000" cy="0"/>
          </a:xfrm>
          <a:prstGeom prst="line">
            <a:avLst/>
          </a:prstGeom>
          <a:noFill/>
          <a:ln w="27940">
            <a:solidFill>
              <a:srgbClr val="C20041"/>
            </a:solidFill>
            <a:round/>
            <a:headEnd/>
            <a:tailEnd/>
          </a:ln>
          <a:effectLst/>
        </p:spPr>
        <p:txBody>
          <a:bodyPr wrap="none" anchor="ctr"/>
          <a:lstStyle/>
          <a:p>
            <a:pPr algn="ctr" eaLnBrk="0" hangingPunct="0">
              <a:defRPr/>
            </a:pPr>
            <a:endParaRPr kumimoji="0" lang="ja-JP" altLang="en-US">
              <a:latin typeface="Arial" charset="0"/>
            </a:endParaRPr>
          </a:p>
        </p:txBody>
      </p:sp>
      <p:sp>
        <p:nvSpPr>
          <p:cNvPr id="1028" name="Line 5"/>
          <p:cNvSpPr>
            <a:spLocks noChangeShapeType="1"/>
          </p:cNvSpPr>
          <p:nvPr/>
        </p:nvSpPr>
        <p:spPr bwMode="auto">
          <a:xfrm>
            <a:off x="0" y="6457950"/>
            <a:ext cx="9144000" cy="0"/>
          </a:xfrm>
          <a:prstGeom prst="line">
            <a:avLst/>
          </a:prstGeom>
          <a:noFill/>
          <a:ln w="27940">
            <a:solidFill>
              <a:srgbClr val="C20041"/>
            </a:solidFill>
            <a:round/>
            <a:headEnd/>
            <a:tailEnd/>
          </a:ln>
          <a:effectLst/>
        </p:spPr>
        <p:txBody>
          <a:bodyPr wrap="none" anchor="ctr"/>
          <a:lstStyle/>
          <a:p>
            <a:pPr algn="ctr" eaLnBrk="0" hangingPunct="0">
              <a:defRPr/>
            </a:pPr>
            <a:endParaRPr kumimoji="0" lang="ja-JP" altLang="en-US">
              <a:latin typeface="Arial" charset="0"/>
            </a:endParaRPr>
          </a:p>
        </p:txBody>
      </p:sp>
      <p:sp>
        <p:nvSpPr>
          <p:cNvPr id="1054" name="Rectangle 6"/>
          <p:cNvSpPr>
            <a:spLocks noGrp="1" noChangeArrowheads="1"/>
          </p:cNvSpPr>
          <p:nvPr>
            <p:ph type="body" idx="1"/>
          </p:nvPr>
        </p:nvSpPr>
        <p:spPr bwMode="auto">
          <a:xfrm>
            <a:off x="71438" y="836640"/>
            <a:ext cx="9005887" cy="541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12923" rIns="91429" bIns="45714" numCol="1" anchor="t" anchorCtr="0" compatLnSpc="1">
            <a:prstTxWarp prst="textNoShape">
              <a:avLst/>
            </a:prstTxWarp>
          </a:bodyPr>
          <a:lstStyle/>
          <a:p>
            <a:pPr lvl="0"/>
            <a:r>
              <a:rPr lang="ja-JP" altLang="en-US"/>
              <a:t>マ</a:t>
            </a:r>
            <a:r>
              <a:rPr lang="ja-JP" altLang="en-US" dirty="0"/>
              <a:t>スターテキストの書式設定</a:t>
            </a:r>
          </a:p>
          <a:p>
            <a:pPr lvl="1"/>
            <a:r>
              <a:rPr lang="ja-JP" altLang="en-US"/>
              <a:t>第 </a:t>
            </a:r>
            <a:r>
              <a:rPr lang="en-US" altLang="ja-JP" dirty="0"/>
              <a:t>2 </a:t>
            </a:r>
            <a:r>
              <a:rPr lang="ja-JP" altLang="en-US" dirty="0"/>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dirty="0"/>
              <a:t>5 </a:t>
            </a:r>
            <a:r>
              <a:rPr lang="ja-JP" altLang="en-US" dirty="0"/>
              <a:t>レベル</a:t>
            </a:r>
          </a:p>
        </p:txBody>
      </p:sp>
      <p:sp>
        <p:nvSpPr>
          <p:cNvPr id="1055" name="Rectangle 7"/>
          <p:cNvSpPr>
            <a:spLocks noGrp="1" noChangeArrowheads="1"/>
          </p:cNvSpPr>
          <p:nvPr>
            <p:ph type="title"/>
          </p:nvPr>
        </p:nvSpPr>
        <p:spPr bwMode="auto">
          <a:xfrm>
            <a:off x="950771" y="60238"/>
            <a:ext cx="8105825" cy="5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b" anchorCtr="0" compatLnSpc="1">
            <a:prstTxWarp prst="textNoShape">
              <a:avLst/>
            </a:prstTxWarp>
          </a:bodyPr>
          <a:lstStyle/>
          <a:p>
            <a:pPr lvl="0"/>
            <a:r>
              <a:rPr lang="ja-JP" altLang="en-US"/>
              <a:t>マスター タイトルの書式設定</a:t>
            </a:r>
            <a:endParaRPr lang="ja-JP" altLang="en-US" dirty="0"/>
          </a:p>
        </p:txBody>
      </p:sp>
      <p:sp>
        <p:nvSpPr>
          <p:cNvPr id="1032" name="Text Box 9"/>
          <p:cNvSpPr txBox="1">
            <a:spLocks noChangeArrowheads="1"/>
          </p:cNvSpPr>
          <p:nvPr/>
        </p:nvSpPr>
        <p:spPr bwMode="auto">
          <a:xfrm>
            <a:off x="69057" y="182917"/>
            <a:ext cx="902443" cy="307777"/>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lgn="ctr">
              <a:spcBef>
                <a:spcPct val="50000"/>
              </a:spcBef>
              <a:defRPr/>
            </a:pPr>
            <a:r>
              <a:rPr lang="en-US" altLang="ja-JP" sz="1400" b="1" dirty="0">
                <a:solidFill>
                  <a:srgbClr val="FC0E25"/>
                </a:solidFill>
                <a:latin typeface="Arial" panose="020B0604020202020204" pitchFamily="34" charset="0"/>
                <a:ea typeface="HGP明朝E" pitchFamily="18" charset="-128"/>
              </a:rPr>
              <a:t>【</a:t>
            </a:r>
            <a:r>
              <a:rPr lang="en-US" altLang="ja-JP" sz="1400" b="1" dirty="0" err="1">
                <a:solidFill>
                  <a:srgbClr val="FC0E25"/>
                </a:solidFill>
                <a:latin typeface="Arial" panose="020B0604020202020204" pitchFamily="34" charset="0"/>
                <a:ea typeface="HGP明朝E" pitchFamily="18" charset="-128"/>
              </a:rPr>
              <a:t>Bí</a:t>
            </a:r>
            <a:r>
              <a:rPr lang="en-US" altLang="ja-JP" sz="1400" b="1" baseline="0" dirty="0">
                <a:solidFill>
                  <a:srgbClr val="FC0E25"/>
                </a:solidFill>
                <a:latin typeface="Arial" panose="020B0604020202020204" pitchFamily="34" charset="0"/>
                <a:ea typeface="HGP明朝E" pitchFamily="18" charset="-128"/>
              </a:rPr>
              <a:t> </a:t>
            </a:r>
            <a:r>
              <a:rPr lang="en-US" altLang="ja-JP" sz="1400" b="1" baseline="0" dirty="0" err="1">
                <a:solidFill>
                  <a:srgbClr val="FC0E25"/>
                </a:solidFill>
                <a:latin typeface="Arial" panose="020B0604020202020204" pitchFamily="34" charset="0"/>
                <a:ea typeface="HGP明朝E" pitchFamily="18" charset="-128"/>
              </a:rPr>
              <a:t>Mật</a:t>
            </a:r>
            <a:r>
              <a:rPr lang="en-US" altLang="ja-JP" sz="1400" b="1" dirty="0">
                <a:solidFill>
                  <a:srgbClr val="FC0E25"/>
                </a:solidFill>
                <a:latin typeface="Arial" panose="020B0604020202020204" pitchFamily="34" charset="0"/>
                <a:ea typeface="HGP明朝E" pitchFamily="18" charset="-128"/>
              </a:rPr>
              <a:t>】</a:t>
            </a:r>
          </a:p>
        </p:txBody>
      </p:sp>
      <p:sp>
        <p:nvSpPr>
          <p:cNvPr id="1034" name="Text Box 12"/>
          <p:cNvSpPr txBox="1">
            <a:spLocks noChangeArrowheads="1"/>
          </p:cNvSpPr>
          <p:nvPr/>
        </p:nvSpPr>
        <p:spPr bwMode="auto">
          <a:xfrm>
            <a:off x="2316891" y="6565027"/>
            <a:ext cx="5351539" cy="24622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Copyright</a:t>
            </a:r>
            <a:r>
              <a:rPr lang="en-US" altLang="ja-JP" b="1" baseline="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2019 </a:t>
            </a:r>
            <a:r>
              <a:rPr lang="en-US" altLang="ja-JP" b="1" dirty="0">
                <a:latin typeface="Meiryo UI" panose="020B0604030504040204" pitchFamily="50" charset="-128"/>
                <a:ea typeface="Meiryo UI" panose="020B0604030504040204" pitchFamily="50" charset="-128"/>
                <a:cs typeface="Meiryo UI" panose="020B0604030504040204" pitchFamily="50" charset="-128"/>
              </a:rPr>
              <a:t>Aureole Information Technology, Inc.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All Rights Reserved.</a:t>
            </a:r>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0477" name="Rectangle 13"/>
          <p:cNvSpPr>
            <a:spLocks noGrp="1" noChangeArrowheads="1"/>
          </p:cNvSpPr>
          <p:nvPr>
            <p:ph type="sldNum" sz="quarter" idx="4"/>
          </p:nvPr>
        </p:nvSpPr>
        <p:spPr bwMode="auto">
          <a:xfrm>
            <a:off x="8532318" y="6515100"/>
            <a:ext cx="558800" cy="292404"/>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1" sz="1400" baseline="0">
                <a:latin typeface="Arial" panose="020B0604020202020204" pitchFamily="34" charset="0"/>
                <a:ea typeface="Meiryo UI" panose="020B0604030504040204" pitchFamily="50" charset="-128"/>
              </a:defRPr>
            </a:lvl1pPr>
          </a:lstStyle>
          <a:p>
            <a:pPr>
              <a:defRPr/>
            </a:pPr>
            <a:fld id="{0B9CDF88-433C-4591-86A8-5EC8C7FA42E2}" type="slidenum">
              <a:rPr lang="en-US" altLang="ja-JP" smtClean="0"/>
              <a:pPr>
                <a:defRPr/>
              </a:pPr>
              <a:t>‹#›</a:t>
            </a:fld>
            <a:endParaRPr lang="en-US" altLang="ja-JP"/>
          </a:p>
        </p:txBody>
      </p:sp>
      <p:pic>
        <p:nvPicPr>
          <p:cNvPr id="12" name="Picture 1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1438" y="6538784"/>
            <a:ext cx="1557909" cy="268720"/>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0" r:id="rId2"/>
    <p:sldLayoutId id="2147483672" r:id="rId3"/>
    <p:sldLayoutId id="2147483659" r:id="rId4"/>
    <p:sldLayoutId id="2147483663" r:id="rId5"/>
    <p:sldLayoutId id="2147483664" r:id="rId6"/>
    <p:sldLayoutId id="2147483670" r:id="rId7"/>
    <p:sldLayoutId id="2147483661" r:id="rId8"/>
    <p:sldLayoutId id="2147483662" r:id="rId9"/>
    <p:sldLayoutId id="2147483665" r:id="rId10"/>
    <p:sldLayoutId id="2147483666" r:id="rId11"/>
    <p:sldLayoutId id="2147483667" r:id="rId12"/>
    <p:sldLayoutId id="2147483668" r:id="rId13"/>
    <p:sldLayoutId id="2147483669" r:id="rId14"/>
  </p:sldLayoutIdLst>
  <p:hf hdr="0" ftr="0" dt="0"/>
  <p:txStyles>
    <p:titleStyle>
      <a:lvl1pPr algn="l" defTabSz="820738" rtl="0" eaLnBrk="0" fontAlgn="base" hangingPunct="0">
        <a:spcBef>
          <a:spcPts val="0"/>
        </a:spcBef>
        <a:spcAft>
          <a:spcPct val="0"/>
        </a:spcAft>
        <a:defRPr kumimoji="1" sz="3200" b="1" i="0" baseline="0">
          <a:solidFill>
            <a:schemeClr val="tx1"/>
          </a:solidFill>
          <a:latin typeface="+mj-lt"/>
          <a:ea typeface="+mj-ea"/>
          <a:cs typeface="+mj-cs"/>
        </a:defRPr>
      </a:lvl1pPr>
      <a:lvl2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2pPr>
      <a:lvl3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3pPr>
      <a:lvl4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4pPr>
      <a:lvl5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5pPr>
      <a:lvl6pPr marL="457200" algn="l" defTabSz="820738" rtl="0" fontAlgn="base">
        <a:spcBef>
          <a:spcPct val="0"/>
        </a:spcBef>
        <a:spcAft>
          <a:spcPct val="0"/>
        </a:spcAft>
        <a:defRPr kumimoji="1" sz="2000">
          <a:solidFill>
            <a:schemeClr val="tx1"/>
          </a:solidFill>
          <a:latin typeface="HGP明朝E" pitchFamily="18" charset="-128"/>
          <a:ea typeface="HGP明朝E" pitchFamily="18" charset="-128"/>
        </a:defRPr>
      </a:lvl6pPr>
      <a:lvl7pPr marL="914400" algn="l" defTabSz="820738" rtl="0" fontAlgn="base">
        <a:spcBef>
          <a:spcPct val="0"/>
        </a:spcBef>
        <a:spcAft>
          <a:spcPct val="0"/>
        </a:spcAft>
        <a:defRPr kumimoji="1" sz="2000">
          <a:solidFill>
            <a:schemeClr val="tx1"/>
          </a:solidFill>
          <a:latin typeface="HGP明朝E" pitchFamily="18" charset="-128"/>
          <a:ea typeface="HGP明朝E" pitchFamily="18" charset="-128"/>
        </a:defRPr>
      </a:lvl7pPr>
      <a:lvl8pPr marL="1371600" algn="l" defTabSz="820738" rtl="0" fontAlgn="base">
        <a:spcBef>
          <a:spcPct val="0"/>
        </a:spcBef>
        <a:spcAft>
          <a:spcPct val="0"/>
        </a:spcAft>
        <a:defRPr kumimoji="1" sz="2000">
          <a:solidFill>
            <a:schemeClr val="tx1"/>
          </a:solidFill>
          <a:latin typeface="HGP明朝E" pitchFamily="18" charset="-128"/>
          <a:ea typeface="HGP明朝E" pitchFamily="18" charset="-128"/>
        </a:defRPr>
      </a:lvl8pPr>
      <a:lvl9pPr marL="1828800" algn="l" defTabSz="820738" rtl="0" fontAlgn="base">
        <a:spcBef>
          <a:spcPct val="0"/>
        </a:spcBef>
        <a:spcAft>
          <a:spcPct val="0"/>
        </a:spcAft>
        <a:defRPr kumimoji="1" sz="2000">
          <a:solidFill>
            <a:schemeClr val="tx1"/>
          </a:solidFill>
          <a:latin typeface="HGP明朝E" pitchFamily="18" charset="-128"/>
          <a:ea typeface="HGP明朝E" pitchFamily="18" charset="-128"/>
        </a:defRPr>
      </a:lvl9pPr>
    </p:titleStyle>
    <p:bodyStyle>
      <a:lvl1pPr marL="180000" indent="-180000" algn="l" defTabSz="820738" rtl="0" eaLnBrk="0" fontAlgn="base" hangingPunct="0">
        <a:spcBef>
          <a:spcPts val="1000"/>
        </a:spcBef>
        <a:spcAft>
          <a:spcPts val="500"/>
        </a:spcAft>
        <a:buFont typeface="Wingdings" panose="05000000000000000000" pitchFamily="2" charset="2"/>
        <a:buChar char="§"/>
        <a:defRPr kumimoji="1" sz="1800" baseline="0">
          <a:solidFill>
            <a:schemeClr val="tx1"/>
          </a:solidFill>
          <a:latin typeface="+mn-lt"/>
          <a:ea typeface="+mn-ea"/>
          <a:cs typeface="+mn-cs"/>
        </a:defRPr>
      </a:lvl1pPr>
      <a:lvl2pPr marL="385763" indent="-180000" algn="l" defTabSz="820738" rtl="0" eaLnBrk="0" fontAlgn="base" hangingPunct="0">
        <a:spcBef>
          <a:spcPts val="500"/>
        </a:spcBef>
        <a:spcAft>
          <a:spcPts val="500"/>
        </a:spcAft>
        <a:buChar char="–"/>
        <a:defRPr kumimoji="1" sz="1600" baseline="0">
          <a:solidFill>
            <a:schemeClr val="tx1"/>
          </a:solidFill>
          <a:latin typeface="Arial" panose="020B0604020202020204" pitchFamily="34" charset="0"/>
          <a:ea typeface="Meiryo UI" panose="020B0604030504040204" pitchFamily="50" charset="-128"/>
        </a:defRPr>
      </a:lvl2pPr>
      <a:lvl3pPr marL="669925" indent="-180000" algn="l" defTabSz="820738" rtl="0" eaLnBrk="0" fontAlgn="base" hangingPunct="0">
        <a:spcBef>
          <a:spcPts val="500"/>
        </a:spcBef>
        <a:spcAft>
          <a:spcPts val="500"/>
        </a:spcAft>
        <a:buChar char="•"/>
        <a:defRPr kumimoji="1" sz="1400" baseline="0">
          <a:solidFill>
            <a:schemeClr val="tx1"/>
          </a:solidFill>
          <a:latin typeface="Arial" panose="020B0604020202020204" pitchFamily="34" charset="0"/>
          <a:ea typeface="Meiryo UI" panose="020B0604030504040204" pitchFamily="50" charset="-128"/>
        </a:defRPr>
      </a:lvl3pPr>
      <a:lvl4pPr marL="950913"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4pPr>
      <a:lvl5pPr marL="1235075"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5pPr>
      <a:lvl6pPr marL="1692275" indent="-93663" algn="l" defTabSz="820738" rtl="0" fontAlgn="base">
        <a:spcBef>
          <a:spcPct val="20000"/>
        </a:spcBef>
        <a:spcAft>
          <a:spcPct val="0"/>
        </a:spcAft>
        <a:buChar char="»"/>
        <a:defRPr kumimoji="1" sz="1200">
          <a:solidFill>
            <a:schemeClr val="tx1"/>
          </a:solidFill>
          <a:latin typeface="+mn-lt"/>
          <a:ea typeface="+mn-ea"/>
        </a:defRPr>
      </a:lvl6pPr>
      <a:lvl7pPr marL="2149475" indent="-93663" algn="l" defTabSz="820738" rtl="0" fontAlgn="base">
        <a:spcBef>
          <a:spcPct val="20000"/>
        </a:spcBef>
        <a:spcAft>
          <a:spcPct val="0"/>
        </a:spcAft>
        <a:buChar char="»"/>
        <a:defRPr kumimoji="1" sz="1200">
          <a:solidFill>
            <a:schemeClr val="tx1"/>
          </a:solidFill>
          <a:latin typeface="+mn-lt"/>
          <a:ea typeface="+mn-ea"/>
        </a:defRPr>
      </a:lvl7pPr>
      <a:lvl8pPr marL="2606675" indent="-93663" algn="l" defTabSz="820738" rtl="0" fontAlgn="base">
        <a:spcBef>
          <a:spcPct val="20000"/>
        </a:spcBef>
        <a:spcAft>
          <a:spcPct val="0"/>
        </a:spcAft>
        <a:buChar char="»"/>
        <a:defRPr kumimoji="1" sz="1200">
          <a:solidFill>
            <a:schemeClr val="tx1"/>
          </a:solidFill>
          <a:latin typeface="+mn-lt"/>
          <a:ea typeface="+mn-ea"/>
        </a:defRPr>
      </a:lvl8pPr>
      <a:lvl9pPr marL="3063875" indent="-93663" algn="l" defTabSz="820738"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machinelearningcoban.com/2016/12/27/categories/#artificial-neural-network-algorithms" TargetMode="External"/><Relationship Id="rId3" Type="http://schemas.openxmlformats.org/officeDocument/2006/relationships/hyperlink" Target="https://machinelearningcoban.com/2016/12/27/categories/#classification-algorithms" TargetMode="External"/><Relationship Id="rId7" Type="http://schemas.openxmlformats.org/officeDocument/2006/relationships/hyperlink" Target="https://machinelearningcoban.com/2016/12/27/categories/#clustering-algorithms" TargetMode="External"/><Relationship Id="rId2" Type="http://schemas.openxmlformats.org/officeDocument/2006/relationships/hyperlink" Target="https://machinelearningcoban.com/2016/12/27/categories/#regression-algorithms" TargetMode="External"/><Relationship Id="rId1" Type="http://schemas.openxmlformats.org/officeDocument/2006/relationships/slideLayout" Target="../slideLayouts/slideLayout4.xml"/><Relationship Id="rId6" Type="http://schemas.openxmlformats.org/officeDocument/2006/relationships/hyperlink" Target="https://machinelearningcoban.com/2016/12/27/categories/#bayesian-algorithms" TargetMode="External"/><Relationship Id="rId5" Type="http://schemas.openxmlformats.org/officeDocument/2006/relationships/hyperlink" Target="https://machinelearningcoban.com/2016/12/27/categories/#regularization-algorithms" TargetMode="External"/><Relationship Id="rId10" Type="http://schemas.openxmlformats.org/officeDocument/2006/relationships/hyperlink" Target="https://machinelearningcoban.com/2016/12/27/categories/#ensemble-algorithms" TargetMode="External"/><Relationship Id="rId4" Type="http://schemas.openxmlformats.org/officeDocument/2006/relationships/hyperlink" Target="https://machinelearningcoban.com/2016/12/27/categories/#instance-based-algorithms" TargetMode="External"/><Relationship Id="rId9" Type="http://schemas.openxmlformats.org/officeDocument/2006/relationships/hyperlink" Target="https://machinelearningcoban.com/2016/12/27/categories/#dimensionality-reduction-algorith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dirty="0" smtClean="0">
                <a:latin typeface="Times New Roman" panose="02020603050405020304" pitchFamily="18" charset="0"/>
                <a:cs typeface="Times New Roman" panose="02020603050405020304" pitchFamily="18" charset="0"/>
              </a:rPr>
              <a:t>Simple </a:t>
            </a:r>
            <a:r>
              <a:rPr lang="en-US" sz="3000" dirty="0" err="1" smtClean="0">
                <a:latin typeface="Times New Roman" panose="02020603050405020304" pitchFamily="18" charset="0"/>
                <a:cs typeface="Times New Roman" panose="02020603050405020304" pitchFamily="18" charset="0"/>
              </a:rPr>
              <a:t>chatbot</a:t>
            </a:r>
            <a:r>
              <a:rPr lang="en-US" sz="3000" dirty="0" smtClean="0">
                <a:latin typeface="Times New Roman" panose="02020603050405020304" pitchFamily="18" charset="0"/>
                <a:cs typeface="Times New Roman" panose="02020603050405020304" pitchFamily="18" charset="0"/>
              </a:rPr>
              <a:t> with Machine </a:t>
            </a:r>
            <a:r>
              <a:rPr lang="en-US" sz="3000" dirty="0">
                <a:latin typeface="Times New Roman" panose="02020603050405020304" pitchFamily="18" charset="0"/>
                <a:cs typeface="Times New Roman" panose="02020603050405020304" pitchFamily="18" charset="0"/>
              </a:rPr>
              <a:t>L</a:t>
            </a:r>
            <a:r>
              <a:rPr lang="en-US" sz="3000" dirty="0" smtClean="0">
                <a:latin typeface="Times New Roman" panose="02020603050405020304" pitchFamily="18" charset="0"/>
                <a:cs typeface="Times New Roman" panose="02020603050405020304" pitchFamily="18" charset="0"/>
              </a:rPr>
              <a:t>earning</a:t>
            </a:r>
            <a:endParaRPr lang="en-US" sz="3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err="1" smtClean="0"/>
              <a:t>Hà</a:t>
            </a:r>
            <a:r>
              <a:rPr lang="en-US" dirty="0" smtClean="0"/>
              <a:t> </a:t>
            </a:r>
            <a:r>
              <a:rPr lang="en-US" dirty="0" err="1" smtClean="0"/>
              <a:t>Tiến</a:t>
            </a:r>
            <a:r>
              <a:rPr lang="en-US" dirty="0" smtClean="0"/>
              <a:t> </a:t>
            </a:r>
            <a:r>
              <a:rPr lang="en-US" dirty="0" err="1" smtClean="0"/>
              <a:t>Thắng</a:t>
            </a:r>
            <a:endParaRPr lang="en-US" dirty="0" smtClean="0"/>
          </a:p>
          <a:p>
            <a:r>
              <a:rPr lang="en-US" altLang="ja-JP" dirty="0" smtClean="0"/>
              <a:t>2019/10</a:t>
            </a:r>
            <a:endParaRPr lang="en-US" dirty="0"/>
          </a:p>
        </p:txBody>
      </p:sp>
    </p:spTree>
    <p:extLst>
      <p:ext uri="{BB962C8B-B14F-4D97-AF65-F5344CB8AC3E}">
        <p14:creationId xmlns:p14="http://schemas.microsoft.com/office/powerpoint/2010/main" val="403105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9</a:t>
            </a:fld>
            <a:endParaRPr lang="en-US" altLang="ja-JP"/>
          </a:p>
        </p:txBody>
      </p:sp>
    </p:spTree>
    <p:extLst>
      <p:ext uri="{BB962C8B-B14F-4D97-AF65-F5344CB8AC3E}">
        <p14:creationId xmlns:p14="http://schemas.microsoft.com/office/powerpoint/2010/main" val="19856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10</a:t>
            </a:fld>
            <a:endParaRPr lang="en-US" altLang="ja-JP"/>
          </a:p>
        </p:txBody>
      </p:sp>
    </p:spTree>
    <p:extLst>
      <p:ext uri="{BB962C8B-B14F-4D97-AF65-F5344CB8AC3E}">
        <p14:creationId xmlns:p14="http://schemas.microsoft.com/office/powerpoint/2010/main" val="1072070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Machine Learning là một tập con của AI. Theo định nghĩa của Wikipedia, </a:t>
            </a:r>
            <a:r>
              <a:rPr lang="vi-VN" i="1" dirty="0">
                <a:latin typeface="Times New Roman" panose="02020603050405020304" pitchFamily="18" charset="0"/>
                <a:cs typeface="Times New Roman" panose="02020603050405020304" pitchFamily="18" charset="0"/>
              </a:rPr>
              <a:t>Machine learning is the subfield of computer science that “gives computers the ability to learn without being explicitly programmed”</a:t>
            </a:r>
            <a:r>
              <a:rPr lang="vi-VN" dirty="0">
                <a:latin typeface="Times New Roman" panose="02020603050405020304" pitchFamily="18" charset="0"/>
                <a:cs typeface="Times New Roman" panose="02020603050405020304" pitchFamily="18" charset="0"/>
              </a:rPr>
              <a:t>. Nói đơn giản, Machine Learning là một lĩnh vực nhỏ của Khoa Học Máy Tính, nó có khả năng tự học hỏi dựa trên dữ liệu đưa vào mà không cần phải được lập trình cụ thể</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a:t>
            </a:fld>
            <a:endParaRPr lang="en-US" altLang="ja-JP"/>
          </a:p>
        </p:txBody>
      </p:sp>
      <p:pic>
        <p:nvPicPr>
          <p:cNvPr id="5" name="Picture 4"/>
          <p:cNvPicPr>
            <a:picLocks noChangeAspect="1"/>
          </p:cNvPicPr>
          <p:nvPr/>
        </p:nvPicPr>
        <p:blipFill>
          <a:blip r:embed="rId2"/>
          <a:stretch>
            <a:fillRect/>
          </a:stretch>
        </p:blipFill>
        <p:spPr>
          <a:xfrm>
            <a:off x="251400" y="2515860"/>
            <a:ext cx="8805196" cy="3865890"/>
          </a:xfrm>
          <a:prstGeom prst="rect">
            <a:avLst/>
          </a:prstGeom>
        </p:spPr>
      </p:pic>
    </p:spTree>
    <p:extLst>
      <p:ext uri="{BB962C8B-B14F-4D97-AF65-F5344CB8AC3E}">
        <p14:creationId xmlns:p14="http://schemas.microsoft.com/office/powerpoint/2010/main" val="239391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a:ln>
            <a:solidFill>
              <a:schemeClr val="bg1"/>
            </a:solidFill>
          </a:ln>
        </p:spPr>
        <p:txBody>
          <a:bodyPr/>
          <a:lstStyle/>
          <a:p>
            <a:r>
              <a:rPr lang="en-US" b="1" dirty="0" err="1" smtClean="0">
                <a:latin typeface="Times New Roman" panose="02020603050405020304" pitchFamily="18" charset="0"/>
                <a:cs typeface="Times New Roman" panose="02020603050405020304" pitchFamily="18" charset="0"/>
              </a:rPr>
              <a:t>Có</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hai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thuật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toán</a:t>
            </a:r>
            <a:r>
              <a:rPr lang="en-US" b="1" dirty="0" smtClean="0">
                <a:latin typeface="Times New Roman" panose="02020603050405020304" pitchFamily="18" charset="0"/>
                <a:cs typeface="Times New Roman" panose="02020603050405020304" pitchFamily="18" charset="0"/>
              </a:rPr>
              <a:t> Machine Learning</a:t>
            </a:r>
          </a:p>
          <a:p>
            <a:pPr marL="548663" lvl="1" indent="-342900">
              <a:buFont typeface="+mj-lt"/>
              <a:buAutoNum type="arabicPeriod"/>
            </a:pP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dựa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phương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thức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học</a:t>
            </a:r>
            <a:endParaRPr lang="en-US" b="1" dirty="0" smtClean="0">
              <a:latin typeface="Times New Roman" panose="02020603050405020304" pitchFamily="18" charset="0"/>
              <a:cs typeface="Times New Roman" panose="02020603050405020304" pitchFamily="18" charset="0"/>
            </a:endParaRPr>
          </a:p>
          <a:p>
            <a:pPr marL="832825" lvl="2" indent="-342900">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Supervised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có</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giám</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sát</a:t>
            </a:r>
            <a:r>
              <a:rPr lang="en-US" dirty="0" smtClean="0">
                <a:solidFill>
                  <a:srgbClr val="3366FF"/>
                </a:solidFill>
                <a:latin typeface="Times New Roman" panose="02020603050405020304" pitchFamily="18" charset="0"/>
                <a:cs typeface="Times New Roman" panose="02020603050405020304" pitchFamily="18" charset="0"/>
              </a:rPr>
              <a:t>)</a:t>
            </a:r>
          </a:p>
          <a:p>
            <a:pPr lvl="3">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Classfication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a:t>
            </a:r>
          </a:p>
          <a:p>
            <a:pPr lvl="3">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Regression (</a:t>
            </a:r>
            <a:r>
              <a:rPr lang="en-US" dirty="0" err="1" smtClean="0">
                <a:latin typeface="Times New Roman" panose="02020603050405020304" pitchFamily="18" charset="0"/>
                <a:cs typeface="Times New Roman" panose="02020603050405020304" pitchFamily="18" charset="0"/>
              </a:rPr>
              <a:t>Hồi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a:t>
            </a:r>
          </a:p>
          <a:p>
            <a:pPr marL="832825" lvl="2" indent="-342900">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Unsupervised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không</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giám</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sát</a:t>
            </a:r>
            <a:r>
              <a:rPr lang="en-US" dirty="0" smtClean="0">
                <a:solidFill>
                  <a:srgbClr val="3366FF"/>
                </a:solidFill>
                <a:latin typeface="Times New Roman" panose="02020603050405020304" pitchFamily="18" charset="0"/>
                <a:cs typeface="Times New Roman" panose="02020603050405020304" pitchFamily="18" charset="0"/>
              </a:rPr>
              <a:t>)</a:t>
            </a:r>
          </a:p>
          <a:p>
            <a:pPr lvl="3">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Clustering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a:t>
            </a:r>
          </a:p>
          <a:p>
            <a:pPr lvl="3">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Association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a:t>
            </a:r>
          </a:p>
          <a:p>
            <a:pPr marL="832825" lvl="2" indent="-342900">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Semi-Supervised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bán</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giám</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sát</a:t>
            </a:r>
            <a:r>
              <a:rPr lang="en-US" dirty="0" smtClean="0">
                <a:solidFill>
                  <a:srgbClr val="3366FF"/>
                </a:solidFill>
                <a:latin typeface="Times New Roman" panose="02020603050405020304" pitchFamily="18" charset="0"/>
                <a:cs typeface="Times New Roman" panose="02020603050405020304" pitchFamily="18" charset="0"/>
              </a:rPr>
              <a:t>)</a:t>
            </a:r>
          </a:p>
          <a:p>
            <a:pPr marL="832825" lvl="2" indent="-342900">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Reinforcement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củng</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cố</a:t>
            </a:r>
            <a:r>
              <a:rPr lang="en-US" dirty="0" smtClean="0">
                <a:solidFill>
                  <a:srgbClr val="3366FF"/>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a:t>
            </a:fld>
            <a:endParaRPr lang="en-US" altLang="ja-JP"/>
          </a:p>
        </p:txBody>
      </p:sp>
    </p:spTree>
    <p:extLst>
      <p:ext uri="{BB962C8B-B14F-4D97-AF65-F5344CB8AC3E}">
        <p14:creationId xmlns:p14="http://schemas.microsoft.com/office/powerpoint/2010/main" val="43357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Machine </a:t>
            </a:r>
            <a:r>
              <a:rPr lang="en-US" b="1" dirty="0" smtClean="0">
                <a:latin typeface="Times New Roman" panose="02020603050405020304" pitchFamily="18" charset="0"/>
                <a:cs typeface="Times New Roman" panose="02020603050405020304" pitchFamily="18" charset="0"/>
              </a:rPr>
              <a:t>Learning</a:t>
            </a:r>
          </a:p>
          <a:p>
            <a:pPr marL="548663" lvl="1" indent="-342900">
              <a:buFont typeface="+mj-lt"/>
              <a:buAutoNum type="arabicPeriod"/>
            </a:pP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dựa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phương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thức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học</a:t>
            </a:r>
            <a:endParaRPr lang="en-US" b="1" dirty="0" smtClean="0">
              <a:latin typeface="Times New Roman" panose="02020603050405020304" pitchFamily="18" charset="0"/>
              <a:cs typeface="Times New Roman" panose="02020603050405020304" pitchFamily="18" charset="0"/>
            </a:endParaRPr>
          </a:p>
          <a:p>
            <a:pPr marL="548663" lvl="1" indent="-342900">
              <a:buFont typeface="+mj-lt"/>
              <a:buAutoNum type="arabicPeriod"/>
            </a:pP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dựa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chức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năng</a:t>
            </a:r>
            <a:endParaRPr lang="en-US" b="1" dirty="0" smtClean="0">
              <a:latin typeface="Times New Roman" panose="02020603050405020304" pitchFamily="18" charset="0"/>
              <a:cs typeface="Times New Roman" panose="02020603050405020304" pitchFamily="18" charset="0"/>
            </a:endParaRPr>
          </a:p>
          <a:p>
            <a:pPr marL="832825" lvl="2" indent="-342900">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2"/>
              </a:rPr>
              <a:t>Regression </a:t>
            </a:r>
            <a:r>
              <a:rPr lang="en-US" dirty="0" smtClean="0">
                <a:solidFill>
                  <a:srgbClr val="3366FF"/>
                </a:solidFill>
                <a:latin typeface="Times New Roman" panose="02020603050405020304" pitchFamily="18" charset="0"/>
                <a:cs typeface="Times New Roman" panose="02020603050405020304" pitchFamily="18" charset="0"/>
                <a:hlinkClick r:id="rId2"/>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3"/>
              </a:rPr>
              <a:t>Classification </a:t>
            </a:r>
            <a:r>
              <a:rPr lang="en-US" dirty="0" smtClean="0">
                <a:solidFill>
                  <a:srgbClr val="3366FF"/>
                </a:solidFill>
                <a:latin typeface="Times New Roman" panose="02020603050405020304" pitchFamily="18" charset="0"/>
                <a:cs typeface="Times New Roman" panose="02020603050405020304" pitchFamily="18" charset="0"/>
                <a:hlinkClick r:id="rId3"/>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4"/>
              </a:rPr>
              <a:t>Instance-based </a:t>
            </a:r>
            <a:r>
              <a:rPr lang="en-US" dirty="0" smtClean="0">
                <a:solidFill>
                  <a:srgbClr val="3366FF"/>
                </a:solidFill>
                <a:latin typeface="Times New Roman" panose="02020603050405020304" pitchFamily="18" charset="0"/>
                <a:cs typeface="Times New Roman" panose="02020603050405020304" pitchFamily="18" charset="0"/>
                <a:hlinkClick r:id="rId4"/>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5"/>
              </a:rPr>
              <a:t>Regularization </a:t>
            </a:r>
            <a:r>
              <a:rPr lang="en-US" dirty="0" smtClean="0">
                <a:solidFill>
                  <a:srgbClr val="3366FF"/>
                </a:solidFill>
                <a:latin typeface="Times New Roman" panose="02020603050405020304" pitchFamily="18" charset="0"/>
                <a:cs typeface="Times New Roman" panose="02020603050405020304" pitchFamily="18" charset="0"/>
                <a:hlinkClick r:id="rId5"/>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6"/>
              </a:rPr>
              <a:t>Bayesian </a:t>
            </a:r>
            <a:r>
              <a:rPr lang="en-US" dirty="0" smtClean="0">
                <a:solidFill>
                  <a:srgbClr val="3366FF"/>
                </a:solidFill>
                <a:latin typeface="Times New Roman" panose="02020603050405020304" pitchFamily="18" charset="0"/>
                <a:cs typeface="Times New Roman" panose="02020603050405020304" pitchFamily="18" charset="0"/>
                <a:hlinkClick r:id="rId6"/>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7"/>
              </a:rPr>
              <a:t>Clustering </a:t>
            </a:r>
            <a:r>
              <a:rPr lang="en-US" dirty="0" smtClean="0">
                <a:solidFill>
                  <a:srgbClr val="3366FF"/>
                </a:solidFill>
                <a:latin typeface="Times New Roman" panose="02020603050405020304" pitchFamily="18" charset="0"/>
                <a:cs typeface="Times New Roman" panose="02020603050405020304" pitchFamily="18" charset="0"/>
                <a:hlinkClick r:id="rId7"/>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8"/>
              </a:rPr>
              <a:t>Artificial Neural Network </a:t>
            </a:r>
            <a:r>
              <a:rPr lang="en-US" dirty="0" smtClean="0">
                <a:solidFill>
                  <a:srgbClr val="3366FF"/>
                </a:solidFill>
                <a:latin typeface="Times New Roman" panose="02020603050405020304" pitchFamily="18" charset="0"/>
                <a:cs typeface="Times New Roman" panose="02020603050405020304" pitchFamily="18" charset="0"/>
                <a:hlinkClick r:id="rId8"/>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9"/>
              </a:rPr>
              <a:t>Dimensionality Reduction </a:t>
            </a:r>
            <a:r>
              <a:rPr lang="en-US" dirty="0" smtClean="0">
                <a:solidFill>
                  <a:srgbClr val="3366FF"/>
                </a:solidFill>
                <a:latin typeface="Times New Roman" panose="02020603050405020304" pitchFamily="18" charset="0"/>
                <a:cs typeface="Times New Roman" panose="02020603050405020304" pitchFamily="18" charset="0"/>
                <a:hlinkClick r:id="rId9"/>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10"/>
              </a:rPr>
              <a:t>Ensemble 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buFont typeface="+mj-lt"/>
              <a:buAutoNum type="alphaUcPeriod"/>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3</a:t>
            </a:fld>
            <a:endParaRPr lang="en-US" altLang="ja-JP"/>
          </a:p>
        </p:txBody>
      </p:sp>
    </p:spTree>
    <p:extLst>
      <p:ext uri="{BB962C8B-B14F-4D97-AF65-F5344CB8AC3E}">
        <p14:creationId xmlns:p14="http://schemas.microsoft.com/office/powerpoint/2010/main" val="3668414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a:xfrm>
            <a:off x="71438" y="836640"/>
            <a:ext cx="9005887" cy="5678460"/>
          </a:xfrm>
        </p:spPr>
        <p:txBody>
          <a:bodyPr/>
          <a:lstStyle/>
          <a:p>
            <a:r>
              <a:rPr lang="en-US" b="1" dirty="0" smtClean="0">
                <a:latin typeface="Times New Roman" panose="02020603050405020304" pitchFamily="18" charset="0"/>
                <a:cs typeface="Times New Roman" panose="02020603050405020304" pitchFamily="18" charset="0"/>
              </a:rPr>
              <a:t>Supervised learning</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Supervised learning là thuật toán dự đoán đầu ra (outcome) của một dữ liệu mới (new input) dựa trên các cặp (</a:t>
            </a:r>
            <a:r>
              <a:rPr lang="vi-VN" i="1" dirty="0">
                <a:latin typeface="Times New Roman" panose="02020603050405020304" pitchFamily="18" charset="0"/>
                <a:cs typeface="Times New Roman" panose="02020603050405020304" pitchFamily="18" charset="0"/>
              </a:rPr>
              <a:t>input, outcome</a:t>
            </a:r>
            <a:r>
              <a:rPr lang="vi-VN" dirty="0">
                <a:latin typeface="Times New Roman" panose="02020603050405020304" pitchFamily="18" charset="0"/>
                <a:cs typeface="Times New Roman" panose="02020603050405020304" pitchFamily="18" charset="0"/>
              </a:rPr>
              <a:t>) đã biết từ trước. Cặp dữ liệu này còn được gọi là (</a:t>
            </a:r>
            <a:r>
              <a:rPr lang="vi-VN" i="1" dirty="0">
                <a:latin typeface="Times New Roman" panose="02020603050405020304" pitchFamily="18" charset="0"/>
                <a:cs typeface="Times New Roman" panose="02020603050405020304" pitchFamily="18" charset="0"/>
              </a:rPr>
              <a:t>data, label</a:t>
            </a:r>
            <a:r>
              <a:rPr lang="vi-VN" dirty="0">
                <a:latin typeface="Times New Roman" panose="02020603050405020304" pitchFamily="18" charset="0"/>
                <a:cs typeface="Times New Roman" panose="02020603050405020304" pitchFamily="18" charset="0"/>
              </a:rPr>
              <a:t>), tức (</a:t>
            </a:r>
            <a:r>
              <a:rPr lang="vi-VN" i="1" dirty="0">
                <a:latin typeface="Times New Roman" panose="02020603050405020304" pitchFamily="18" charset="0"/>
                <a:cs typeface="Times New Roman" panose="02020603050405020304" pitchFamily="18" charset="0"/>
              </a:rPr>
              <a:t>dữ liệu, nhãn</a:t>
            </a:r>
            <a:r>
              <a:rPr lang="vi-VN" dirty="0">
                <a:latin typeface="Times New Roman" panose="02020603050405020304" pitchFamily="18" charset="0"/>
                <a:cs typeface="Times New Roman" panose="02020603050405020304" pitchFamily="18" charset="0"/>
              </a:rPr>
              <a:t>). Supervised learning là nhóm phổ biến nhất trong các thuật toán Machine Learning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Một cách toán học, Supervised learning là khi chúng ra có một tập hợp biến đầu vào X={x1,x2,…,xN</a:t>
            </a:r>
            <a:r>
              <a:rPr lang="vi-VN" dirty="0" smtClean="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và một tập hợp nhãn tương ứng Y={y1,y2,…,yN</a:t>
            </a:r>
            <a:r>
              <a:rPr lang="vi-VN" dirty="0" smtClean="0">
                <a:latin typeface="Times New Roman" panose="02020603050405020304" pitchFamily="18" charset="0"/>
                <a:cs typeface="Times New Roman" panose="02020603050405020304" pitchFamily="18" charset="0"/>
              </a:rPr>
              <a:t>} trong </a:t>
            </a:r>
            <a:r>
              <a:rPr lang="vi-VN" dirty="0">
                <a:latin typeface="Times New Roman" panose="02020603050405020304" pitchFamily="18" charset="0"/>
                <a:cs typeface="Times New Roman" panose="02020603050405020304" pitchFamily="18" charset="0"/>
              </a:rPr>
              <a:t>đó </a:t>
            </a:r>
            <a:r>
              <a:rPr lang="vi-VN" dirty="0" smtClean="0">
                <a:latin typeface="Times New Roman" panose="02020603050405020304" pitchFamily="18" charset="0"/>
                <a:cs typeface="Times New Roman" panose="02020603050405020304" pitchFamily="18" charset="0"/>
              </a:rPr>
              <a:t>xi,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yi</a:t>
            </a:r>
            <a:r>
              <a:rPr lang="vi-VN" dirty="0">
                <a:latin typeface="Times New Roman" panose="02020603050405020304" pitchFamily="18" charset="0"/>
                <a:cs typeface="Times New Roman" panose="02020603050405020304" pitchFamily="18" charset="0"/>
              </a:rPr>
              <a:t> là các vector. Các cặp dữ liệu biết trước </a:t>
            </a:r>
            <a:r>
              <a:rPr lang="vi-VN" dirty="0" smtClean="0">
                <a:latin typeface="Times New Roman" panose="02020603050405020304" pitchFamily="18" charset="0"/>
                <a:cs typeface="Times New Roman" panose="02020603050405020304" pitchFamily="18" charset="0"/>
              </a:rPr>
              <a:t>(xi,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yi)</a:t>
            </a:r>
            <a:r>
              <a:rPr lang="vi-VN" dirty="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X×Y</a:t>
            </a:r>
            <a:r>
              <a:rPr lang="vi-VN" dirty="0">
                <a:latin typeface="Times New Roman" panose="02020603050405020304" pitchFamily="18" charset="0"/>
                <a:cs typeface="Times New Roman" panose="02020603050405020304" pitchFamily="18" charset="0"/>
              </a:rPr>
              <a:t> được gọi là tập </a:t>
            </a:r>
            <a:r>
              <a:rPr lang="vi-VN" i="1" dirty="0">
                <a:latin typeface="Times New Roman" panose="02020603050405020304" pitchFamily="18" charset="0"/>
                <a:cs typeface="Times New Roman" panose="02020603050405020304" pitchFamily="18" charset="0"/>
              </a:rPr>
              <a:t>training data</a:t>
            </a:r>
            <a:r>
              <a:rPr lang="vi-VN" dirty="0">
                <a:latin typeface="Times New Roman" panose="02020603050405020304" pitchFamily="18" charset="0"/>
                <a:cs typeface="Times New Roman" panose="02020603050405020304" pitchFamily="18" charset="0"/>
              </a:rPr>
              <a:t> (dữ liệu huấn luyện). Từ tập traing data này, chúng ta cần tạo ra một hàm số ánh xạ mỗi phần tử từ tập </a:t>
            </a:r>
            <a:r>
              <a:rPr lang="vi-VN" dirty="0" smtClean="0">
                <a:latin typeface="Times New Roman" panose="02020603050405020304" pitchFamily="18" charset="0"/>
                <a:cs typeface="Times New Roman" panose="02020603050405020304" pitchFamily="18" charset="0"/>
              </a:rPr>
              <a:t>X</a:t>
            </a:r>
            <a:r>
              <a:rPr lang="vi-VN" dirty="0">
                <a:latin typeface="Times New Roman" panose="02020603050405020304" pitchFamily="18" charset="0"/>
                <a:cs typeface="Times New Roman" panose="02020603050405020304" pitchFamily="18" charset="0"/>
              </a:rPr>
              <a:t> sang một phần tử (xấp xỉ) tương ứng của tập </a:t>
            </a:r>
            <a:r>
              <a:rPr lang="vi-VN"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err="1" smtClean="0"/>
              <a:t>yi</a:t>
            </a:r>
            <a:r>
              <a:rPr lang="en-US" dirty="0" smtClean="0"/>
              <a:t> ≈ f(xi</a:t>
            </a:r>
            <a:r>
              <a:rPr lang="en-US" dirty="0"/>
              <a:t>),  ∀</a:t>
            </a:r>
            <a:r>
              <a:rPr lang="en-US" dirty="0" err="1"/>
              <a:t>i</a:t>
            </a:r>
            <a:r>
              <a:rPr lang="en-US" dirty="0"/>
              <a:t>=1,2,…,</a:t>
            </a:r>
            <a:r>
              <a:rPr lang="en-US" dirty="0" smtClean="0"/>
              <a:t>N</a:t>
            </a:r>
          </a:p>
          <a:p>
            <a:pPr lvl="1">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4</a:t>
            </a:fld>
            <a:endParaRPr lang="en-US" altLang="ja-JP"/>
          </a:p>
        </p:txBody>
      </p:sp>
    </p:spTree>
    <p:extLst>
      <p:ext uri="{BB962C8B-B14F-4D97-AF65-F5344CB8AC3E}">
        <p14:creationId xmlns:p14="http://schemas.microsoft.com/office/powerpoint/2010/main" val="3246260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r>
              <a:rPr lang="en-US" b="1" dirty="0" err="1" smtClean="0">
                <a:latin typeface="Times New Roman" panose="02020603050405020304" pitchFamily="18" charset="0"/>
                <a:cs typeface="Times New Roman" panose="02020603050405020304" pitchFamily="18" charset="0"/>
              </a:rPr>
              <a:t>Ví</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a:t>
            </a:r>
            <a:r>
              <a:rPr lang="vi-VN" dirty="0" smtClean="0">
                <a:latin typeface="Times New Roman" panose="02020603050405020304" pitchFamily="18" charset="0"/>
                <a:cs typeface="Times New Roman" panose="02020603050405020304" pitchFamily="18" charset="0"/>
              </a:rPr>
              <a:t>rong </a:t>
            </a:r>
            <a:r>
              <a:rPr lang="vi-VN" dirty="0">
                <a:latin typeface="Times New Roman" panose="02020603050405020304" pitchFamily="18" charset="0"/>
                <a:cs typeface="Times New Roman" panose="02020603050405020304" pitchFamily="18" charset="0"/>
              </a:rPr>
              <a:t>nhận dạng chữ viết tay, ta có ảnh của hàng nghìn ví dụ của mỗi chữ số được viết bởi nhiều người khác nhau. Chúng ta đưa các bức ảnh này vào trong một thuật toán và chỉ cho nó biết mỗi bức ảnh tương ứng với chữ số nào. Sau khi thuật toán tạo ra một mô hình, tức một hàm số mà đầu vào là một bức ảnh và đầu ra là một chữ số, khi nhận được một bức ảnh mới mà mô hình </a:t>
            </a:r>
            <a:r>
              <a:rPr lang="vi-VN" b="1" dirty="0">
                <a:latin typeface="Times New Roman" panose="02020603050405020304" pitchFamily="18" charset="0"/>
                <a:cs typeface="Times New Roman" panose="02020603050405020304" pitchFamily="18" charset="0"/>
              </a:rPr>
              <a:t>chưa nhìn thấy bao giờ</a:t>
            </a:r>
            <a:r>
              <a:rPr lang="vi-VN" dirty="0">
                <a:latin typeface="Times New Roman" panose="02020603050405020304" pitchFamily="18" charset="0"/>
                <a:cs typeface="Times New Roman" panose="02020603050405020304" pitchFamily="18" charset="0"/>
              </a:rPr>
              <a:t>, nó sẽ dự đoán bức ảnh đó chứa chữ số nào.</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5</a:t>
            </a:fld>
            <a:endParaRPr lang="en-US" altLang="ja-JP"/>
          </a:p>
        </p:txBody>
      </p:sp>
      <p:pic>
        <p:nvPicPr>
          <p:cNvPr id="5" name="Picture 4"/>
          <p:cNvPicPr>
            <a:picLocks noChangeAspect="1"/>
          </p:cNvPicPr>
          <p:nvPr/>
        </p:nvPicPr>
        <p:blipFill>
          <a:blip r:embed="rId2"/>
          <a:stretch>
            <a:fillRect/>
          </a:stretch>
        </p:blipFill>
        <p:spPr>
          <a:xfrm>
            <a:off x="1400639" y="1196690"/>
            <a:ext cx="6347483" cy="2243320"/>
          </a:xfrm>
          <a:prstGeom prst="rect">
            <a:avLst/>
          </a:prstGeom>
        </p:spPr>
      </p:pic>
    </p:spTree>
    <p:extLst>
      <p:ext uri="{BB962C8B-B14F-4D97-AF65-F5344CB8AC3E}">
        <p14:creationId xmlns:p14="http://schemas.microsoft.com/office/powerpoint/2010/main" val="1337260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6</a:t>
            </a:fld>
            <a:endParaRPr lang="en-US" altLang="ja-JP"/>
          </a:p>
        </p:txBody>
      </p:sp>
    </p:spTree>
    <p:extLst>
      <p:ext uri="{BB962C8B-B14F-4D97-AF65-F5344CB8AC3E}">
        <p14:creationId xmlns:p14="http://schemas.microsoft.com/office/powerpoint/2010/main" val="3729540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7</a:t>
            </a:fld>
            <a:endParaRPr lang="en-US" altLang="ja-JP"/>
          </a:p>
        </p:txBody>
      </p:sp>
    </p:spTree>
    <p:extLst>
      <p:ext uri="{BB962C8B-B14F-4D97-AF65-F5344CB8AC3E}">
        <p14:creationId xmlns:p14="http://schemas.microsoft.com/office/powerpoint/2010/main" val="3504656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8</a:t>
            </a:fld>
            <a:endParaRPr lang="en-US" altLang="ja-JP"/>
          </a:p>
        </p:txBody>
      </p:sp>
    </p:spTree>
    <p:extLst>
      <p:ext uri="{BB962C8B-B14F-4D97-AF65-F5344CB8AC3E}">
        <p14:creationId xmlns:p14="http://schemas.microsoft.com/office/powerpoint/2010/main" val="747263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t" anchorCtr="0" compatLnSpc="1">
        <a:prstTxWarp prst="textNoShape">
          <a:avLst/>
        </a:prstTxWarp>
        <a:noAutofit/>
      </a:bodyPr>
      <a:lstStyle>
        <a:defPPr algn="ctr">
          <a:defRPr sz="2800"/>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1905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ja-JP" altLang="en-US" sz="1000" b="0" i="0" u="none" strike="noStrike" cap="none" normalizeH="0" baseline="0" smtClean="0">
            <a:ln>
              <a:noFill/>
            </a:ln>
            <a:solidFill>
              <a:schemeClr val="tx1"/>
            </a:solidFill>
            <a:effectLst/>
            <a:latin typeface="Arial" charset="0"/>
            <a:ea typeface="ＭＳ Ｐゴシック" pitchFamily="50" charset="-128"/>
          </a:defRPr>
        </a:defPPr>
      </a:lstStyle>
    </a:lnDef>
    <a:txDef>
      <a:spPr>
        <a:solidFill>
          <a:schemeClr val="bg1"/>
        </a:solidFill>
        <a:ln w="19050">
          <a:solidFill>
            <a:schemeClr val="tx1"/>
          </a:solidFill>
        </a:ln>
      </a:spPr>
      <a:bodyPr wrap="square" rtlCol="0">
        <a:spAutoFit/>
      </a:bodyPr>
      <a:lstStyle>
        <a:defPPr>
          <a:defRPr dirty="0" smtClean="0">
            <a:solidFill>
              <a:srgbClr val="FF0000"/>
            </a:solidFill>
          </a:defRPr>
        </a:defPPr>
      </a:lstStyle>
    </a:tx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44173</TotalTime>
  <Words>350</Words>
  <Application>Microsoft Office PowerPoint</Application>
  <PresentationFormat>On-screen Show (4:3)</PresentationFormat>
  <Paragraphs>53</Paragraphs>
  <Slides>11</Slides>
  <Notes>0</Notes>
  <HiddenSlides>0</HiddenSlides>
  <MMClips>0</MMClips>
  <ScaleCrop>false</ScaleCrop>
  <HeadingPairs>
    <vt:vector size="10"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ariant>
        <vt:lpstr>Custom Shows</vt:lpstr>
      </vt:variant>
      <vt:variant>
        <vt:i4>1</vt:i4>
      </vt:variant>
    </vt:vector>
  </HeadingPairs>
  <TitlesOfParts>
    <vt:vector size="21" baseType="lpstr">
      <vt:lpstr>HGP明朝E</vt:lpstr>
      <vt:lpstr>Meiryo UI</vt:lpstr>
      <vt:lpstr>ＭＳ Ｐゴシック</vt:lpstr>
      <vt:lpstr>ＭＳ Ｐ明朝</vt:lpstr>
      <vt:lpstr>Arial</vt:lpstr>
      <vt:lpstr>Times New Roman</vt:lpstr>
      <vt:lpstr>Wingdings</vt:lpstr>
      <vt:lpstr>標準デザイン</vt:lpstr>
      <vt:lpstr>ﾌﾘｰﾗﾝｽ 97 図形</vt:lpstr>
      <vt:lpstr>Simple chatbot with Machine Learning</vt:lpstr>
      <vt:lpstr>Giới thiệu về Machine Learning</vt:lpstr>
      <vt:lpstr>Giới thiệu các thuật toán của ML</vt:lpstr>
      <vt:lpstr>Giới thiệu các thuật toán ML</vt:lpstr>
      <vt:lpstr>Giới thiệu các thuật toán ML</vt:lpstr>
      <vt:lpstr>Giới thiệu các thuật toán ML</vt:lpstr>
      <vt:lpstr>PowerPoint Presentation</vt:lpstr>
      <vt:lpstr>PowerPoint Presentation</vt:lpstr>
      <vt:lpstr>PowerPoint Presentation</vt:lpstr>
      <vt:lpstr>PowerPoint Presentation</vt:lpstr>
      <vt:lpstr>PowerPoint Presentation</vt:lpstr>
      <vt:lpstr>目的別スライド ショー 1</vt:lpstr>
    </vt:vector>
  </TitlesOfParts>
  <Company>三谷産業株式会社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提案書雛型</dc:title>
  <dc:creator>三谷産業株式会社</dc:creator>
  <cp:lastModifiedBy>Ha Tien Thang</cp:lastModifiedBy>
  <cp:revision>1967</cp:revision>
  <cp:lastPrinted>2016-01-19T09:52:34Z</cp:lastPrinted>
  <dcterms:created xsi:type="dcterms:W3CDTF">2001-06-14T04:53:19Z</dcterms:created>
  <dcterms:modified xsi:type="dcterms:W3CDTF">2019-10-22T08:09:48Z</dcterms:modified>
</cp:coreProperties>
</file>