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4" r:id="rId5"/>
    <p:sldId id="265" r:id="rId6"/>
    <p:sldId id="266" r:id="rId7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CCECFF"/>
    <a:srgbClr val="FFFFCC"/>
    <a:srgbClr val="CCFFFF"/>
    <a:srgbClr val="CC0066"/>
    <a:srgbClr val="CC6600"/>
    <a:srgbClr val="FF9900"/>
    <a:srgbClr val="0080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1575" autoAdjust="0"/>
  </p:normalViewPr>
  <p:slideViewPr>
    <p:cSldViewPr>
      <p:cViewPr varScale="1">
        <p:scale>
          <a:sx n="115" d="100"/>
          <a:sy n="115" d="100"/>
        </p:scale>
        <p:origin x="9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2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" name="ﾌﾘｰﾗﾝｽ 97 図形" r:id="rId17" imgW="20477" imgH="641447" progId="">
                  <p:embed/>
                </p:oleObj>
              </mc:Choice>
              <mc:Fallback>
                <p:oleObj name="ﾌﾘｰﾗﾝｽ 97 図形" r:id="rId17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</a:t>
            </a:r>
            <a:r>
              <a:rPr lang="ja-JP" altLang="en-US" dirty="0"/>
              <a:t>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</a:t>
            </a:r>
            <a:r>
              <a:rPr lang="en-US" altLang="ja-JP" sz="1400" b="1" baseline="0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Mật</a:t>
            </a: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5153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b="1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Aureole Information Technology, Inc.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72" r:id="rId3"/>
    <p:sldLayoutId id="2147483659" r:id="rId4"/>
    <p:sldLayoutId id="2147483663" r:id="rId5"/>
    <p:sldLayoutId id="2147483664" r:id="rId6"/>
    <p:sldLayoutId id="2147483670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Machine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 smtClean="0"/>
          </a:p>
          <a:p>
            <a:r>
              <a:rPr lang="en-US" altLang="ja-JP" dirty="0" smtClean="0"/>
              <a:t>2019/10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là một tập con của AI. Theo định nghĩa của Wikipedia, 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subfield of computer science that “gives computers the ability to learn without being explicitly programmed”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515860"/>
            <a:ext cx="8805196" cy="3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81" y="1570845"/>
            <a:ext cx="6858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194732"/>
            <a:ext cx="6419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2" lvl="2" indent="-285750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là thuật toán dự đoán đầu ra (outcome) của một dữ liệu mới (new input) dựa trên các cặp (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outcome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đã biết từ trước. Cặp dữ liệu này còn được gọi là (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label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20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44277</TotalTime>
  <Words>82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HGP明朝E</vt:lpstr>
      <vt:lpstr>Meiryo UI</vt:lpstr>
      <vt:lpstr>ＭＳ Ｐゴシック</vt:lpstr>
      <vt:lpstr>ＭＳ Ｐ明朝</vt:lpstr>
      <vt:lpstr>Arial</vt:lpstr>
      <vt:lpstr>Courier New</vt:lpstr>
      <vt:lpstr>Times New Roman</vt:lpstr>
      <vt:lpstr>Wingdings</vt:lpstr>
      <vt:lpstr>標準デザイン</vt:lpstr>
      <vt:lpstr>ﾌﾘｰﾗﾝｽ 97 図形</vt:lpstr>
      <vt:lpstr>Simple chatbot with Machine Learning</vt:lpstr>
      <vt:lpstr>Giới thiệu về Machine Learning</vt:lpstr>
      <vt:lpstr>Chatbot</vt:lpstr>
      <vt:lpstr>Chatbot</vt:lpstr>
      <vt:lpstr>Supervised Learning Algorithm</vt:lpstr>
      <vt:lpstr>PowerPoint Presentation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Ha Tien Thang</cp:lastModifiedBy>
  <cp:revision>2005</cp:revision>
  <cp:lastPrinted>2016-01-19T09:52:34Z</cp:lastPrinted>
  <dcterms:created xsi:type="dcterms:W3CDTF">2001-06-14T04:53:19Z</dcterms:created>
  <dcterms:modified xsi:type="dcterms:W3CDTF">2019-12-03T08:50:08Z</dcterms:modified>
</cp:coreProperties>
</file>