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9" r:id="rId9"/>
  </p:sldIdLst>
  <p:sldSz cx="9144000" cy="6858000" type="screen4x3"/>
  <p:notesSz cx="6805613" cy="9939338"/>
  <p:custShowLst>
    <p:custShow name="目的別スライド ショー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000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FF"/>
    <a:srgbClr val="CCECFF"/>
    <a:srgbClr val="FFFFCC"/>
    <a:srgbClr val="CCFFFF"/>
    <a:srgbClr val="CC0066"/>
    <a:srgbClr val="CC6600"/>
    <a:srgbClr val="FF9900"/>
    <a:srgbClr val="008000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0" autoAdjust="0"/>
    <p:restoredTop sz="91575" autoAdjust="0"/>
  </p:normalViewPr>
  <p:slideViewPr>
    <p:cSldViewPr>
      <p:cViewPr varScale="1">
        <p:scale>
          <a:sx n="88" d="100"/>
          <a:sy n="88" d="100"/>
        </p:scale>
        <p:origin x="145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2130" y="72"/>
      </p:cViewPr>
      <p:guideLst>
        <p:guide orient="horz" pos="3131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47959B-9EED-4781-AC53-FBD40A0D01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7E7B3A-F6EF-4B48-B86C-B0E249B13D79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7F839AAF-5949-4BD5-BB9A-7585C0A55642}" type="parTrans" cxnId="{FCB9D0E7-811B-4A71-9D81-94D8AEEA493A}">
      <dgm:prSet/>
      <dgm:spPr/>
      <dgm:t>
        <a:bodyPr/>
        <a:lstStyle/>
        <a:p>
          <a:endParaRPr lang="en-US"/>
        </a:p>
      </dgm:t>
    </dgm:pt>
    <dgm:pt modelId="{BA95EDDB-7FC0-4FB1-8D15-927ECE05E2B8}" type="sibTrans" cxnId="{FCB9D0E7-811B-4A71-9D81-94D8AEEA493A}">
      <dgm:prSet/>
      <dgm:spPr/>
      <dgm:t>
        <a:bodyPr/>
        <a:lstStyle/>
        <a:p>
          <a:endParaRPr lang="en-US"/>
        </a:p>
      </dgm:t>
    </dgm:pt>
    <dgm:pt modelId="{92A1F277-B7FF-4B7C-A661-2AFAFD5224BA}">
      <dgm:prSet phldrT="[Text]"/>
      <dgm:spPr/>
      <dgm:t>
        <a:bodyPr/>
        <a:lstStyle/>
        <a:p>
          <a:r>
            <a:rPr lang="en-US" dirty="0" smtClean="0"/>
            <a:t>Flask</a:t>
          </a:r>
          <a:endParaRPr lang="en-US" dirty="0"/>
        </a:p>
      </dgm:t>
    </dgm:pt>
    <dgm:pt modelId="{CDA34965-48EE-42D7-8A0A-331B1BD2872E}" type="parTrans" cxnId="{27B7A057-D799-450A-BEAA-EFEDA6BCC33A}">
      <dgm:prSet/>
      <dgm:spPr/>
      <dgm:t>
        <a:bodyPr/>
        <a:lstStyle/>
        <a:p>
          <a:endParaRPr lang="en-US"/>
        </a:p>
      </dgm:t>
    </dgm:pt>
    <dgm:pt modelId="{905011B4-4642-4728-B9E3-7D77D8D8B5B4}" type="sibTrans" cxnId="{27B7A057-D799-450A-BEAA-EFEDA6BCC33A}">
      <dgm:prSet/>
      <dgm:spPr/>
      <dgm:t>
        <a:bodyPr/>
        <a:lstStyle/>
        <a:p>
          <a:endParaRPr lang="en-US"/>
        </a:p>
      </dgm:t>
    </dgm:pt>
    <dgm:pt modelId="{A9FEC145-3987-4ED8-871A-576DA4B7BFAA}">
      <dgm:prSet phldrT="[Text]"/>
      <dgm:spPr/>
      <dgm:t>
        <a:bodyPr/>
        <a:lstStyle/>
        <a:p>
          <a:r>
            <a:rPr lang="en-US" dirty="0" smtClean="0"/>
            <a:t>Node.js</a:t>
          </a:r>
          <a:endParaRPr lang="en-US" dirty="0"/>
        </a:p>
      </dgm:t>
    </dgm:pt>
    <dgm:pt modelId="{E1868738-0AD0-476F-B731-798367CDA0B4}" type="parTrans" cxnId="{79D8E1D4-73E6-42B6-A6FD-C341E8F4DD2D}">
      <dgm:prSet/>
      <dgm:spPr/>
      <dgm:t>
        <a:bodyPr/>
        <a:lstStyle/>
        <a:p>
          <a:endParaRPr lang="en-US"/>
        </a:p>
      </dgm:t>
    </dgm:pt>
    <dgm:pt modelId="{57B73A7E-AA68-425E-94C4-208929225B48}" type="sibTrans" cxnId="{79D8E1D4-73E6-42B6-A6FD-C341E8F4DD2D}">
      <dgm:prSet/>
      <dgm:spPr/>
      <dgm:t>
        <a:bodyPr/>
        <a:lstStyle/>
        <a:p>
          <a:endParaRPr lang="en-US"/>
        </a:p>
      </dgm:t>
    </dgm:pt>
    <dgm:pt modelId="{1FB6FF23-8E1B-4CD5-8AC7-586C46AAD3CE}" type="pres">
      <dgm:prSet presAssocID="{9A47959B-9EED-4781-AC53-FBD40A0D011B}" presName="Name0" presStyleCnt="0">
        <dgm:presLayoutVars>
          <dgm:dir/>
          <dgm:resizeHandles val="exact"/>
        </dgm:presLayoutVars>
      </dgm:prSet>
      <dgm:spPr/>
    </dgm:pt>
    <dgm:pt modelId="{F82BC5CD-2AA5-4924-B788-D8A711492A6D}" type="pres">
      <dgm:prSet presAssocID="{F17E7B3A-F6EF-4B48-B86C-B0E249B13D79}" presName="node" presStyleLbl="node1" presStyleIdx="0" presStyleCnt="3" custScaleY="54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7F36A-1DD0-46CD-8E20-E4D8216BE438}" type="pres">
      <dgm:prSet presAssocID="{BA95EDDB-7FC0-4FB1-8D15-927ECE05E2B8}" presName="sibTrans" presStyleLbl="sibTrans2D1" presStyleIdx="0" presStyleCnt="2"/>
      <dgm:spPr/>
    </dgm:pt>
    <dgm:pt modelId="{7DD97678-391E-47C1-950D-CF4E9ACD7B2B}" type="pres">
      <dgm:prSet presAssocID="{BA95EDDB-7FC0-4FB1-8D15-927ECE05E2B8}" presName="connectorText" presStyleLbl="sibTrans2D1" presStyleIdx="0" presStyleCnt="2"/>
      <dgm:spPr/>
    </dgm:pt>
    <dgm:pt modelId="{5B93D66A-903D-4208-A4CA-32C000BEA972}" type="pres">
      <dgm:prSet presAssocID="{92A1F277-B7FF-4B7C-A661-2AFAFD5224BA}" presName="node" presStyleLbl="node1" presStyleIdx="1" presStyleCnt="3" custScaleY="54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D092E-5495-4AAA-A61A-58C2CDE8D0C9}" type="pres">
      <dgm:prSet presAssocID="{905011B4-4642-4728-B9E3-7D77D8D8B5B4}" presName="sibTrans" presStyleLbl="sibTrans2D1" presStyleIdx="1" presStyleCnt="2"/>
      <dgm:spPr/>
    </dgm:pt>
    <dgm:pt modelId="{9E0C08BD-1589-4C8B-9A9B-B598F34A617C}" type="pres">
      <dgm:prSet presAssocID="{905011B4-4642-4728-B9E3-7D77D8D8B5B4}" presName="connectorText" presStyleLbl="sibTrans2D1" presStyleIdx="1" presStyleCnt="2"/>
      <dgm:spPr/>
    </dgm:pt>
    <dgm:pt modelId="{FFBD584A-A7E2-408A-A416-A685B5B0B9E1}" type="pres">
      <dgm:prSet presAssocID="{A9FEC145-3987-4ED8-871A-576DA4B7BFAA}" presName="node" presStyleLbl="node1" presStyleIdx="2" presStyleCnt="3" custScaleY="54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B7A057-D799-450A-BEAA-EFEDA6BCC33A}" srcId="{9A47959B-9EED-4781-AC53-FBD40A0D011B}" destId="{92A1F277-B7FF-4B7C-A661-2AFAFD5224BA}" srcOrd="1" destOrd="0" parTransId="{CDA34965-48EE-42D7-8A0A-331B1BD2872E}" sibTransId="{905011B4-4642-4728-B9E3-7D77D8D8B5B4}"/>
    <dgm:cxn modelId="{03AADBFB-608C-4F58-8635-3BF3C5AF2788}" type="presOf" srcId="{9A47959B-9EED-4781-AC53-FBD40A0D011B}" destId="{1FB6FF23-8E1B-4CD5-8AC7-586C46AAD3CE}" srcOrd="0" destOrd="0" presId="urn:microsoft.com/office/officeart/2005/8/layout/process1"/>
    <dgm:cxn modelId="{FCB9D0E7-811B-4A71-9D81-94D8AEEA493A}" srcId="{9A47959B-9EED-4781-AC53-FBD40A0D011B}" destId="{F17E7B3A-F6EF-4B48-B86C-B0E249B13D79}" srcOrd="0" destOrd="0" parTransId="{7F839AAF-5949-4BD5-BB9A-7585C0A55642}" sibTransId="{BA95EDDB-7FC0-4FB1-8D15-927ECE05E2B8}"/>
    <dgm:cxn modelId="{79D8E1D4-73E6-42B6-A6FD-C341E8F4DD2D}" srcId="{9A47959B-9EED-4781-AC53-FBD40A0D011B}" destId="{A9FEC145-3987-4ED8-871A-576DA4B7BFAA}" srcOrd="2" destOrd="0" parTransId="{E1868738-0AD0-476F-B731-798367CDA0B4}" sibTransId="{57B73A7E-AA68-425E-94C4-208929225B48}"/>
    <dgm:cxn modelId="{BBDAC120-1EEF-451C-BFEC-701C1CC31D84}" type="presOf" srcId="{BA95EDDB-7FC0-4FB1-8D15-927ECE05E2B8}" destId="{9467F36A-1DD0-46CD-8E20-E4D8216BE438}" srcOrd="0" destOrd="0" presId="urn:microsoft.com/office/officeart/2005/8/layout/process1"/>
    <dgm:cxn modelId="{CC590163-5C87-4E96-9E84-058F91CEC354}" type="presOf" srcId="{92A1F277-B7FF-4B7C-A661-2AFAFD5224BA}" destId="{5B93D66A-903D-4208-A4CA-32C000BEA972}" srcOrd="0" destOrd="0" presId="urn:microsoft.com/office/officeart/2005/8/layout/process1"/>
    <dgm:cxn modelId="{AB84D519-946A-4207-B214-5087CF7159F1}" type="presOf" srcId="{A9FEC145-3987-4ED8-871A-576DA4B7BFAA}" destId="{FFBD584A-A7E2-408A-A416-A685B5B0B9E1}" srcOrd="0" destOrd="0" presId="urn:microsoft.com/office/officeart/2005/8/layout/process1"/>
    <dgm:cxn modelId="{AA9EE190-F6E4-4E40-920D-12C2D29D79CE}" type="presOf" srcId="{BA95EDDB-7FC0-4FB1-8D15-927ECE05E2B8}" destId="{7DD97678-391E-47C1-950D-CF4E9ACD7B2B}" srcOrd="1" destOrd="0" presId="urn:microsoft.com/office/officeart/2005/8/layout/process1"/>
    <dgm:cxn modelId="{16E5C20E-923E-4D02-A854-17FFC8E33796}" type="presOf" srcId="{905011B4-4642-4728-B9E3-7D77D8D8B5B4}" destId="{9E0C08BD-1589-4C8B-9A9B-B598F34A617C}" srcOrd="1" destOrd="0" presId="urn:microsoft.com/office/officeart/2005/8/layout/process1"/>
    <dgm:cxn modelId="{FD381A9A-7632-424A-A2EE-B569155911B0}" type="presOf" srcId="{F17E7B3A-F6EF-4B48-B86C-B0E249B13D79}" destId="{F82BC5CD-2AA5-4924-B788-D8A711492A6D}" srcOrd="0" destOrd="0" presId="urn:microsoft.com/office/officeart/2005/8/layout/process1"/>
    <dgm:cxn modelId="{EAF60E33-DA24-4E07-B4C9-0DFB5955CD37}" type="presOf" srcId="{905011B4-4642-4728-B9E3-7D77D8D8B5B4}" destId="{A6AD092E-5495-4AAA-A61A-58C2CDE8D0C9}" srcOrd="0" destOrd="0" presId="urn:microsoft.com/office/officeart/2005/8/layout/process1"/>
    <dgm:cxn modelId="{3D29A112-6A6D-4414-B996-23BAEE6B7875}" type="presParOf" srcId="{1FB6FF23-8E1B-4CD5-8AC7-586C46AAD3CE}" destId="{F82BC5CD-2AA5-4924-B788-D8A711492A6D}" srcOrd="0" destOrd="0" presId="urn:microsoft.com/office/officeart/2005/8/layout/process1"/>
    <dgm:cxn modelId="{0D0644A2-51F6-47F8-9B99-3B135C10E220}" type="presParOf" srcId="{1FB6FF23-8E1B-4CD5-8AC7-586C46AAD3CE}" destId="{9467F36A-1DD0-46CD-8E20-E4D8216BE438}" srcOrd="1" destOrd="0" presId="urn:microsoft.com/office/officeart/2005/8/layout/process1"/>
    <dgm:cxn modelId="{1CC5AF9F-5272-4D1F-BE05-CE97A0779AE3}" type="presParOf" srcId="{9467F36A-1DD0-46CD-8E20-E4D8216BE438}" destId="{7DD97678-391E-47C1-950D-CF4E9ACD7B2B}" srcOrd="0" destOrd="0" presId="urn:microsoft.com/office/officeart/2005/8/layout/process1"/>
    <dgm:cxn modelId="{3AB22DD5-333C-45B7-9141-AE82ACF30560}" type="presParOf" srcId="{1FB6FF23-8E1B-4CD5-8AC7-586C46AAD3CE}" destId="{5B93D66A-903D-4208-A4CA-32C000BEA972}" srcOrd="2" destOrd="0" presId="urn:microsoft.com/office/officeart/2005/8/layout/process1"/>
    <dgm:cxn modelId="{83203D2C-A889-44D1-B5B3-63AA61C829FF}" type="presParOf" srcId="{1FB6FF23-8E1B-4CD5-8AC7-586C46AAD3CE}" destId="{A6AD092E-5495-4AAA-A61A-58C2CDE8D0C9}" srcOrd="3" destOrd="0" presId="urn:microsoft.com/office/officeart/2005/8/layout/process1"/>
    <dgm:cxn modelId="{746B78EB-2550-4BA9-94C1-E34ABD024A44}" type="presParOf" srcId="{A6AD092E-5495-4AAA-A61A-58C2CDE8D0C9}" destId="{9E0C08BD-1589-4C8B-9A9B-B598F34A617C}" srcOrd="0" destOrd="0" presId="urn:microsoft.com/office/officeart/2005/8/layout/process1"/>
    <dgm:cxn modelId="{7086B455-5809-48A7-AD8B-28C582FE1F3A}" type="presParOf" srcId="{1FB6FF23-8E1B-4CD5-8AC7-586C46AAD3CE}" destId="{FFBD584A-A7E2-408A-A416-A685B5B0B9E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BC5CD-2AA5-4924-B788-D8A711492A6D}">
      <dsp:nvSpPr>
        <dsp:cNvPr id="0" name=""/>
        <dsp:cNvSpPr/>
      </dsp:nvSpPr>
      <dsp:spPr>
        <a:xfrm>
          <a:off x="5908" y="288037"/>
          <a:ext cx="1766071" cy="576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Node.js</a:t>
          </a:r>
          <a:endParaRPr lang="en-US" sz="2600" kern="1200" dirty="0"/>
        </a:p>
      </dsp:txBody>
      <dsp:txXfrm>
        <a:off x="22781" y="304910"/>
        <a:ext cx="1732325" cy="542339"/>
      </dsp:txXfrm>
    </dsp:sp>
    <dsp:sp modelId="{9467F36A-1DD0-46CD-8E20-E4D8216BE438}">
      <dsp:nvSpPr>
        <dsp:cNvPr id="0" name=""/>
        <dsp:cNvSpPr/>
      </dsp:nvSpPr>
      <dsp:spPr>
        <a:xfrm>
          <a:off x="1948587" y="357087"/>
          <a:ext cx="374407" cy="437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948587" y="444684"/>
        <a:ext cx="262085" cy="262791"/>
      </dsp:txXfrm>
    </dsp:sp>
    <dsp:sp modelId="{5B93D66A-903D-4208-A4CA-32C000BEA972}">
      <dsp:nvSpPr>
        <dsp:cNvPr id="0" name=""/>
        <dsp:cNvSpPr/>
      </dsp:nvSpPr>
      <dsp:spPr>
        <a:xfrm>
          <a:off x="2478409" y="288037"/>
          <a:ext cx="1766071" cy="576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Flask</a:t>
          </a:r>
          <a:endParaRPr lang="en-US" sz="2600" kern="1200" dirty="0"/>
        </a:p>
      </dsp:txBody>
      <dsp:txXfrm>
        <a:off x="2495282" y="304910"/>
        <a:ext cx="1732325" cy="542339"/>
      </dsp:txXfrm>
    </dsp:sp>
    <dsp:sp modelId="{A6AD092E-5495-4AAA-A61A-58C2CDE8D0C9}">
      <dsp:nvSpPr>
        <dsp:cNvPr id="0" name=""/>
        <dsp:cNvSpPr/>
      </dsp:nvSpPr>
      <dsp:spPr>
        <a:xfrm>
          <a:off x="4421088" y="357087"/>
          <a:ext cx="374407" cy="437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421088" y="444684"/>
        <a:ext cx="262085" cy="262791"/>
      </dsp:txXfrm>
    </dsp:sp>
    <dsp:sp modelId="{FFBD584A-A7E2-408A-A416-A685B5B0B9E1}">
      <dsp:nvSpPr>
        <dsp:cNvPr id="0" name=""/>
        <dsp:cNvSpPr/>
      </dsp:nvSpPr>
      <dsp:spPr>
        <a:xfrm>
          <a:off x="4950910" y="288037"/>
          <a:ext cx="1766071" cy="576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Node.js</a:t>
          </a:r>
          <a:endParaRPr lang="en-US" sz="2600" kern="1200" dirty="0"/>
        </a:p>
      </dsp:txBody>
      <dsp:txXfrm>
        <a:off x="4967783" y="304910"/>
        <a:ext cx="1732325" cy="54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312D9C8-12BA-4754-9BFE-6D34E2B5B3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65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92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6573" y="0"/>
            <a:ext cx="2985391" cy="534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0438" y="766763"/>
            <a:ext cx="4892675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361" y="4741863"/>
            <a:ext cx="4977239" cy="4432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985392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l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6573" y="9407525"/>
            <a:ext cx="2985391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98" tIns="45898" rIns="91798" bIns="45898" numCol="1" anchor="b" anchorCtr="0" compatLnSpc="1">
            <a:prstTxWarp prst="textNoShape">
              <a:avLst/>
            </a:prstTxWarp>
          </a:bodyPr>
          <a:lstStyle>
            <a:lvl1pPr algn="r" defTabSz="917390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D7F45AE-C57F-4A42-9F53-F6D5B96129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276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308100" y="2413000"/>
            <a:ext cx="7634288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1600200"/>
            <a:ext cx="7543800" cy="762000"/>
          </a:xfrm>
        </p:spPr>
        <p:txBody>
          <a:bodyPr anchor="ctr"/>
          <a:lstStyle>
            <a:lvl1pPr>
              <a:defRPr sz="3600" b="1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257800" y="5085230"/>
            <a:ext cx="3429000" cy="936130"/>
          </a:xfrm>
        </p:spPr>
        <p:txBody>
          <a:bodyPr tIns="45714"/>
          <a:lstStyle>
            <a:lvl1pPr marL="0" indent="0" algn="r">
              <a:buFontTx/>
              <a:buNone/>
              <a:defRPr b="1" i="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  <a:p>
            <a:pPr lvl="0"/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1639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640"/>
            <a:ext cx="3008313" cy="6480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640"/>
            <a:ext cx="5111750" cy="5472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84730"/>
            <a:ext cx="3008313" cy="48246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4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4121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629"/>
            <a:ext cx="5486400" cy="41045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794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C94CB-9A91-44E0-8BF9-2A294A01B4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452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2580-9C58-48B7-AC11-0F8EF4B20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198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26250" y="836640"/>
            <a:ext cx="2251075" cy="541176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1438" y="836640"/>
            <a:ext cx="6602412" cy="541176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6E17D-FC77-403B-9DCD-6F58A47D42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415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プレースホルダー 2"/>
          <p:cNvSpPr>
            <a:spLocks noGrp="1"/>
          </p:cNvSpPr>
          <p:nvPr>
            <p:ph type="tbl" idx="1"/>
          </p:nvPr>
        </p:nvSpPr>
        <p:spPr>
          <a:xfrm>
            <a:off x="71438" y="836640"/>
            <a:ext cx="9005887" cy="5472760"/>
          </a:xfrm>
        </p:spPr>
        <p:txBody>
          <a:bodyPr/>
          <a:lstStyle/>
          <a:p>
            <a:pPr lvl="0"/>
            <a:endParaRPr lang="ja-JP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FA555-C4B3-4AE2-95A8-87185DF76A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898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6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64F64-CD89-4B10-A1CC-D73F5B48FA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629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D7A9D-6521-4C9C-B98B-0A8DAB95E1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73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473A-7986-4CFF-B252-C027E73E80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6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2318" y="6515100"/>
            <a:ext cx="558800" cy="29240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B50E5-632B-45B3-A97E-E43095B9CD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7361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71438" y="836640"/>
            <a:ext cx="9005887" cy="5411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D9807-2575-4275-B7F7-5E53D8930B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92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1438" y="836640"/>
            <a:ext cx="4425950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9788" y="836640"/>
            <a:ext cx="4427537" cy="54117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4A812-BA8E-4920-B2B3-E93E3E6BA6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15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08650"/>
            <a:ext cx="4040188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613932"/>
            <a:ext cx="4040188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4" y="924685"/>
            <a:ext cx="4041775" cy="6892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613932"/>
            <a:ext cx="4041775" cy="46954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647CA-5263-4D22-8861-FA93ACD39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143000" y="0"/>
            <a:ext cx="7934325" cy="69262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490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9" name="Object 25"/>
          <p:cNvGraphicFramePr>
            <a:graphicFrameLocks noChangeAspect="1"/>
          </p:cNvGraphicFramePr>
          <p:nvPr/>
        </p:nvGraphicFramePr>
        <p:xfrm>
          <a:off x="4135438" y="3281363"/>
          <a:ext cx="869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" name="ﾌﾘｰﾗﾝｽ 97 図形" r:id="rId17" imgW="20477" imgH="641447" progId="">
                  <p:embed/>
                </p:oleObj>
              </mc:Choice>
              <mc:Fallback>
                <p:oleObj name="ﾌﾘｰﾗﾝｽ 97 図形" r:id="rId17" imgW="20477" imgH="641447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3281363"/>
                        <a:ext cx="8699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82004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Line 4"/>
          <p:cNvSpPr>
            <a:spLocks noChangeShapeType="1"/>
          </p:cNvSpPr>
          <p:nvPr/>
        </p:nvSpPr>
        <p:spPr bwMode="auto">
          <a:xfrm>
            <a:off x="0" y="69262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6457950"/>
            <a:ext cx="9144000" cy="0"/>
          </a:xfrm>
          <a:prstGeom prst="line">
            <a:avLst/>
          </a:prstGeom>
          <a:noFill/>
          <a:ln w="27940">
            <a:solidFill>
              <a:srgbClr val="C2004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>
              <a:latin typeface="Arial" charset="0"/>
            </a:endParaRPr>
          </a:p>
        </p:txBody>
      </p:sp>
      <p:sp>
        <p:nvSpPr>
          <p:cNvPr id="1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8" y="836640"/>
            <a:ext cx="9005887" cy="5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12923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</a:t>
            </a:r>
            <a:r>
              <a:rPr lang="ja-JP" altLang="en-US" dirty="0"/>
              <a:t>スターテキストの書式設定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50771" y="60238"/>
            <a:ext cx="8105825" cy="56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32" name="Text Box 9"/>
          <p:cNvSpPr txBox="1">
            <a:spLocks noChangeArrowheads="1"/>
          </p:cNvSpPr>
          <p:nvPr/>
        </p:nvSpPr>
        <p:spPr bwMode="auto">
          <a:xfrm>
            <a:off x="69057" y="182917"/>
            <a:ext cx="902443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【</a:t>
            </a:r>
            <a:r>
              <a:rPr lang="en-US" altLang="ja-JP" sz="1400" b="1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Bí</a:t>
            </a:r>
            <a:r>
              <a:rPr lang="en-US" altLang="ja-JP" sz="1400" b="1" baseline="0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 </a:t>
            </a:r>
            <a:r>
              <a:rPr lang="en-US" altLang="ja-JP" sz="1400" b="1" baseline="0" dirty="0" err="1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Mật</a:t>
            </a:r>
            <a:r>
              <a:rPr lang="en-US" altLang="ja-JP" sz="1400" b="1" dirty="0">
                <a:solidFill>
                  <a:srgbClr val="FC0E25"/>
                </a:solidFill>
                <a:latin typeface="Arial" panose="020B0604020202020204" pitchFamily="34" charset="0"/>
                <a:ea typeface="HGP明朝E" pitchFamily="18" charset="-128"/>
              </a:rPr>
              <a:t>】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2316891" y="6565027"/>
            <a:ext cx="5351539" cy="24622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b="1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©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 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Aureole Information Technology, Inc. </a:t>
            </a:r>
            <a:r>
              <a:rPr lang="en-US" altLang="ja-JP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04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318" y="6515100"/>
            <a:ext cx="558800" cy="2924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aseline="0"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fld id="{0B9CDF88-433C-4591-86A8-5EC8C7FA42E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6538784"/>
            <a:ext cx="1557909" cy="2687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0" r:id="rId2"/>
    <p:sldLayoutId id="2147483672" r:id="rId3"/>
    <p:sldLayoutId id="2147483659" r:id="rId4"/>
    <p:sldLayoutId id="2147483663" r:id="rId5"/>
    <p:sldLayoutId id="2147483664" r:id="rId6"/>
    <p:sldLayoutId id="2147483670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defTabSz="820738" rtl="0" eaLnBrk="0" fontAlgn="base" hangingPunct="0">
        <a:spcBef>
          <a:spcPts val="0"/>
        </a:spcBef>
        <a:spcAft>
          <a:spcPct val="0"/>
        </a:spcAft>
        <a:defRPr kumimoji="1" sz="3200" b="1" i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2pPr>
      <a:lvl3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3pPr>
      <a:lvl4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4pPr>
      <a:lvl5pPr algn="l" defTabSz="820738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5pPr>
      <a:lvl6pPr marL="4572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6pPr>
      <a:lvl7pPr marL="9144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7pPr>
      <a:lvl8pPr marL="13716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8pPr>
      <a:lvl9pPr marL="1828800" algn="l" defTabSz="820738" rtl="0" fontAlgn="base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HGP明朝E" pitchFamily="18" charset="-128"/>
          <a:ea typeface="HGP明朝E" pitchFamily="18" charset="-128"/>
        </a:defRPr>
      </a:lvl9pPr>
    </p:titleStyle>
    <p:bodyStyle>
      <a:lvl1pPr marL="180000" indent="-180000" algn="l" defTabSz="820738" rtl="0" eaLnBrk="0" fontAlgn="base" hangingPunct="0">
        <a:spcBef>
          <a:spcPts val="1000"/>
        </a:spcBef>
        <a:spcAft>
          <a:spcPts val="500"/>
        </a:spcAft>
        <a:buFont typeface="Wingdings" panose="05000000000000000000" pitchFamily="2" charset="2"/>
        <a:buChar char="§"/>
        <a:defRPr kumimoji="1"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6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2pPr>
      <a:lvl3pPr marL="669925" indent="-180000" algn="l" defTabSz="820738" rtl="0" eaLnBrk="0" fontAlgn="base" hangingPunct="0">
        <a:spcBef>
          <a:spcPts val="500"/>
        </a:spcBef>
        <a:spcAft>
          <a:spcPts val="500"/>
        </a:spcAft>
        <a:buChar char="•"/>
        <a:defRPr kumimoji="1" sz="14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3pPr>
      <a:lvl4pPr marL="950913" indent="-180000" algn="l" defTabSz="820738" rtl="0" eaLnBrk="0" fontAlgn="base" hangingPunct="0">
        <a:spcBef>
          <a:spcPts val="500"/>
        </a:spcBef>
        <a:spcAft>
          <a:spcPts val="500"/>
        </a:spcAft>
        <a:buChar char="–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4pPr>
      <a:lvl5pPr marL="1235075" indent="-180000" algn="l" defTabSz="820738" rtl="0" eaLnBrk="0" fontAlgn="base" hangingPunct="0">
        <a:spcBef>
          <a:spcPts val="500"/>
        </a:spcBef>
        <a:spcAft>
          <a:spcPts val="500"/>
        </a:spcAft>
        <a:buChar char="»"/>
        <a:defRPr kumimoji="1" sz="1200" baseline="0">
          <a:solidFill>
            <a:schemeClr val="tx1"/>
          </a:solidFill>
          <a:latin typeface="Arial" panose="020B0604020202020204" pitchFamily="34" charset="0"/>
          <a:ea typeface="Meiryo UI" panose="020B0604030504040204" pitchFamily="50" charset="-128"/>
        </a:defRPr>
      </a:lvl5pPr>
      <a:lvl6pPr marL="16922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1494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6066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063875" indent="-93663" algn="l" defTabSz="820738" rtl="0" fontAlgn="base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Machine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endParaRPr lang="en-US" dirty="0" smtClean="0"/>
          </a:p>
          <a:p>
            <a:r>
              <a:rPr lang="en-US" altLang="ja-JP" dirty="0" smtClean="0"/>
              <a:t>2019/10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là một tập con của AI. Theo định nghĩa của Wikipedia, 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subfield of computer science that “gives computers the ability to learn without being explicitly programmed”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0" y="2515860"/>
            <a:ext cx="8805196" cy="38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81" y="1570845"/>
            <a:ext cx="6858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56" y="2194732"/>
            <a:ext cx="64198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912" lvl="2" indent="-285750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vi-V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là thuật toán dự đoán đầu ra (outcome) của một dữ liệu mới (new input) dựa trên các cặp (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outcome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đã biết từ trước. Cặp dữ liệu này còn được gọi là (</a:t>
            </a:r>
            <a:r>
              <a:rPr lang="vi-V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label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“Xin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 “Hello”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5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08" y="1556740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Node.js: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Flask.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Flask:</a:t>
            </a:r>
          </a:p>
          <a:p>
            <a:pPr lvl="2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Node.js,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Node.js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86509990"/>
              </p:ext>
            </p:extLst>
          </p:nvPr>
        </p:nvGraphicFramePr>
        <p:xfrm>
          <a:off x="950771" y="1196690"/>
          <a:ext cx="6722891" cy="11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71750" y="1340710"/>
            <a:ext cx="6595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Request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2239" y="1340710"/>
            <a:ext cx="659510" cy="2462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Answer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D7A9D-6521-4C9C-B98B-0A8DAB95E158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40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  <a:noAutofit/>
      </a:bodyPr>
      <a:lstStyle>
        <a:defPPr algn="ctr">
          <a:defRPr sz="280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6699FF"/>
              </a:soli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solidFill>
          <a:schemeClr val="bg1"/>
        </a:solidFill>
        <a:ln w="19050">
          <a:solidFill>
            <a:schemeClr val="tx1"/>
          </a:solidFill>
        </a:ln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44733</TotalTime>
  <Words>236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ＭＳ Ｐゴシック</vt:lpstr>
      <vt:lpstr>Arial</vt:lpstr>
      <vt:lpstr>Courier New</vt:lpstr>
      <vt:lpstr>HGP明朝E</vt:lpstr>
      <vt:lpstr>Meiryo UI</vt:lpstr>
      <vt:lpstr>ＭＳ Ｐ明朝</vt:lpstr>
      <vt:lpstr>Times New Roman</vt:lpstr>
      <vt:lpstr>Wingdings</vt:lpstr>
      <vt:lpstr>標準デザイン</vt:lpstr>
      <vt:lpstr>ﾌﾘｰﾗﾝｽ 97 図形</vt:lpstr>
      <vt:lpstr>Simple chatbot with Machine Learning</vt:lpstr>
      <vt:lpstr>Giới thiệu về Machine Learning</vt:lpstr>
      <vt:lpstr>Chatbot</vt:lpstr>
      <vt:lpstr>Chatbot</vt:lpstr>
      <vt:lpstr>Supervised Learning Algorithm</vt:lpstr>
      <vt:lpstr>Neural network</vt:lpstr>
      <vt:lpstr>Chương trình</vt:lpstr>
      <vt:lpstr>Demo</vt:lpstr>
      <vt:lpstr>目的別スライド ショー 1</vt:lpstr>
    </vt:vector>
  </TitlesOfParts>
  <Company>三谷産業株式会社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提案書雛型</dc:title>
  <dc:creator>三谷産業株式会社</dc:creator>
  <cp:lastModifiedBy>Thang Ha</cp:lastModifiedBy>
  <cp:revision>2034</cp:revision>
  <cp:lastPrinted>2016-01-19T09:52:34Z</cp:lastPrinted>
  <dcterms:created xsi:type="dcterms:W3CDTF">2001-06-14T04:53:19Z</dcterms:created>
  <dcterms:modified xsi:type="dcterms:W3CDTF">2019-12-08T14:03:10Z</dcterms:modified>
</cp:coreProperties>
</file>