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7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8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7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97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3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34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2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1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0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3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8EF82-5CA8-4640-9A6B-8F589BC331D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4FE7-0319-404B-8C3E-0B3CDF88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7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Image </a:t>
            </a:r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Classification with VGG16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GVHD: </a:t>
            </a:r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Lê</a:t>
            </a:r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 Minh </a:t>
            </a:r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Hưng</a:t>
            </a:r>
            <a:endParaRPr lang="en-US" dirty="0" smtClean="0">
              <a:latin typeface="Times New Roman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/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Hà</a:t>
            </a:r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US" dirty="0" smtClean="0">
              <a:latin typeface="Times New Roman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Đỗ</a:t>
            </a:r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dirty="0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 Trung </a:t>
            </a:r>
            <a:r>
              <a:rPr lang="en-US" dirty="0" err="1" smtClean="0">
                <a:latin typeface="Times New Roman (Body)"/>
                <a:ea typeface="Tahoma" panose="020B0604030504040204" pitchFamily="34" charset="0"/>
                <a:cs typeface="Tahoma" panose="020B0604030504040204" pitchFamily="34" charset="0"/>
              </a:rPr>
              <a:t>Đức</a:t>
            </a:r>
            <a:endParaRPr lang="en-US" dirty="0" smtClean="0">
              <a:latin typeface="Times New Roman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BÁO CÁO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vi-V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248194"/>
            <a:ext cx="11090366" cy="6244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pre-trained model.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mèo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mèo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mode: VGG16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VGG16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2147887"/>
            <a:ext cx="8096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31074"/>
            <a:ext cx="10353762" cy="536012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75" y="1203470"/>
            <a:ext cx="8333401" cy="3815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2960" y="2926471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VGG16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35921"/>
            <a:ext cx="4927600" cy="36957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5" y="1935921"/>
            <a:ext cx="542616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104</TotalTime>
  <Words>155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Courier New</vt:lpstr>
      <vt:lpstr>Rockwell</vt:lpstr>
      <vt:lpstr>Tahoma</vt:lpstr>
      <vt:lpstr>Times New Roman</vt:lpstr>
      <vt:lpstr>Times New Roman (Body)</vt:lpstr>
      <vt:lpstr>Wingdings</vt:lpstr>
      <vt:lpstr>Damask</vt:lpstr>
      <vt:lpstr>Image Classification with VGG16 </vt:lpstr>
      <vt:lpstr>NỘI DUNG BÁO CÁO</vt:lpstr>
      <vt:lpstr>PowerPoint Presentation</vt:lpstr>
      <vt:lpstr>Mô hình VGG16</vt:lpstr>
      <vt:lpstr>PowerPoint Presentation</vt:lpstr>
      <vt:lpstr>Đánh giá 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giữa kỳ</dc:title>
  <dc:creator>Trung Duc</dc:creator>
  <cp:lastModifiedBy>Thang Ha</cp:lastModifiedBy>
  <cp:revision>22</cp:revision>
  <dcterms:created xsi:type="dcterms:W3CDTF">2019-11-28T10:21:28Z</dcterms:created>
  <dcterms:modified xsi:type="dcterms:W3CDTF">2019-11-30T00:57:19Z</dcterms:modified>
</cp:coreProperties>
</file>