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Unitários com TypeScript + Jest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Webinar Avançado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que TypeScript + Jest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Mocks Tipados com jest.Mocked&lt;T&gt;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Result&lt;T, E&gt; para Domínios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Zod para validação de APIs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Demonstração e Conclusão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Vantagens do TypeScript em Testes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Tipagem como contrato entre módulos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Inferência reduz redundância de testes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Mais segurança para refatorações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 Tipado com jest.Mocked&lt;T&gt;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•"/>
            </a:pP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interface UserService {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getUserById(id: number): Promise&lt;User&gt;;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const mock: jest.Mocked&lt;UserService&gt; = {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getUserById: jest.fn()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Result&lt;T, E&gt;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•"/>
            </a:pP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type Result&lt;T, E&gt; = 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| { ok: true; value: T }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| { ok: false; error: E };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com Result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•"/>
            </a:pP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const result = await useCase.execute(1);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if (result.ok) {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expect(result.value.name).toBe('Luke Skywalker');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expect(result.error).toBeInstanceOf(Error);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Zod + API pública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Char char="•"/>
            </a:pP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const CharacterSchema = z.object({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name: z.string(),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height: z.string(),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  mass: z.string()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const char = await fetchCharacter(1);</a:t>
            </a:r>
            <a:b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CharacterSchema.parse(char);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Mocks tipados reduzem erros silenciosos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Zod garante segurança no runtime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TypeScript + Jest é robusto para TDD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Dúvidas sobre Result&lt;T, E&gt;?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Querem ver mais exemplos de mocks?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 ponto para reforçarmos?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