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F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57D19-C4B9-411A-B6DD-E8C40D6C97D6}" v="1" dt="2020-08-15T00:46:52.288"/>
    <p1510:client id="{FE72291A-95D5-4089-B1B7-75645ABFDA51}" v="63" dt="2020-08-15T00:45:24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26B1-80DF-47B5-B88B-F0CE9C282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F8D4E-87CD-4ED4-9367-CC16844D0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C507-8A6C-445E-AE91-96A223BB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4B04-E324-449D-B9D4-4FAE762E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DC77-DBEC-4E62-8EDA-02CDCBB9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FB9F-E7FE-4C56-AF2C-CCEDE843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EA2DD-E71E-43A7-B407-BEB87D513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158E4-F82C-44C3-BD93-34545EE2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6B80-A517-4759-BCB0-8CE16D9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CE421-1EFF-4FFE-8C20-CAE6A3B1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8CCFD-7491-4407-A6B7-29F099DF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2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DF8E-DAA5-4D14-ACD8-54320A75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3655D-9435-42C6-9395-5220E9FFB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BD59-38F0-42C7-84CC-0F47E03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1531-EA51-44EC-9A4C-322387B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186B-D349-4D6D-BF04-B49C7DA5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0E2FE-2DF4-41B2-AA8D-6EB2BB18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8C687-0238-491A-8D86-09D9E302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BD88-9BF0-4CA5-8C98-5DDF658D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9FCB-23D0-44A5-A47A-2D647DCF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3F24-725D-4FA0-898E-C29CBAB6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27F764-91CD-4FFF-A381-B12784B99347}"/>
              </a:ext>
            </a:extLst>
          </p:cNvPr>
          <p:cNvSpPr/>
          <p:nvPr userDrawn="1"/>
        </p:nvSpPr>
        <p:spPr>
          <a:xfrm>
            <a:off x="0" y="335756"/>
            <a:ext cx="12192000" cy="65664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9254-755D-47F3-9E33-ABC07953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EFC5-2FD1-46E2-BA1B-853D5157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CF1EA-3EE8-4ED8-A10B-818FD1AF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86D3E-3C9A-4210-9804-355A0288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AB76-7FE3-4D20-899F-B9E4343C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DD1E-438C-4CED-B77D-443622B2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D863-683D-4E1A-BB13-BA46301E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4619-E1D9-4A5B-BB8E-C8ACCD40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BEA1-FEDB-4CC8-BFB8-29931BBD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50DE-EC02-4094-BDCC-22503C7A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C529-423C-41DF-9F09-992D7BBD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8D35-A498-49EB-9E02-BF4CCB53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86DB2-4FCC-4623-89F3-08C8B7BDF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7FA5C-9BC5-42F2-BD3B-0AA660A5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A83A-3A09-459F-B21C-2ED54E05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0D1F6-CD20-417B-BDDE-3F4D3321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DF55-457F-4127-8EEF-A82EC136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E2C9F-8986-412D-BABD-8A95D36A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6CC-46C6-4226-8B05-D3738E43F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2EF2D-6D94-4134-9E1D-BEA022A9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BEAE4-D6CF-400B-8327-78BEE919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26135-5C3B-403E-A85B-4A944BA4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F0B30-BF8D-4773-B5DB-6664AAE8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72B3B-9030-437C-A89B-5644A063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765B-7965-4335-9899-A36F8478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E8C83-EB4A-4745-A98A-71BA0650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1474E-DD4D-4579-A333-0E329D63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873FC-4429-4EDC-A608-5590E9B9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A519D-875F-4FC1-9F4A-B0D39B22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F81F9-5EDA-4496-A24F-2EBE17FC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6D3D-9487-4663-AEA2-0FE938D7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5CD-C93D-41B2-8289-43382B90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8817-51E1-45AA-9C83-28C5252F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D05C3-B0A1-4219-9EF1-7E78F498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268A-BC0B-4955-97EC-D7C50C54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D5E5-05E6-4289-BA7D-E4566199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B6EB9-4E0A-498D-8E08-4A849A07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55523-848F-4ADD-BE06-667E99BD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C6F7-95F6-457B-BB79-9967EA23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DEDD-4830-40BE-A44D-3262D70E2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D4C6-1F62-4B56-8498-13D67D9720D8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A615-D514-48CC-8BBF-ABA3A132D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8BDD-861F-447D-85F0-CF478D40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16C2-1D68-4D5A-8EE8-39390B4BD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svg"/><Relationship Id="rId3" Type="http://schemas.openxmlformats.org/officeDocument/2006/relationships/hyperlink" Target="file:///c:\Flower\Quiz.bat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c:\Flower\quizgame.bat" TargetMode="External"/><Relationship Id="rId11" Type="http://schemas.openxmlformats.org/officeDocument/2006/relationships/image" Target="../media/image8.svg"/><Relationship Id="rId5" Type="http://schemas.openxmlformats.org/officeDocument/2006/relationships/image" Target="../media/image3.sv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FB29BBE-117F-46A5-9494-6488E7668791}"/>
              </a:ext>
            </a:extLst>
          </p:cNvPr>
          <p:cNvSpPr/>
          <p:nvPr/>
        </p:nvSpPr>
        <p:spPr>
          <a:xfrm>
            <a:off x="828261" y="872656"/>
            <a:ext cx="10535479" cy="5112689"/>
          </a:xfrm>
          <a:prstGeom prst="flowChartAlternateProcess">
            <a:avLst/>
          </a:prstGeom>
          <a:solidFill>
            <a:srgbClr val="EB5FEB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45148-A59D-491C-9ACD-5201B976F6C0}"/>
              </a:ext>
            </a:extLst>
          </p:cNvPr>
          <p:cNvSpPr txBox="1"/>
          <p:nvPr/>
        </p:nvSpPr>
        <p:spPr>
          <a:xfrm>
            <a:off x="1698541" y="1752147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Quire Sans Pro Light" panose="020B0302040400020003" pitchFamily="34" charset="0"/>
              </a:rPr>
              <a:t>Quiz Game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661A4-919C-417E-A152-D4FF28BDCADB}"/>
              </a:ext>
            </a:extLst>
          </p:cNvPr>
          <p:cNvSpPr/>
          <p:nvPr/>
        </p:nvSpPr>
        <p:spPr>
          <a:xfrm>
            <a:off x="1653872" y="2137107"/>
            <a:ext cx="302149" cy="288558"/>
          </a:xfrm>
          <a:prstGeom prst="ellipse">
            <a:avLst/>
          </a:prstGeom>
          <a:solidFill>
            <a:srgbClr val="EB5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ne arrow Rotate right">
            <a:hlinkClick r:id="rId3" action="ppaction://hlinkfile"/>
            <a:extLst>
              <a:ext uri="{FF2B5EF4-FFF2-40B4-BE49-F238E27FC236}">
                <a16:creationId xmlns:a16="http://schemas.microsoft.com/office/drawing/2014/main" id="{5E5D38FA-F0C0-4663-9DAA-41A1C0E25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414" y="2204854"/>
            <a:ext cx="153063" cy="153063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0F23353-2CBE-48CB-91BD-AD21C43B890F}"/>
              </a:ext>
            </a:extLst>
          </p:cNvPr>
          <p:cNvSpPr/>
          <p:nvPr/>
        </p:nvSpPr>
        <p:spPr>
          <a:xfrm>
            <a:off x="2632047" y="2152492"/>
            <a:ext cx="299169" cy="280607"/>
          </a:xfrm>
          <a:prstGeom prst="flowChartConnector">
            <a:avLst/>
          </a:prstGeom>
          <a:solidFill>
            <a:srgbClr val="EB5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Play">
            <a:hlinkClick r:id="rId6" action="ppaction://hlinkfile"/>
            <a:extLst>
              <a:ext uri="{FF2B5EF4-FFF2-40B4-BE49-F238E27FC236}">
                <a16:creationId xmlns:a16="http://schemas.microsoft.com/office/drawing/2014/main" id="{015F6761-16DB-4DEA-BB1C-6525EB4F3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4960" y="2220239"/>
            <a:ext cx="145111" cy="1451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F3E3B8-8421-46AA-89EB-0F50593ACA36}"/>
              </a:ext>
            </a:extLst>
          </p:cNvPr>
          <p:cNvSpPr/>
          <p:nvPr/>
        </p:nvSpPr>
        <p:spPr>
          <a:xfrm>
            <a:off x="1559295" y="2562344"/>
            <a:ext cx="1412351" cy="1552360"/>
          </a:xfrm>
          <a:prstGeom prst="rect">
            <a:avLst/>
          </a:prstGeom>
          <a:solidFill>
            <a:srgbClr val="EB5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Preview</a:t>
            </a:r>
          </a:p>
        </p:txBody>
      </p:sp>
      <p:pic>
        <p:nvPicPr>
          <p:cNvPr id="20" name="Graphic 19" descr="Sun">
            <a:extLst>
              <a:ext uri="{FF2B5EF4-FFF2-40B4-BE49-F238E27FC236}">
                <a16:creationId xmlns:a16="http://schemas.microsoft.com/office/drawing/2014/main" id="{04538504-37FE-4BFF-B7BF-98FC7FBA8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9633" y="4213464"/>
            <a:ext cx="248478" cy="248478"/>
          </a:xfrm>
          <a:prstGeom prst="rect">
            <a:avLst/>
          </a:prstGeom>
        </p:spPr>
      </p:pic>
      <p:pic>
        <p:nvPicPr>
          <p:cNvPr id="21" name="Graphic 20" descr="Sun">
            <a:extLst>
              <a:ext uri="{FF2B5EF4-FFF2-40B4-BE49-F238E27FC236}">
                <a16:creationId xmlns:a16="http://schemas.microsoft.com/office/drawing/2014/main" id="{7504A8CD-4A3B-4BF4-9691-5445872555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9409" y="4213464"/>
            <a:ext cx="248478" cy="248478"/>
          </a:xfrm>
          <a:prstGeom prst="rect">
            <a:avLst/>
          </a:prstGeom>
        </p:spPr>
      </p:pic>
      <p:pic>
        <p:nvPicPr>
          <p:cNvPr id="22" name="Graphic 21" descr="Sun">
            <a:extLst>
              <a:ext uri="{FF2B5EF4-FFF2-40B4-BE49-F238E27FC236}">
                <a16:creationId xmlns:a16="http://schemas.microsoft.com/office/drawing/2014/main" id="{E4E5EEA9-8886-4592-B6FD-945AFF2EB5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9185" y="4213464"/>
            <a:ext cx="248478" cy="248478"/>
          </a:xfrm>
          <a:prstGeom prst="rect">
            <a:avLst/>
          </a:prstGeom>
        </p:spPr>
      </p:pic>
      <p:pic>
        <p:nvPicPr>
          <p:cNvPr id="23" name="Graphic 22" descr="Sun">
            <a:extLst>
              <a:ext uri="{FF2B5EF4-FFF2-40B4-BE49-F238E27FC236}">
                <a16:creationId xmlns:a16="http://schemas.microsoft.com/office/drawing/2014/main" id="{5A5A8D2D-6DAE-4E40-9CD1-F12166C1DB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3649" y="4213464"/>
            <a:ext cx="248478" cy="248478"/>
          </a:xfrm>
          <a:prstGeom prst="rect">
            <a:avLst/>
          </a:prstGeom>
        </p:spPr>
      </p:pic>
      <p:pic>
        <p:nvPicPr>
          <p:cNvPr id="25" name="Graphic 24" descr="Sun">
            <a:extLst>
              <a:ext uri="{FF2B5EF4-FFF2-40B4-BE49-F238E27FC236}">
                <a16:creationId xmlns:a16="http://schemas.microsoft.com/office/drawing/2014/main" id="{7F3B0300-11AF-4FBE-8082-930582C005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8113" y="4213464"/>
            <a:ext cx="248478" cy="2484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CB9F811-B119-4AE1-83E9-65132249A0CD}"/>
              </a:ext>
            </a:extLst>
          </p:cNvPr>
          <p:cNvSpPr txBox="1"/>
          <p:nvPr/>
        </p:nvSpPr>
        <p:spPr>
          <a:xfrm flipH="1">
            <a:off x="1841724" y="4371602"/>
            <a:ext cx="91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  <a:latin typeface="Quire Sans Pro Light" panose="020B0302040400020003" pitchFamily="34" charset="0"/>
              </a:rPr>
              <a:t>Rating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5FA38-AA0C-42E1-83AA-D3A87CCA690E}"/>
              </a:ext>
            </a:extLst>
          </p:cNvPr>
          <p:cNvSpPr/>
          <p:nvPr/>
        </p:nvSpPr>
        <p:spPr>
          <a:xfrm>
            <a:off x="2466893" y="-7329809"/>
            <a:ext cx="11251933" cy="6112042"/>
          </a:xfrm>
          <a:prstGeom prst="rect">
            <a:avLst/>
          </a:prstGeom>
          <a:solidFill>
            <a:srgbClr val="EB5FE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0FBFB4-F6E8-4B70-86C0-57780C2408FC}"/>
              </a:ext>
            </a:extLst>
          </p:cNvPr>
          <p:cNvSpPr/>
          <p:nvPr/>
        </p:nvSpPr>
        <p:spPr>
          <a:xfrm>
            <a:off x="1" y="0"/>
            <a:ext cx="12192000" cy="2983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50800" dir="5400000" algn="ctr" rotWithShape="0">
              <a:schemeClr val="tx1">
                <a:alpha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1D119-2312-4CED-8CAF-126BED25B973}"/>
              </a:ext>
            </a:extLst>
          </p:cNvPr>
          <p:cNvSpPr txBox="1"/>
          <p:nvPr/>
        </p:nvSpPr>
        <p:spPr>
          <a:xfrm>
            <a:off x="7218948" y="-35474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FlowerOS</a:t>
            </a:r>
            <a:r>
              <a:rPr lang="en-US">
                <a:solidFill>
                  <a:schemeClr val="bg1"/>
                </a:solidFill>
              </a:rPr>
              <a:t> public_beta2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DB41D-11CB-4423-ADFF-D34AE26210D0}"/>
              </a:ext>
            </a:extLst>
          </p:cNvPr>
          <p:cNvSpPr txBox="1"/>
          <p:nvPr/>
        </p:nvSpPr>
        <p:spPr>
          <a:xfrm>
            <a:off x="10865709" y="-35474"/>
            <a:ext cx="123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7EB1B10-CA72-403B-B8DF-AF6607E7D396}" type="datetime12">
              <a:rPr lang="en-US" smtClean="0">
                <a:solidFill>
                  <a:schemeClr val="bg1"/>
                </a:solidFill>
              </a:rPr>
              <a:t>7:45 PM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1" name="Graphic 30" descr="Power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F5388F1-A7B6-4642-961E-CBF27633AC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868" y="33150"/>
            <a:ext cx="237946" cy="237946"/>
          </a:xfrm>
          <a:prstGeom prst="rect">
            <a:avLst/>
          </a:prstGeom>
        </p:spPr>
      </p:pic>
      <p:sp>
        <p:nvSpPr>
          <p:cNvPr id="33" name="TextBox 32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D90923D-08C5-4D1C-8B16-581B2AF0621C}"/>
              </a:ext>
            </a:extLst>
          </p:cNvPr>
          <p:cNvSpPr txBox="1"/>
          <p:nvPr/>
        </p:nvSpPr>
        <p:spPr>
          <a:xfrm>
            <a:off x="454815" y="-27815"/>
            <a:ext cx="158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Quit to desktop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B8404-C7BC-40F9-9FB5-E2A816EFBC2E}"/>
              </a:ext>
            </a:extLst>
          </p:cNvPr>
          <p:cNvSpPr txBox="1"/>
          <p:nvPr/>
        </p:nvSpPr>
        <p:spPr>
          <a:xfrm>
            <a:off x="1447906" y="1065656"/>
            <a:ext cx="3388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Quire Sans Pro Light" panose="020B0302040400020003" pitchFamily="34" charset="0"/>
              </a:rPr>
              <a:t>App Store</a:t>
            </a:r>
          </a:p>
        </p:txBody>
      </p:sp>
    </p:spTree>
    <p:extLst>
      <p:ext uri="{BB962C8B-B14F-4D97-AF65-F5344CB8AC3E}">
        <p14:creationId xmlns:p14="http://schemas.microsoft.com/office/powerpoint/2010/main" val="304385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Quire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zulato</dc:creator>
  <cp:lastModifiedBy>lucas zulato</cp:lastModifiedBy>
  <cp:revision>1</cp:revision>
  <dcterms:created xsi:type="dcterms:W3CDTF">2020-08-15T00:11:11Z</dcterms:created>
  <dcterms:modified xsi:type="dcterms:W3CDTF">2020-08-15T00:46:52Z</dcterms:modified>
</cp:coreProperties>
</file>