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9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598" y="4562167"/>
            <a:ext cx="8178801" cy="11503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b="1" err="1"/>
              <a:t>Projeto</a:t>
            </a:r>
            <a:r>
              <a:rPr lang="pt-BR" sz="3700" b="1"/>
              <a:t> de </a:t>
            </a:r>
            <a:r>
              <a:rPr lang="pt-BR" sz="3700" b="1" err="1"/>
              <a:t>Inteligência</a:t>
            </a:r>
            <a:r>
              <a:rPr lang="pt-BR" sz="3700" b="1"/>
              <a:t> Artificial - Jogo da </a:t>
            </a:r>
            <a:r>
              <a:rPr lang="pt-BR" sz="3700" b="1" err="1"/>
              <a:t>Velha</a:t>
            </a:r>
            <a:endParaRPr lang="pt-BR" sz="37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8" y="5712543"/>
            <a:ext cx="8178801" cy="501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dirty="0"/>
              <a:t>Lucas Josué Schneider - Engenharia de Software 8ª FASE</a:t>
            </a:r>
            <a:br>
              <a:rPr lang="pt-BR" sz="1400" dirty="0"/>
            </a:br>
            <a:r>
              <a:rPr lang="pt-BR" sz="1400" dirty="0"/>
              <a:t>DISCIPLINA: Análise preditiva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FA99689-953B-3A77-90DE-07B7BB3F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602" y="643464"/>
            <a:ext cx="3604072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Introdução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Este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objetivo</a:t>
            </a:r>
            <a:r>
              <a:rPr dirty="0"/>
              <a:t> </a:t>
            </a:r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com </a:t>
            </a:r>
            <a:r>
              <a:rPr dirty="0" err="1"/>
              <a:t>inteligência</a:t>
            </a:r>
            <a:r>
              <a:rPr dirty="0"/>
              <a:t> artificial </a:t>
            </a:r>
            <a:r>
              <a:rPr dirty="0" err="1"/>
              <a:t>aplicando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de </a:t>
            </a:r>
            <a:r>
              <a:rPr dirty="0" err="1"/>
              <a:t>aprendizado</a:t>
            </a:r>
            <a:r>
              <a:rPr dirty="0"/>
              <a:t> de </a:t>
            </a:r>
            <a:r>
              <a:rPr dirty="0" err="1"/>
              <a:t>máquina</a:t>
            </a:r>
            <a:r>
              <a:rPr dirty="0"/>
              <a:t>. O </a:t>
            </a:r>
            <a:r>
              <a:rPr dirty="0" err="1"/>
              <a:t>foco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implementação</a:t>
            </a:r>
            <a:r>
              <a:rPr dirty="0"/>
              <a:t> de </a:t>
            </a:r>
            <a:r>
              <a:rPr dirty="0" err="1"/>
              <a:t>árvores</a:t>
            </a:r>
            <a:r>
              <a:rPr dirty="0"/>
              <a:t> de </a:t>
            </a:r>
            <a:r>
              <a:rPr dirty="0" err="1"/>
              <a:t>decisão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regressão</a:t>
            </a:r>
            <a:r>
              <a:rPr dirty="0"/>
              <a:t> para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dos </a:t>
            </a:r>
            <a:r>
              <a:rPr dirty="0" err="1"/>
              <a:t>jogadores</a:t>
            </a:r>
            <a:r>
              <a:rPr dirty="0"/>
              <a:t> e </a:t>
            </a:r>
            <a:r>
              <a:rPr dirty="0" err="1"/>
              <a:t>estratégias</a:t>
            </a:r>
            <a:r>
              <a:rPr dirty="0"/>
              <a:t> de </a:t>
            </a:r>
            <a:r>
              <a:rPr dirty="0" err="1"/>
              <a:t>jogo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4711700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O Jogo da Velha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1" y="2142067"/>
            <a:ext cx="47117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O Jogo da </a:t>
            </a:r>
            <a:r>
              <a:rPr lang="en-US" dirty="0" err="1"/>
              <a:t>Velha</a:t>
            </a:r>
            <a:r>
              <a:rPr lang="en-US" dirty="0"/>
              <a:t> é um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que se </a:t>
            </a:r>
            <a:r>
              <a:rPr lang="en-US" dirty="0" err="1"/>
              <a:t>alternam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de um </a:t>
            </a:r>
            <a:r>
              <a:rPr lang="en-US" dirty="0" err="1"/>
              <a:t>tabuleiro</a:t>
            </a:r>
            <a:r>
              <a:rPr lang="en-US" dirty="0"/>
              <a:t> 3x3 com 'X' </a:t>
            </a:r>
            <a:r>
              <a:rPr lang="en-US" dirty="0" err="1"/>
              <a:t>ou</a:t>
            </a:r>
            <a:r>
              <a:rPr lang="en-US" dirty="0"/>
              <a:t> 'O'. O </a:t>
            </a:r>
            <a:r>
              <a:rPr lang="en-US" dirty="0" err="1"/>
              <a:t>objetivo</a:t>
            </a:r>
            <a:r>
              <a:rPr lang="en-US" dirty="0"/>
              <a:t> é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com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,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horizontal, vertical </a:t>
            </a:r>
            <a:r>
              <a:rPr lang="en-US" dirty="0" err="1"/>
              <a:t>ou</a:t>
            </a:r>
            <a:r>
              <a:rPr lang="en-US" dirty="0"/>
              <a:t> diagonal.</a:t>
            </a:r>
          </a:p>
        </p:txBody>
      </p:sp>
      <p:pic>
        <p:nvPicPr>
          <p:cNvPr id="4" name="Picture 3" descr="tic_tac_toe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02" y="2095885"/>
            <a:ext cx="2584285" cy="25900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Algoritmos</a:t>
            </a:r>
            <a:r>
              <a:rPr dirty="0"/>
              <a:t> de </a:t>
            </a:r>
            <a:r>
              <a:t>Aprendizado</a:t>
            </a:r>
            <a:r>
              <a:rPr dirty="0"/>
              <a:t> de </a:t>
            </a:r>
            <a:r>
              <a:rPr dirty="0" err="1"/>
              <a:t>Máquina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de IA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treinado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seguintes</a:t>
            </a:r>
            <a:r>
              <a:rPr dirty="0"/>
              <a:t> </a:t>
            </a:r>
            <a:r>
              <a:rPr dirty="0" err="1"/>
              <a:t>algoritmos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Árvore</a:t>
            </a:r>
            <a:r>
              <a:rPr dirty="0"/>
              <a:t> de </a:t>
            </a:r>
            <a:r>
              <a:rPr dirty="0" err="1"/>
              <a:t>Decisão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Regressão</a:t>
            </a:r>
            <a:endParaRPr dirty="0"/>
          </a:p>
          <a:p>
            <a:r>
              <a:rPr dirty="0" err="1"/>
              <a:t>Os</a:t>
            </a:r>
            <a:r>
              <a:rPr dirty="0"/>
              <a:t> dados do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utilizados</a:t>
            </a:r>
            <a:r>
              <a:rPr dirty="0"/>
              <a:t> para </a:t>
            </a:r>
            <a:r>
              <a:rPr dirty="0" err="1"/>
              <a:t>treinar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a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com base no </a:t>
            </a:r>
            <a:r>
              <a:rPr dirty="0" err="1"/>
              <a:t>histórico</a:t>
            </a:r>
            <a:r>
              <a:rPr dirty="0"/>
              <a:t> das </a:t>
            </a:r>
            <a:r>
              <a:rPr dirty="0" err="1"/>
              <a:t>partidas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Coleta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estado do jogo e as ações dos jogadores foram registrados durante 100 partidas de IA vs IA. Esses dados foram usados para treinar o modelo de IA e ajustar seus hiperparâmetros para obter o melhor desempenho.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resultados das 100 partidas foram analisados para avaliar a acurácia do modelo. Gráficos de distribuição de vitórias, empates e derrotas foram gerados, mostrando a eficácia da IA nas decisões de jogo.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uso de algoritmos de aprendizado de máquina, como árvores de decisão e regressão, mostrou-se eficaz para prever movimentos em um jogo simples como o jogo da velha. A IA foi capaz de melhorar suas estratégias ao longo das partidas, e os ajustes nos hiperparâmetros foram fundamentais para o desempenho do modelo.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297</Words>
  <Application>Microsoft Office PowerPoint</Application>
  <PresentationFormat>Apresentação na tela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Projeto de Inteligência Artificial - Jogo da Velha</vt:lpstr>
      <vt:lpstr>Introdução</vt:lpstr>
      <vt:lpstr>O Jogo da Velha</vt:lpstr>
      <vt:lpstr>Algoritmos de Aprendizado de Máquina</vt:lpstr>
      <vt:lpstr>Coleta de Dados</vt:lpstr>
      <vt:lpstr>Resultados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Josue Schneider</cp:lastModifiedBy>
  <cp:revision>3</cp:revision>
  <dcterms:created xsi:type="dcterms:W3CDTF">2013-01-27T09:14:16Z</dcterms:created>
  <dcterms:modified xsi:type="dcterms:W3CDTF">2024-09-20T11:30:40Z</dcterms:modified>
  <cp:category/>
</cp:coreProperties>
</file>