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7" r:id="rId3"/>
    <p:sldId id="275" r:id="rId4"/>
    <p:sldId id="277" r:id="rId5"/>
    <p:sldId id="279" r:id="rId6"/>
    <p:sldId id="268" r:id="rId7"/>
    <p:sldId id="274" r:id="rId8"/>
    <p:sldId id="269" r:id="rId9"/>
    <p:sldId id="273" r:id="rId10"/>
    <p:sldId id="280" r:id="rId11"/>
    <p:sldId id="259" r:id="rId12"/>
    <p:sldId id="258" r:id="rId13"/>
  </p:sldIdLst>
  <p:sldSz cx="18288000" cy="10287000"/>
  <p:notesSz cx="6858000" cy="9144000"/>
  <p:embeddedFontLst>
    <p:embeddedFont>
      <p:font typeface="Arcade Gamer" panose="02020500000000000000" charset="0"/>
      <p:regular r:id="rId14"/>
    </p:embeddedFont>
    <p:embeddedFont>
      <p:font typeface="UD Digi Kyokasho NK-B" panose="02020700000000000000" pitchFamily="18" charset="-128"/>
      <p:bold r:id="rId15"/>
    </p:embeddedFont>
    <p:embeddedFont>
      <p:font typeface="UD Digi Kyokasho NP-B" panose="02020700000000000000" pitchFamily="18" charset="-128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4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58"/>
      </p:cViewPr>
      <p:guideLst>
        <p:guide orient="horz" pos="194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Ping Chen" userId="cc02b92eb57b19ba" providerId="LiveId" clId="{0F22737D-C3C3-4E8E-B659-03EC69501293}"/>
    <pc:docChg chg="delSld modSld">
      <pc:chgData name="HaoPing Chen" userId="cc02b92eb57b19ba" providerId="LiveId" clId="{0F22737D-C3C3-4E8E-B659-03EC69501293}" dt="2024-05-28T08:59:26.045" v="24" actId="47"/>
      <pc:docMkLst>
        <pc:docMk/>
      </pc:docMkLst>
      <pc:sldChg chg="modSp mod">
        <pc:chgData name="HaoPing Chen" userId="cc02b92eb57b19ba" providerId="LiveId" clId="{0F22737D-C3C3-4E8E-B659-03EC69501293}" dt="2024-05-28T08:47:10.572" v="19" actId="20577"/>
        <pc:sldMkLst>
          <pc:docMk/>
          <pc:sldMk cId="0" sldId="259"/>
        </pc:sldMkLst>
        <pc:spChg chg="mod">
          <ac:chgData name="HaoPing Chen" userId="cc02b92eb57b19ba" providerId="LiveId" clId="{0F22737D-C3C3-4E8E-B659-03EC69501293}" dt="2024-05-28T08:47:10.572" v="19" actId="20577"/>
          <ac:spMkLst>
            <pc:docMk/>
            <pc:sldMk cId="0" sldId="259"/>
            <ac:spMk id="21" creationId="{A5F2F29F-F132-40A3-B729-93B7F48D5C48}"/>
          </ac:spMkLst>
        </pc:spChg>
      </pc:sldChg>
      <pc:sldChg chg="del">
        <pc:chgData name="HaoPing Chen" userId="cc02b92eb57b19ba" providerId="LiveId" clId="{0F22737D-C3C3-4E8E-B659-03EC69501293}" dt="2024-05-28T08:59:14.457" v="23" actId="47"/>
        <pc:sldMkLst>
          <pc:docMk/>
          <pc:sldMk cId="0" sldId="261"/>
        </pc:sldMkLst>
      </pc:sldChg>
      <pc:sldChg chg="del">
        <pc:chgData name="HaoPing Chen" userId="cc02b92eb57b19ba" providerId="LiveId" clId="{0F22737D-C3C3-4E8E-B659-03EC69501293}" dt="2024-05-28T08:53:38.544" v="21" actId="47"/>
        <pc:sldMkLst>
          <pc:docMk/>
          <pc:sldMk cId="0" sldId="262"/>
        </pc:sldMkLst>
      </pc:sldChg>
      <pc:sldChg chg="del">
        <pc:chgData name="HaoPing Chen" userId="cc02b92eb57b19ba" providerId="LiveId" clId="{0F22737D-C3C3-4E8E-B659-03EC69501293}" dt="2024-05-28T08:53:40.831" v="22" actId="47"/>
        <pc:sldMkLst>
          <pc:docMk/>
          <pc:sldMk cId="0" sldId="263"/>
        </pc:sldMkLst>
      </pc:sldChg>
      <pc:sldChg chg="del">
        <pc:chgData name="HaoPing Chen" userId="cc02b92eb57b19ba" providerId="LiveId" clId="{0F22737D-C3C3-4E8E-B659-03EC69501293}" dt="2024-05-28T08:46:04.045" v="0" actId="47"/>
        <pc:sldMkLst>
          <pc:docMk/>
          <pc:sldMk cId="0" sldId="264"/>
        </pc:sldMkLst>
      </pc:sldChg>
      <pc:sldChg chg="del">
        <pc:chgData name="HaoPing Chen" userId="cc02b92eb57b19ba" providerId="LiveId" clId="{0F22737D-C3C3-4E8E-B659-03EC69501293}" dt="2024-05-28T08:59:26.045" v="24" actId="47"/>
        <pc:sldMkLst>
          <pc:docMk/>
          <pc:sldMk cId="0" sldId="265"/>
        </pc:sldMkLst>
      </pc:sldChg>
      <pc:sldChg chg="del">
        <pc:chgData name="HaoPing Chen" userId="cc02b92eb57b19ba" providerId="LiveId" clId="{0F22737D-C3C3-4E8E-B659-03EC69501293}" dt="2024-05-28T08:52:10.169" v="20" actId="47"/>
        <pc:sldMkLst>
          <pc:docMk/>
          <pc:sldMk cId="3436282360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5.svg"/><Relationship Id="rId3" Type="http://schemas.openxmlformats.org/officeDocument/2006/relationships/image" Target="../media/image20.svg"/><Relationship Id="rId7" Type="http://schemas.openxmlformats.org/officeDocument/2006/relationships/image" Target="../media/image41.svg"/><Relationship Id="rId12" Type="http://schemas.openxmlformats.org/officeDocument/2006/relationships/image" Target="../media/image4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18.svg"/><Relationship Id="rId5" Type="http://schemas.openxmlformats.org/officeDocument/2006/relationships/image" Target="../media/image39.svg"/><Relationship Id="rId10" Type="http://schemas.openxmlformats.org/officeDocument/2006/relationships/image" Target="../media/image17.png"/><Relationship Id="rId4" Type="http://schemas.openxmlformats.org/officeDocument/2006/relationships/image" Target="../media/image38.png"/><Relationship Id="rId9" Type="http://schemas.openxmlformats.org/officeDocument/2006/relationships/image" Target="../media/image4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9.svg"/><Relationship Id="rId3" Type="http://schemas.openxmlformats.org/officeDocument/2006/relationships/image" Target="../media/image47.svg"/><Relationship Id="rId7" Type="http://schemas.openxmlformats.org/officeDocument/2006/relationships/image" Target="../media/image18.svg"/><Relationship Id="rId12" Type="http://schemas.openxmlformats.org/officeDocument/2006/relationships/image" Target="../media/image38.png"/><Relationship Id="rId17" Type="http://schemas.openxmlformats.org/officeDocument/2006/relationships/image" Target="../media/image53.svg"/><Relationship Id="rId2" Type="http://schemas.openxmlformats.org/officeDocument/2006/relationships/image" Target="../media/image46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49.svg"/><Relationship Id="rId5" Type="http://schemas.openxmlformats.org/officeDocument/2006/relationships/image" Target="../media/image12.svg"/><Relationship Id="rId15" Type="http://schemas.openxmlformats.org/officeDocument/2006/relationships/image" Target="../media/image51.svg"/><Relationship Id="rId10" Type="http://schemas.openxmlformats.org/officeDocument/2006/relationships/image" Target="../media/image48.png"/><Relationship Id="rId4" Type="http://schemas.openxmlformats.org/officeDocument/2006/relationships/image" Target="../media/image11.png"/><Relationship Id="rId9" Type="http://schemas.openxmlformats.org/officeDocument/2006/relationships/image" Target="../media/image20.svg"/><Relationship Id="rId1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0.sv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12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2.sv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0.sv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12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5" Type="http://schemas.openxmlformats.org/officeDocument/2006/relationships/image" Target="../media/image27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2.sv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0.sv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12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5" Type="http://schemas.openxmlformats.org/officeDocument/2006/relationships/image" Target="../media/image29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2.sv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0.sv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12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2.sv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0.sv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12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5" Type="http://schemas.openxmlformats.org/officeDocument/2006/relationships/image" Target="../media/image31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2.sv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0.sv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12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5" Type="http://schemas.openxmlformats.org/officeDocument/2006/relationships/image" Target="../media/image33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2.svg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5.png"/><Relationship Id="rId3" Type="http://schemas.openxmlformats.org/officeDocument/2006/relationships/image" Target="../media/image14.svg"/><Relationship Id="rId7" Type="http://schemas.openxmlformats.org/officeDocument/2006/relationships/image" Target="../media/image12.svg"/><Relationship Id="rId12" Type="http://schemas.openxmlformats.org/officeDocument/2006/relationships/image" Target="../media/image3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0.svg"/><Relationship Id="rId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23.png"/><Relationship Id="rId9" Type="http://schemas.openxmlformats.org/officeDocument/2006/relationships/image" Target="../media/image18.svg"/><Relationship Id="rId14" Type="http://schemas.openxmlformats.org/officeDocument/2006/relationships/image" Target="../media/image3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5.png"/><Relationship Id="rId3" Type="http://schemas.openxmlformats.org/officeDocument/2006/relationships/image" Target="../media/image14.svg"/><Relationship Id="rId7" Type="http://schemas.openxmlformats.org/officeDocument/2006/relationships/image" Target="../media/image12.svg"/><Relationship Id="rId12" Type="http://schemas.openxmlformats.org/officeDocument/2006/relationships/image" Target="../media/image3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0.svg"/><Relationship Id="rId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23.png"/><Relationship Id="rId9" Type="http://schemas.openxmlformats.org/officeDocument/2006/relationships/image" Target="../media/image18.svg"/><Relationship Id="rId14" Type="http://schemas.openxmlformats.org/officeDocument/2006/relationships/image" Target="../media/image3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2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4483299" y="7687654"/>
            <a:ext cx="2776001" cy="2599346"/>
          </a:xfrm>
          <a:custGeom>
            <a:avLst/>
            <a:gdLst/>
            <a:ahLst/>
            <a:cxnLst/>
            <a:rect l="l" t="t" r="r" b="b"/>
            <a:pathLst>
              <a:path w="2776001" h="2599346">
                <a:moveTo>
                  <a:pt x="0" y="0"/>
                </a:moveTo>
                <a:lnTo>
                  <a:pt x="2776001" y="0"/>
                </a:lnTo>
                <a:lnTo>
                  <a:pt x="2776001" y="2599346"/>
                </a:lnTo>
                <a:lnTo>
                  <a:pt x="0" y="25993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550892" y="7687654"/>
            <a:ext cx="2599346" cy="2599346"/>
          </a:xfrm>
          <a:custGeom>
            <a:avLst/>
            <a:gdLst/>
            <a:ahLst/>
            <a:cxnLst/>
            <a:rect l="l" t="t" r="r" b="b"/>
            <a:pathLst>
              <a:path w="2599346" h="2599346">
                <a:moveTo>
                  <a:pt x="0" y="0"/>
                </a:moveTo>
                <a:lnTo>
                  <a:pt x="2599346" y="0"/>
                </a:lnTo>
                <a:lnTo>
                  <a:pt x="2599346" y="2599346"/>
                </a:lnTo>
                <a:lnTo>
                  <a:pt x="0" y="25993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" name="Freeform 2"/>
          <p:cNvSpPr/>
          <p:nvPr/>
        </p:nvSpPr>
        <p:spPr>
          <a:xfrm>
            <a:off x="7129606" y="1057562"/>
            <a:ext cx="4028788" cy="4028788"/>
          </a:xfrm>
          <a:custGeom>
            <a:avLst/>
            <a:gdLst/>
            <a:ahLst/>
            <a:cxnLst/>
            <a:rect l="l" t="t" r="r" b="b"/>
            <a:pathLst>
              <a:path w="4028788" h="4028788">
                <a:moveTo>
                  <a:pt x="0" y="0"/>
                </a:moveTo>
                <a:lnTo>
                  <a:pt x="4028788" y="0"/>
                </a:lnTo>
                <a:lnTo>
                  <a:pt x="4028788" y="4028788"/>
                </a:lnTo>
                <a:lnTo>
                  <a:pt x="0" y="4028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028700" y="7687654"/>
            <a:ext cx="2776001" cy="2599346"/>
          </a:xfrm>
          <a:custGeom>
            <a:avLst/>
            <a:gdLst/>
            <a:ahLst/>
            <a:cxnLst/>
            <a:rect l="l" t="t" r="r" b="b"/>
            <a:pathLst>
              <a:path w="2776001" h="2599346">
                <a:moveTo>
                  <a:pt x="2776001" y="0"/>
                </a:moveTo>
                <a:lnTo>
                  <a:pt x="0" y="0"/>
                </a:lnTo>
                <a:lnTo>
                  <a:pt x="0" y="2599346"/>
                </a:lnTo>
                <a:lnTo>
                  <a:pt x="2776001" y="2599346"/>
                </a:lnTo>
                <a:lnTo>
                  <a:pt x="277600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028251" y="9539425"/>
            <a:ext cx="2569790" cy="747575"/>
          </a:xfrm>
          <a:custGeom>
            <a:avLst/>
            <a:gdLst/>
            <a:ahLst/>
            <a:cxnLst/>
            <a:rect l="l" t="t" r="r" b="b"/>
            <a:pathLst>
              <a:path w="2569790" h="747575">
                <a:moveTo>
                  <a:pt x="0" y="0"/>
                </a:moveTo>
                <a:lnTo>
                  <a:pt x="2569789" y="0"/>
                </a:lnTo>
                <a:lnTo>
                  <a:pt x="2569789" y="747575"/>
                </a:lnTo>
                <a:lnTo>
                  <a:pt x="0" y="7475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9689960" y="9539425"/>
            <a:ext cx="2569790" cy="747575"/>
          </a:xfrm>
          <a:custGeom>
            <a:avLst/>
            <a:gdLst/>
            <a:ahLst/>
            <a:cxnLst/>
            <a:rect l="l" t="t" r="r" b="b"/>
            <a:pathLst>
              <a:path w="2569790" h="747575">
                <a:moveTo>
                  <a:pt x="2569789" y="0"/>
                </a:moveTo>
                <a:lnTo>
                  <a:pt x="0" y="0"/>
                </a:lnTo>
                <a:lnTo>
                  <a:pt x="0" y="747575"/>
                </a:lnTo>
                <a:lnTo>
                  <a:pt x="2569789" y="747575"/>
                </a:lnTo>
                <a:lnTo>
                  <a:pt x="2569789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4137762" y="7687654"/>
            <a:ext cx="2599346" cy="2599346"/>
          </a:xfrm>
          <a:custGeom>
            <a:avLst/>
            <a:gdLst/>
            <a:ahLst/>
            <a:cxnLst/>
            <a:rect l="l" t="t" r="r" b="b"/>
            <a:pathLst>
              <a:path w="2599346" h="2599346">
                <a:moveTo>
                  <a:pt x="2599346" y="0"/>
                </a:moveTo>
                <a:lnTo>
                  <a:pt x="0" y="0"/>
                </a:lnTo>
                <a:lnTo>
                  <a:pt x="0" y="2599346"/>
                </a:lnTo>
                <a:lnTo>
                  <a:pt x="2599346" y="2599346"/>
                </a:lnTo>
                <a:lnTo>
                  <a:pt x="259934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83296" y="6172200"/>
            <a:ext cx="845404" cy="4114800"/>
          </a:xfrm>
          <a:custGeom>
            <a:avLst/>
            <a:gdLst/>
            <a:ahLst/>
            <a:cxnLst/>
            <a:rect l="l" t="t" r="r" b="b"/>
            <a:pathLst>
              <a:path w="845404" h="4114800">
                <a:moveTo>
                  <a:pt x="0" y="0"/>
                </a:moveTo>
                <a:lnTo>
                  <a:pt x="845404" y="0"/>
                </a:lnTo>
                <a:lnTo>
                  <a:pt x="8454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>
            <a:off x="17259300" y="6172200"/>
            <a:ext cx="845404" cy="4114800"/>
          </a:xfrm>
          <a:custGeom>
            <a:avLst/>
            <a:gdLst/>
            <a:ahLst/>
            <a:cxnLst/>
            <a:rect l="l" t="t" r="r" b="b"/>
            <a:pathLst>
              <a:path w="845404" h="4114800">
                <a:moveTo>
                  <a:pt x="845404" y="0"/>
                </a:moveTo>
                <a:lnTo>
                  <a:pt x="0" y="0"/>
                </a:lnTo>
                <a:lnTo>
                  <a:pt x="0" y="4114800"/>
                </a:lnTo>
                <a:lnTo>
                  <a:pt x="845404" y="4114800"/>
                </a:lnTo>
                <a:lnTo>
                  <a:pt x="845404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8217623" y="9407784"/>
            <a:ext cx="1852754" cy="879216"/>
          </a:xfrm>
          <a:custGeom>
            <a:avLst/>
            <a:gdLst/>
            <a:ahLst/>
            <a:cxnLst/>
            <a:rect l="l" t="t" r="r" b="b"/>
            <a:pathLst>
              <a:path w="1852754" h="879216">
                <a:moveTo>
                  <a:pt x="0" y="0"/>
                </a:moveTo>
                <a:lnTo>
                  <a:pt x="1852754" y="0"/>
                </a:lnTo>
                <a:lnTo>
                  <a:pt x="1852754" y="879216"/>
                </a:lnTo>
                <a:lnTo>
                  <a:pt x="0" y="87921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5542069" y="9629372"/>
            <a:ext cx="1826745" cy="657628"/>
          </a:xfrm>
          <a:custGeom>
            <a:avLst/>
            <a:gdLst/>
            <a:ahLst/>
            <a:cxnLst/>
            <a:rect l="l" t="t" r="r" b="b"/>
            <a:pathLst>
              <a:path w="1826745" h="657628">
                <a:moveTo>
                  <a:pt x="0" y="0"/>
                </a:moveTo>
                <a:lnTo>
                  <a:pt x="1826746" y="0"/>
                </a:lnTo>
                <a:lnTo>
                  <a:pt x="1826746" y="657628"/>
                </a:lnTo>
                <a:lnTo>
                  <a:pt x="0" y="65762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870875" y="9420673"/>
            <a:ext cx="2268953" cy="866327"/>
          </a:xfrm>
          <a:custGeom>
            <a:avLst/>
            <a:gdLst/>
            <a:ahLst/>
            <a:cxnLst/>
            <a:rect l="l" t="t" r="r" b="b"/>
            <a:pathLst>
              <a:path w="2268953" h="866327">
                <a:moveTo>
                  <a:pt x="0" y="0"/>
                </a:moveTo>
                <a:lnTo>
                  <a:pt x="2268953" y="0"/>
                </a:lnTo>
                <a:lnTo>
                  <a:pt x="2268953" y="866327"/>
                </a:lnTo>
                <a:lnTo>
                  <a:pt x="0" y="86632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H="1">
            <a:off x="10919185" y="9629372"/>
            <a:ext cx="1826745" cy="657628"/>
          </a:xfrm>
          <a:custGeom>
            <a:avLst/>
            <a:gdLst/>
            <a:ahLst/>
            <a:cxnLst/>
            <a:rect l="l" t="t" r="r" b="b"/>
            <a:pathLst>
              <a:path w="1826745" h="657628">
                <a:moveTo>
                  <a:pt x="1826746" y="0"/>
                </a:moveTo>
                <a:lnTo>
                  <a:pt x="0" y="0"/>
                </a:lnTo>
                <a:lnTo>
                  <a:pt x="0" y="657628"/>
                </a:lnTo>
                <a:lnTo>
                  <a:pt x="1826746" y="657628"/>
                </a:lnTo>
                <a:lnTo>
                  <a:pt x="1826746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470814" y="965911"/>
            <a:ext cx="15292427" cy="41027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875"/>
              </a:lnSpc>
              <a:spcBef>
                <a:spcPct val="0"/>
              </a:spcBef>
            </a:pPr>
            <a:r>
              <a:rPr lang="en-US" altLang="zh-TW" sz="9600" dirty="0">
                <a:solidFill>
                  <a:srgbClr val="FFFFFF"/>
                </a:solidFill>
                <a:latin typeface="Arcade Gamer"/>
              </a:rPr>
              <a:t>SNAKE</a:t>
            </a:r>
            <a:r>
              <a:rPr lang="zh-TW" altLang="en-US" sz="9600" dirty="0">
                <a:solidFill>
                  <a:srgbClr val="FFFFFF"/>
                </a:solidFill>
                <a:latin typeface="Arcade Gamer"/>
              </a:rPr>
              <a:t> </a:t>
            </a:r>
            <a:r>
              <a:rPr lang="en-US" sz="9600" dirty="0">
                <a:solidFill>
                  <a:srgbClr val="FFFFFF"/>
                </a:solidFill>
                <a:latin typeface="Arcade Gamer"/>
              </a:rPr>
              <a:t>GAME</a:t>
            </a:r>
          </a:p>
        </p:txBody>
      </p:sp>
      <p:sp>
        <p:nvSpPr>
          <p:cNvPr id="17" name="Freeform 17"/>
          <p:cNvSpPr/>
          <p:nvPr/>
        </p:nvSpPr>
        <p:spPr>
          <a:xfrm>
            <a:off x="1028700" y="2660030"/>
            <a:ext cx="2359993" cy="823852"/>
          </a:xfrm>
          <a:custGeom>
            <a:avLst/>
            <a:gdLst/>
            <a:ahLst/>
            <a:cxnLst/>
            <a:rect l="l" t="t" r="r" b="b"/>
            <a:pathLst>
              <a:path w="2359993" h="823852">
                <a:moveTo>
                  <a:pt x="0" y="0"/>
                </a:moveTo>
                <a:lnTo>
                  <a:pt x="2359993" y="0"/>
                </a:lnTo>
                <a:lnTo>
                  <a:pt x="2359993" y="823852"/>
                </a:lnTo>
                <a:lnTo>
                  <a:pt x="0" y="82385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flipH="1">
            <a:off x="14901719" y="2660030"/>
            <a:ext cx="2359993" cy="823852"/>
          </a:xfrm>
          <a:custGeom>
            <a:avLst/>
            <a:gdLst/>
            <a:ahLst/>
            <a:cxnLst/>
            <a:rect l="l" t="t" r="r" b="b"/>
            <a:pathLst>
              <a:path w="2359993" h="823852">
                <a:moveTo>
                  <a:pt x="2359993" y="0"/>
                </a:moveTo>
                <a:lnTo>
                  <a:pt x="0" y="0"/>
                </a:lnTo>
                <a:lnTo>
                  <a:pt x="0" y="823852"/>
                </a:lnTo>
                <a:lnTo>
                  <a:pt x="2359993" y="823852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-711215" y="631973"/>
            <a:ext cx="4453058" cy="793454"/>
          </a:xfrm>
          <a:custGeom>
            <a:avLst/>
            <a:gdLst/>
            <a:ahLst/>
            <a:cxnLst/>
            <a:rect l="l" t="t" r="r" b="b"/>
            <a:pathLst>
              <a:path w="4453058" h="793454">
                <a:moveTo>
                  <a:pt x="0" y="0"/>
                </a:moveTo>
                <a:lnTo>
                  <a:pt x="4453058" y="0"/>
                </a:lnTo>
                <a:lnTo>
                  <a:pt x="4453058" y="793454"/>
                </a:lnTo>
                <a:lnTo>
                  <a:pt x="0" y="793454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flipH="1">
            <a:off x="14546157" y="631973"/>
            <a:ext cx="4453058" cy="793454"/>
          </a:xfrm>
          <a:custGeom>
            <a:avLst/>
            <a:gdLst/>
            <a:ahLst/>
            <a:cxnLst/>
            <a:rect l="l" t="t" r="r" b="b"/>
            <a:pathLst>
              <a:path w="4453058" h="793454">
                <a:moveTo>
                  <a:pt x="4453058" y="0"/>
                </a:moveTo>
                <a:lnTo>
                  <a:pt x="0" y="0"/>
                </a:lnTo>
                <a:lnTo>
                  <a:pt x="0" y="793454"/>
                </a:lnTo>
                <a:lnTo>
                  <a:pt x="4453058" y="793454"/>
                </a:lnTo>
                <a:lnTo>
                  <a:pt x="4453058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6004787" y="7219888"/>
            <a:ext cx="6224483" cy="1279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47"/>
              </a:lnSpc>
              <a:spcBef>
                <a:spcPct val="0"/>
              </a:spcBef>
            </a:pPr>
            <a:r>
              <a:rPr lang="zh-TW" altLang="en-US" sz="36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資科一 </a:t>
            </a:r>
            <a:r>
              <a:rPr lang="en-US" altLang="zh-TW" sz="36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U11216028</a:t>
            </a:r>
            <a:r>
              <a:rPr lang="zh-TW" altLang="en-US" sz="36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陳皓平</a:t>
            </a:r>
            <a:endParaRPr lang="en-US" altLang="zh-TW" sz="3600" dirty="0">
              <a:solidFill>
                <a:srgbClr val="FFFFFF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pPr algn="ctr">
              <a:lnSpc>
                <a:spcPts val="5147"/>
              </a:lnSpc>
              <a:spcBef>
                <a:spcPct val="0"/>
              </a:spcBef>
            </a:pPr>
            <a:r>
              <a:rPr lang="zh-TW" altLang="en-US" sz="36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資科一 </a:t>
            </a:r>
            <a:r>
              <a:rPr lang="en-US" altLang="zh-TW" sz="36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U11216034</a:t>
            </a:r>
            <a:r>
              <a:rPr lang="zh-TW" altLang="en-US" sz="36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徐靖祐</a:t>
            </a:r>
            <a:endParaRPr lang="en-US" sz="3600" dirty="0">
              <a:solidFill>
                <a:srgbClr val="FFFFFF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  <p:sp>
        <p:nvSpPr>
          <p:cNvPr id="15" name="Freeform 15"/>
          <p:cNvSpPr/>
          <p:nvPr/>
        </p:nvSpPr>
        <p:spPr>
          <a:xfrm flipH="1">
            <a:off x="14148172" y="9407784"/>
            <a:ext cx="2268953" cy="866327"/>
          </a:xfrm>
          <a:custGeom>
            <a:avLst/>
            <a:gdLst/>
            <a:ahLst/>
            <a:cxnLst/>
            <a:rect l="l" t="t" r="r" b="b"/>
            <a:pathLst>
              <a:path w="2268953" h="866327">
                <a:moveTo>
                  <a:pt x="2268953" y="0"/>
                </a:moveTo>
                <a:lnTo>
                  <a:pt x="0" y="0"/>
                </a:lnTo>
                <a:lnTo>
                  <a:pt x="0" y="866328"/>
                </a:lnTo>
                <a:lnTo>
                  <a:pt x="2268953" y="866328"/>
                </a:lnTo>
                <a:lnTo>
                  <a:pt x="2268953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2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06200" y="3695700"/>
            <a:ext cx="6591300" cy="6591300"/>
          </a:xfrm>
          <a:custGeom>
            <a:avLst/>
            <a:gdLst/>
            <a:ahLst/>
            <a:cxnLst/>
            <a:rect l="l" t="t" r="r" b="b"/>
            <a:pathLst>
              <a:path w="7631878" h="7631878">
                <a:moveTo>
                  <a:pt x="0" y="0"/>
                </a:moveTo>
                <a:lnTo>
                  <a:pt x="7631879" y="0"/>
                </a:lnTo>
                <a:lnTo>
                  <a:pt x="7631879" y="7631878"/>
                </a:lnTo>
                <a:lnTo>
                  <a:pt x="0" y="7631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996247" y="1119769"/>
            <a:ext cx="10058400" cy="8574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zh-TW" altLang="en-US" sz="5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分工</a:t>
            </a:r>
            <a:r>
              <a:rPr lang="en-US" altLang="zh-TW" sz="5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-</a:t>
            </a:r>
            <a:r>
              <a:rPr lang="zh-TW" altLang="en-US" sz="5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組長</a:t>
            </a:r>
            <a:r>
              <a:rPr lang="en-US" altLang="zh-TW" sz="5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U11216028 </a:t>
            </a:r>
            <a:r>
              <a:rPr lang="zh-TW" altLang="en-US" sz="5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陳皓平</a:t>
            </a:r>
            <a:endParaRPr lang="en-US" sz="5000" dirty="0">
              <a:solidFill>
                <a:srgbClr val="FFFFFF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657371" y="2388335"/>
            <a:ext cx="677751" cy="67775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2004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 flipH="1">
            <a:off x="10516798" y="1628105"/>
            <a:ext cx="2283604" cy="797185"/>
          </a:xfrm>
          <a:custGeom>
            <a:avLst/>
            <a:gdLst/>
            <a:ahLst/>
            <a:cxnLst/>
            <a:rect l="l" t="t" r="r" b="b"/>
            <a:pathLst>
              <a:path w="2283604" h="797185">
                <a:moveTo>
                  <a:pt x="2283604" y="0"/>
                </a:moveTo>
                <a:lnTo>
                  <a:pt x="0" y="0"/>
                </a:lnTo>
                <a:lnTo>
                  <a:pt x="0" y="797185"/>
                </a:lnTo>
                <a:lnTo>
                  <a:pt x="2283604" y="797185"/>
                </a:lnTo>
                <a:lnTo>
                  <a:pt x="228360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flipH="1">
            <a:off x="14546157" y="631973"/>
            <a:ext cx="4453058" cy="793454"/>
          </a:xfrm>
          <a:custGeom>
            <a:avLst/>
            <a:gdLst/>
            <a:ahLst/>
            <a:cxnLst/>
            <a:rect l="l" t="t" r="r" b="b"/>
            <a:pathLst>
              <a:path w="4453058" h="793454">
                <a:moveTo>
                  <a:pt x="4453058" y="0"/>
                </a:moveTo>
                <a:lnTo>
                  <a:pt x="0" y="0"/>
                </a:lnTo>
                <a:lnTo>
                  <a:pt x="0" y="793454"/>
                </a:lnTo>
                <a:lnTo>
                  <a:pt x="4453058" y="793454"/>
                </a:lnTo>
                <a:lnTo>
                  <a:pt x="445305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B5AFAF4B-1FAB-4681-B611-7C5D27DEC7C0}"/>
              </a:ext>
            </a:extLst>
          </p:cNvPr>
          <p:cNvSpPr txBox="1"/>
          <p:nvPr/>
        </p:nvSpPr>
        <p:spPr>
          <a:xfrm>
            <a:off x="1430256" y="2249373"/>
            <a:ext cx="9624391" cy="61919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00"/>
              </a:lnSpc>
              <a:spcBef>
                <a:spcPct val="0"/>
              </a:spcBef>
            </a:pPr>
            <a:r>
              <a:rPr lang="zh-TW" altLang="en-US" sz="36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單人闖關模式：基本貪食蛇、五個關卡</a:t>
            </a:r>
            <a:r>
              <a:rPr lang="en-US" altLang="zh-TW" sz="36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(</a:t>
            </a:r>
            <a:r>
              <a:rPr lang="zh-TW" altLang="en-US" sz="36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撞牆會死亡、加速功能</a:t>
            </a:r>
            <a:r>
              <a:rPr lang="en-US" altLang="zh-TW" sz="36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)</a:t>
            </a:r>
            <a:r>
              <a:rPr lang="zh-TW" altLang="en-US" sz="36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、炸彈、背景變化、計時器、單人模式介面繪製</a:t>
            </a:r>
            <a:endParaRPr lang="en-US" altLang="zh-TW" sz="3600" dirty="0">
              <a:solidFill>
                <a:srgbClr val="FFFFFF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pPr>
              <a:lnSpc>
                <a:spcPts val="7000"/>
              </a:lnSpc>
              <a:spcBef>
                <a:spcPct val="0"/>
              </a:spcBef>
            </a:pPr>
            <a:r>
              <a:rPr lang="zh-TW" altLang="en-US" sz="36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雙人</a:t>
            </a:r>
            <a:r>
              <a:rPr lang="en-US" altLang="zh-TW" sz="36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PK</a:t>
            </a:r>
            <a:r>
              <a:rPr lang="zh-TW" altLang="en-US" sz="36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模式：生成兩條蛇、子彈射擊、血條、碰撞減少血量、吃水果回復血量</a:t>
            </a:r>
            <a:endParaRPr lang="en-US" altLang="zh-TW" sz="3600" dirty="0">
              <a:solidFill>
                <a:srgbClr val="FFFFFF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pPr>
              <a:lnSpc>
                <a:spcPts val="7000"/>
              </a:lnSpc>
              <a:spcBef>
                <a:spcPct val="0"/>
              </a:spcBef>
            </a:pPr>
            <a:r>
              <a:rPr lang="zh-TW" altLang="en-US" sz="36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雙人模式介面繪製</a:t>
            </a:r>
            <a:endParaRPr lang="en-US" altLang="zh-TW" sz="3600" dirty="0">
              <a:solidFill>
                <a:srgbClr val="FFFFFF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pPr>
              <a:lnSpc>
                <a:spcPts val="7000"/>
              </a:lnSpc>
              <a:spcBef>
                <a:spcPct val="0"/>
              </a:spcBef>
            </a:pPr>
            <a:r>
              <a:rPr lang="zh-TW" altLang="en-US" sz="36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其他：圖片美編、開場畫面介面繪製、讀取圖片、</a:t>
            </a:r>
            <a:endParaRPr lang="en-US" altLang="zh-TW" sz="3600" dirty="0">
              <a:solidFill>
                <a:srgbClr val="FFFFFF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631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2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11215" y="631973"/>
            <a:ext cx="4453058" cy="793454"/>
          </a:xfrm>
          <a:custGeom>
            <a:avLst/>
            <a:gdLst/>
            <a:ahLst/>
            <a:cxnLst/>
            <a:rect l="l" t="t" r="r" b="b"/>
            <a:pathLst>
              <a:path w="4453058" h="793454">
                <a:moveTo>
                  <a:pt x="0" y="0"/>
                </a:moveTo>
                <a:lnTo>
                  <a:pt x="4453058" y="0"/>
                </a:lnTo>
                <a:lnTo>
                  <a:pt x="4453058" y="793454"/>
                </a:lnTo>
                <a:lnTo>
                  <a:pt x="0" y="793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29770" y="717497"/>
            <a:ext cx="2174887" cy="9569503"/>
          </a:xfrm>
          <a:custGeom>
            <a:avLst/>
            <a:gdLst/>
            <a:ahLst/>
            <a:cxnLst/>
            <a:rect l="l" t="t" r="r" b="b"/>
            <a:pathLst>
              <a:path w="2174887" h="9569503">
                <a:moveTo>
                  <a:pt x="0" y="0"/>
                </a:moveTo>
                <a:lnTo>
                  <a:pt x="2174887" y="0"/>
                </a:lnTo>
                <a:lnTo>
                  <a:pt x="2174887" y="9569503"/>
                </a:lnTo>
                <a:lnTo>
                  <a:pt x="0" y="95695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771222" y="2355064"/>
            <a:ext cx="2091147" cy="7931936"/>
          </a:xfrm>
          <a:custGeom>
            <a:avLst/>
            <a:gdLst/>
            <a:ahLst/>
            <a:cxnLst/>
            <a:rect l="l" t="t" r="r" b="b"/>
            <a:pathLst>
              <a:path w="2091147" h="7931936">
                <a:moveTo>
                  <a:pt x="0" y="0"/>
                </a:moveTo>
                <a:lnTo>
                  <a:pt x="2091147" y="0"/>
                </a:lnTo>
                <a:lnTo>
                  <a:pt x="2091147" y="7931936"/>
                </a:lnTo>
                <a:lnTo>
                  <a:pt x="0" y="79319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277786" y="4385518"/>
            <a:ext cx="1759715" cy="5901482"/>
          </a:xfrm>
          <a:custGeom>
            <a:avLst/>
            <a:gdLst/>
            <a:ahLst/>
            <a:cxnLst/>
            <a:rect l="l" t="t" r="r" b="b"/>
            <a:pathLst>
              <a:path w="1759715" h="5901482">
                <a:moveTo>
                  <a:pt x="0" y="0"/>
                </a:moveTo>
                <a:lnTo>
                  <a:pt x="1759715" y="0"/>
                </a:lnTo>
                <a:lnTo>
                  <a:pt x="1759715" y="5901482"/>
                </a:lnTo>
                <a:lnTo>
                  <a:pt x="0" y="59014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862369" y="2107679"/>
            <a:ext cx="2359993" cy="823852"/>
          </a:xfrm>
          <a:custGeom>
            <a:avLst/>
            <a:gdLst/>
            <a:ahLst/>
            <a:cxnLst/>
            <a:rect l="l" t="t" r="r" b="b"/>
            <a:pathLst>
              <a:path w="2359993" h="823852">
                <a:moveTo>
                  <a:pt x="0" y="0"/>
                </a:moveTo>
                <a:lnTo>
                  <a:pt x="2359993" y="0"/>
                </a:lnTo>
                <a:lnTo>
                  <a:pt x="2359993" y="823852"/>
                </a:lnTo>
                <a:lnTo>
                  <a:pt x="0" y="8238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600902" y="8597854"/>
            <a:ext cx="7315200" cy="1689146"/>
          </a:xfrm>
          <a:custGeom>
            <a:avLst/>
            <a:gdLst/>
            <a:ahLst/>
            <a:cxnLst/>
            <a:rect l="l" t="t" r="r" b="b"/>
            <a:pathLst>
              <a:path w="7315200" h="1689146">
                <a:moveTo>
                  <a:pt x="0" y="0"/>
                </a:moveTo>
                <a:lnTo>
                  <a:pt x="7315200" y="0"/>
                </a:lnTo>
                <a:lnTo>
                  <a:pt x="7315200" y="1689146"/>
                </a:lnTo>
                <a:lnTo>
                  <a:pt x="0" y="168914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flipH="1">
            <a:off x="15516778" y="9218704"/>
            <a:ext cx="1569844" cy="548018"/>
          </a:xfrm>
          <a:custGeom>
            <a:avLst/>
            <a:gdLst/>
            <a:ahLst/>
            <a:cxnLst/>
            <a:rect l="l" t="t" r="r" b="b"/>
            <a:pathLst>
              <a:path w="1569844" h="548018">
                <a:moveTo>
                  <a:pt x="1569845" y="0"/>
                </a:moveTo>
                <a:lnTo>
                  <a:pt x="0" y="0"/>
                </a:lnTo>
                <a:lnTo>
                  <a:pt x="0" y="548018"/>
                </a:lnTo>
                <a:lnTo>
                  <a:pt x="1569845" y="548018"/>
                </a:lnTo>
                <a:lnTo>
                  <a:pt x="156984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678B68CC-9CC1-498B-A36E-9D20E05FBD89}"/>
              </a:ext>
            </a:extLst>
          </p:cNvPr>
          <p:cNvSpPr txBox="1"/>
          <p:nvPr/>
        </p:nvSpPr>
        <p:spPr>
          <a:xfrm>
            <a:off x="7542435" y="1160344"/>
            <a:ext cx="10058400" cy="8574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zh-TW" altLang="en-US" sz="5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分工</a:t>
            </a:r>
            <a:r>
              <a:rPr lang="en-US" altLang="zh-TW" sz="5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-</a:t>
            </a:r>
            <a:r>
              <a:rPr lang="zh-TW" altLang="en-US" sz="5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組員</a:t>
            </a:r>
            <a:r>
              <a:rPr lang="en-US" altLang="zh-TW" sz="5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U11216034 </a:t>
            </a:r>
            <a:r>
              <a:rPr lang="zh-TW" altLang="en-US" sz="5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徐靖祐</a:t>
            </a:r>
            <a:endParaRPr lang="en-US" sz="5000" dirty="0">
              <a:solidFill>
                <a:srgbClr val="FFFFFF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A5F2F29F-F132-40A3-B729-93B7F48D5C48}"/>
              </a:ext>
            </a:extLst>
          </p:cNvPr>
          <p:cNvSpPr txBox="1"/>
          <p:nvPr/>
        </p:nvSpPr>
        <p:spPr>
          <a:xfrm>
            <a:off x="8418735" y="2355064"/>
            <a:ext cx="8305800" cy="6180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00"/>
              </a:lnSpc>
              <a:spcBef>
                <a:spcPct val="0"/>
              </a:spcBef>
            </a:pPr>
            <a:r>
              <a:rPr lang="zh-TW" altLang="en-US" sz="36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單人闖關模式：記分板、讀取記事本、結束畫面</a:t>
            </a:r>
            <a:r>
              <a:rPr lang="en-US" altLang="zh-TW" sz="36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(Enter restart)</a:t>
            </a:r>
            <a:r>
              <a:rPr lang="zh-TW" altLang="en-US" sz="36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、音效</a:t>
            </a:r>
            <a:r>
              <a:rPr lang="en-US" altLang="zh-TW" sz="36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(</a:t>
            </a:r>
            <a:r>
              <a:rPr lang="zh-TW" altLang="en-US" sz="36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背景音效循環撥放、死亡、吃到水果、點擊按鈕</a:t>
            </a:r>
            <a:r>
              <a:rPr lang="en-US" altLang="zh-TW" sz="36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)</a:t>
            </a:r>
          </a:p>
          <a:p>
            <a:pPr>
              <a:lnSpc>
                <a:spcPts val="7000"/>
              </a:lnSpc>
              <a:spcBef>
                <a:spcPct val="0"/>
              </a:spcBef>
            </a:pPr>
            <a:r>
              <a:rPr lang="zh-TW" altLang="en-US" sz="36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雙人</a:t>
            </a:r>
            <a:r>
              <a:rPr lang="en-US" altLang="zh-TW" sz="36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PK</a:t>
            </a:r>
            <a:r>
              <a:rPr lang="zh-TW" altLang="en-US" sz="36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模式：結束畫面、音效</a:t>
            </a:r>
            <a:r>
              <a:rPr lang="en-US" altLang="zh-TW" sz="36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(</a:t>
            </a:r>
            <a:r>
              <a:rPr lang="zh-TW" altLang="en-US" sz="36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子彈射擊、受傷</a:t>
            </a:r>
            <a:r>
              <a:rPr lang="en-US" altLang="zh-TW" sz="36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)</a:t>
            </a:r>
          </a:p>
          <a:p>
            <a:pPr>
              <a:lnSpc>
                <a:spcPts val="7000"/>
              </a:lnSpc>
              <a:spcBef>
                <a:spcPct val="0"/>
              </a:spcBef>
            </a:pPr>
            <a:r>
              <a:rPr lang="zh-TW" altLang="en-US" sz="36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其他：</a:t>
            </a:r>
            <a:r>
              <a:rPr lang="en-US" altLang="zh-TW" sz="36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PPT</a:t>
            </a:r>
            <a:r>
              <a:rPr lang="zh-TW" altLang="en-US" sz="36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簡報製作、圖片美編、音檔讀取</a:t>
            </a:r>
            <a:endParaRPr lang="en-US" altLang="zh-TW" sz="3600" dirty="0">
              <a:solidFill>
                <a:srgbClr val="FFFFFF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  <p:grpSp>
        <p:nvGrpSpPr>
          <p:cNvPr id="22" name="Group 12">
            <a:extLst>
              <a:ext uri="{FF2B5EF4-FFF2-40B4-BE49-F238E27FC236}">
                <a16:creationId xmlns:a16="http://schemas.microsoft.com/office/drawing/2014/main" id="{0E429F13-80C7-4DC9-81F0-70E9BBD58C29}"/>
              </a:ext>
            </a:extLst>
          </p:cNvPr>
          <p:cNvGrpSpPr/>
          <p:nvPr/>
        </p:nvGrpSpPr>
        <p:grpSpPr>
          <a:xfrm>
            <a:off x="7645849" y="2476500"/>
            <a:ext cx="677751" cy="677751"/>
            <a:chOff x="0" y="0"/>
            <a:chExt cx="812800" cy="812800"/>
          </a:xfrm>
        </p:grpSpPr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BE694D9F-76CE-4206-BB09-F053900155B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9B21D9"/>
            </a:solidFill>
          </p:spPr>
        </p:sp>
        <p:sp>
          <p:nvSpPr>
            <p:cNvPr id="24" name="TextBox 14">
              <a:extLst>
                <a:ext uri="{FF2B5EF4-FFF2-40B4-BE49-F238E27FC236}">
                  <a16:creationId xmlns:a16="http://schemas.microsoft.com/office/drawing/2014/main" id="{3E77BF8A-45B1-43A3-B6F5-57DF3079FB8D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2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907087"/>
            <a:ext cx="9144000" cy="1379913"/>
          </a:xfrm>
          <a:custGeom>
            <a:avLst/>
            <a:gdLst/>
            <a:ahLst/>
            <a:cxnLst/>
            <a:rect l="l" t="t" r="r" b="b"/>
            <a:pathLst>
              <a:path w="9144000" h="1379913">
                <a:moveTo>
                  <a:pt x="0" y="0"/>
                </a:moveTo>
                <a:lnTo>
                  <a:pt x="9144000" y="0"/>
                </a:lnTo>
                <a:lnTo>
                  <a:pt x="9144000" y="1379913"/>
                </a:lnTo>
                <a:lnTo>
                  <a:pt x="0" y="1379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9144000" y="8907087"/>
            <a:ext cx="9144000" cy="1379913"/>
          </a:xfrm>
          <a:custGeom>
            <a:avLst/>
            <a:gdLst/>
            <a:ahLst/>
            <a:cxnLst/>
            <a:rect l="l" t="t" r="r" b="b"/>
            <a:pathLst>
              <a:path w="9144000" h="1379913">
                <a:moveTo>
                  <a:pt x="9144000" y="0"/>
                </a:moveTo>
                <a:lnTo>
                  <a:pt x="0" y="0"/>
                </a:lnTo>
                <a:lnTo>
                  <a:pt x="0" y="1379913"/>
                </a:lnTo>
                <a:lnTo>
                  <a:pt x="9144000" y="1379913"/>
                </a:lnTo>
                <a:lnTo>
                  <a:pt x="9144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621447" y="7540499"/>
            <a:ext cx="5426497" cy="2575119"/>
          </a:xfrm>
          <a:custGeom>
            <a:avLst/>
            <a:gdLst/>
            <a:ahLst/>
            <a:cxnLst/>
            <a:rect l="l" t="t" r="r" b="b"/>
            <a:pathLst>
              <a:path w="5426497" h="2575119">
                <a:moveTo>
                  <a:pt x="0" y="0"/>
                </a:moveTo>
                <a:lnTo>
                  <a:pt x="5426496" y="0"/>
                </a:lnTo>
                <a:lnTo>
                  <a:pt x="5426496" y="2575119"/>
                </a:lnTo>
                <a:lnTo>
                  <a:pt x="0" y="25751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976542" y="3030043"/>
            <a:ext cx="12334916" cy="1717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62"/>
              </a:lnSpc>
            </a:pPr>
            <a:r>
              <a:rPr lang="en-US" altLang="zh-TW" sz="9600" dirty="0">
                <a:solidFill>
                  <a:srgbClr val="FFFFFF"/>
                </a:solidFill>
                <a:latin typeface="Arcade Gamer"/>
              </a:rPr>
              <a:t>THANK</a:t>
            </a:r>
            <a:r>
              <a:rPr lang="zh-TW" altLang="en-US" sz="9600" dirty="0">
                <a:solidFill>
                  <a:srgbClr val="FFFFFF"/>
                </a:solidFill>
                <a:latin typeface="Arcade Gamer"/>
              </a:rPr>
              <a:t> </a:t>
            </a:r>
            <a:r>
              <a:rPr lang="en-US" altLang="zh-TW" sz="9600" dirty="0">
                <a:solidFill>
                  <a:srgbClr val="FFFFFF"/>
                </a:solidFill>
                <a:latin typeface="Arcade Gamer"/>
              </a:rPr>
              <a:t>YOU!</a:t>
            </a:r>
          </a:p>
        </p:txBody>
      </p:sp>
      <p:sp>
        <p:nvSpPr>
          <p:cNvPr id="13" name="Freeform 13"/>
          <p:cNvSpPr/>
          <p:nvPr/>
        </p:nvSpPr>
        <p:spPr>
          <a:xfrm>
            <a:off x="1028700" y="2660030"/>
            <a:ext cx="2359993" cy="823852"/>
          </a:xfrm>
          <a:custGeom>
            <a:avLst/>
            <a:gdLst/>
            <a:ahLst/>
            <a:cxnLst/>
            <a:rect l="l" t="t" r="r" b="b"/>
            <a:pathLst>
              <a:path w="2359993" h="823852">
                <a:moveTo>
                  <a:pt x="0" y="0"/>
                </a:moveTo>
                <a:lnTo>
                  <a:pt x="2359993" y="0"/>
                </a:lnTo>
                <a:lnTo>
                  <a:pt x="2359993" y="823852"/>
                </a:lnTo>
                <a:lnTo>
                  <a:pt x="0" y="8238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H="1">
            <a:off x="14901719" y="2660030"/>
            <a:ext cx="2359993" cy="823852"/>
          </a:xfrm>
          <a:custGeom>
            <a:avLst/>
            <a:gdLst/>
            <a:ahLst/>
            <a:cxnLst/>
            <a:rect l="l" t="t" r="r" b="b"/>
            <a:pathLst>
              <a:path w="2359993" h="823852">
                <a:moveTo>
                  <a:pt x="2359993" y="0"/>
                </a:moveTo>
                <a:lnTo>
                  <a:pt x="0" y="0"/>
                </a:lnTo>
                <a:lnTo>
                  <a:pt x="0" y="823852"/>
                </a:lnTo>
                <a:lnTo>
                  <a:pt x="2359993" y="823852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711215" y="631973"/>
            <a:ext cx="4453058" cy="793454"/>
          </a:xfrm>
          <a:custGeom>
            <a:avLst/>
            <a:gdLst/>
            <a:ahLst/>
            <a:cxnLst/>
            <a:rect l="l" t="t" r="r" b="b"/>
            <a:pathLst>
              <a:path w="4453058" h="793454">
                <a:moveTo>
                  <a:pt x="0" y="0"/>
                </a:moveTo>
                <a:lnTo>
                  <a:pt x="4453058" y="0"/>
                </a:lnTo>
                <a:lnTo>
                  <a:pt x="4453058" y="793454"/>
                </a:lnTo>
                <a:lnTo>
                  <a:pt x="0" y="7934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flipH="1">
            <a:off x="14546157" y="631973"/>
            <a:ext cx="4453058" cy="793454"/>
          </a:xfrm>
          <a:custGeom>
            <a:avLst/>
            <a:gdLst/>
            <a:ahLst/>
            <a:cxnLst/>
            <a:rect l="l" t="t" r="r" b="b"/>
            <a:pathLst>
              <a:path w="4453058" h="793454">
                <a:moveTo>
                  <a:pt x="4453058" y="0"/>
                </a:moveTo>
                <a:lnTo>
                  <a:pt x="0" y="0"/>
                </a:lnTo>
                <a:lnTo>
                  <a:pt x="0" y="793454"/>
                </a:lnTo>
                <a:lnTo>
                  <a:pt x="4453058" y="793454"/>
                </a:lnTo>
                <a:lnTo>
                  <a:pt x="445305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2">
            <a:extLst>
              <a:ext uri="{FF2B5EF4-FFF2-40B4-BE49-F238E27FC236}">
                <a16:creationId xmlns:a16="http://schemas.microsoft.com/office/drawing/2014/main" id="{99D97D64-17A7-4BFF-8270-4005BC18A5A6}"/>
              </a:ext>
            </a:extLst>
          </p:cNvPr>
          <p:cNvSpPr/>
          <p:nvPr/>
        </p:nvSpPr>
        <p:spPr>
          <a:xfrm>
            <a:off x="14570497" y="3682513"/>
            <a:ext cx="3333518" cy="6433105"/>
          </a:xfrm>
          <a:custGeom>
            <a:avLst/>
            <a:gdLst/>
            <a:ahLst/>
            <a:cxnLst/>
            <a:rect l="l" t="t" r="r" b="b"/>
            <a:pathLst>
              <a:path w="4797483" h="9258300">
                <a:moveTo>
                  <a:pt x="0" y="0"/>
                </a:moveTo>
                <a:lnTo>
                  <a:pt x="4797483" y="0"/>
                </a:lnTo>
                <a:lnTo>
                  <a:pt x="4797483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4">
            <a:extLst>
              <a:ext uri="{FF2B5EF4-FFF2-40B4-BE49-F238E27FC236}">
                <a16:creationId xmlns:a16="http://schemas.microsoft.com/office/drawing/2014/main" id="{7A881DE0-85DE-4BC4-BDBA-10D062C864D3}"/>
              </a:ext>
            </a:extLst>
          </p:cNvPr>
          <p:cNvSpPr/>
          <p:nvPr/>
        </p:nvSpPr>
        <p:spPr>
          <a:xfrm flipH="1">
            <a:off x="2259661" y="910350"/>
            <a:ext cx="2104159" cy="9258300"/>
          </a:xfrm>
          <a:custGeom>
            <a:avLst/>
            <a:gdLst/>
            <a:ahLst/>
            <a:cxnLst/>
            <a:rect l="l" t="t" r="r" b="b"/>
            <a:pathLst>
              <a:path w="2104159" h="9258300">
                <a:moveTo>
                  <a:pt x="2104159" y="0"/>
                </a:moveTo>
                <a:lnTo>
                  <a:pt x="0" y="0"/>
                </a:lnTo>
                <a:lnTo>
                  <a:pt x="0" y="9258300"/>
                </a:lnTo>
                <a:lnTo>
                  <a:pt x="2104159" y="9258300"/>
                </a:lnTo>
                <a:lnTo>
                  <a:pt x="2104159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066B2558-179F-43B7-9335-8D64649120D6}"/>
              </a:ext>
            </a:extLst>
          </p:cNvPr>
          <p:cNvSpPr/>
          <p:nvPr/>
        </p:nvSpPr>
        <p:spPr>
          <a:xfrm>
            <a:off x="11857248" y="5834415"/>
            <a:ext cx="2311769" cy="4114800"/>
          </a:xfrm>
          <a:custGeom>
            <a:avLst/>
            <a:gdLst/>
            <a:ahLst/>
            <a:cxnLst/>
            <a:rect l="l" t="t" r="r" b="b"/>
            <a:pathLst>
              <a:path w="2311769" h="4114800">
                <a:moveTo>
                  <a:pt x="0" y="0"/>
                </a:moveTo>
                <a:lnTo>
                  <a:pt x="2311769" y="0"/>
                </a:lnTo>
                <a:lnTo>
                  <a:pt x="23117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D4E7F613-B1CE-462F-A798-F05D8F1451B8}"/>
              </a:ext>
            </a:extLst>
          </p:cNvPr>
          <p:cNvSpPr/>
          <p:nvPr/>
        </p:nvSpPr>
        <p:spPr>
          <a:xfrm>
            <a:off x="361429" y="8439714"/>
            <a:ext cx="1027763" cy="1847286"/>
          </a:xfrm>
          <a:custGeom>
            <a:avLst/>
            <a:gdLst/>
            <a:ahLst/>
            <a:cxnLst/>
            <a:rect l="l" t="t" r="r" b="b"/>
            <a:pathLst>
              <a:path w="1027763" h="1847286">
                <a:moveTo>
                  <a:pt x="0" y="0"/>
                </a:moveTo>
                <a:lnTo>
                  <a:pt x="1027763" y="0"/>
                </a:lnTo>
                <a:lnTo>
                  <a:pt x="1027763" y="1847286"/>
                </a:lnTo>
                <a:lnTo>
                  <a:pt x="0" y="184728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2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14399" y="5558342"/>
            <a:ext cx="6266896" cy="4728658"/>
          </a:xfrm>
          <a:custGeom>
            <a:avLst/>
            <a:gdLst/>
            <a:ahLst/>
            <a:cxnLst/>
            <a:rect l="l" t="t" r="r" b="b"/>
            <a:pathLst>
              <a:path w="6266896" h="4728658">
                <a:moveTo>
                  <a:pt x="0" y="0"/>
                </a:moveTo>
                <a:lnTo>
                  <a:pt x="6266897" y="0"/>
                </a:lnTo>
                <a:lnTo>
                  <a:pt x="6266897" y="4728658"/>
                </a:lnTo>
                <a:lnTo>
                  <a:pt x="0" y="47286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4043035" y="8676449"/>
            <a:ext cx="4473754" cy="1610551"/>
          </a:xfrm>
          <a:custGeom>
            <a:avLst/>
            <a:gdLst/>
            <a:ahLst/>
            <a:cxnLst/>
            <a:rect l="l" t="t" r="r" b="b"/>
            <a:pathLst>
              <a:path w="4473754" h="1610551">
                <a:moveTo>
                  <a:pt x="4473753" y="0"/>
                </a:moveTo>
                <a:lnTo>
                  <a:pt x="0" y="0"/>
                </a:lnTo>
                <a:lnTo>
                  <a:pt x="0" y="1610551"/>
                </a:lnTo>
                <a:lnTo>
                  <a:pt x="4473753" y="1610551"/>
                </a:lnTo>
                <a:lnTo>
                  <a:pt x="44737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41552" y="4628850"/>
            <a:ext cx="3775529" cy="5658150"/>
          </a:xfrm>
          <a:custGeom>
            <a:avLst/>
            <a:gdLst/>
            <a:ahLst/>
            <a:cxnLst/>
            <a:rect l="l" t="t" r="r" b="b"/>
            <a:pathLst>
              <a:path w="3775529" h="5658150">
                <a:moveTo>
                  <a:pt x="0" y="0"/>
                </a:moveTo>
                <a:lnTo>
                  <a:pt x="3775530" y="0"/>
                </a:lnTo>
                <a:lnTo>
                  <a:pt x="3775530" y="5658150"/>
                </a:lnTo>
                <a:lnTo>
                  <a:pt x="0" y="56581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524485" y="8938950"/>
            <a:ext cx="2840719" cy="1348050"/>
          </a:xfrm>
          <a:custGeom>
            <a:avLst/>
            <a:gdLst/>
            <a:ahLst/>
            <a:cxnLst/>
            <a:rect l="l" t="t" r="r" b="b"/>
            <a:pathLst>
              <a:path w="2840719" h="1348050">
                <a:moveTo>
                  <a:pt x="0" y="0"/>
                </a:moveTo>
                <a:lnTo>
                  <a:pt x="2840719" y="0"/>
                </a:lnTo>
                <a:lnTo>
                  <a:pt x="2840719" y="1348050"/>
                </a:lnTo>
                <a:lnTo>
                  <a:pt x="0" y="13480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>
            <a:off x="16681517" y="409711"/>
            <a:ext cx="2359993" cy="823852"/>
          </a:xfrm>
          <a:custGeom>
            <a:avLst/>
            <a:gdLst/>
            <a:ahLst/>
            <a:cxnLst/>
            <a:rect l="l" t="t" r="r" b="b"/>
            <a:pathLst>
              <a:path w="2359993" h="823852">
                <a:moveTo>
                  <a:pt x="2359993" y="0"/>
                </a:moveTo>
                <a:lnTo>
                  <a:pt x="0" y="0"/>
                </a:lnTo>
                <a:lnTo>
                  <a:pt x="0" y="823852"/>
                </a:lnTo>
                <a:lnTo>
                  <a:pt x="2359993" y="823852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425333" y="562555"/>
            <a:ext cx="2908065" cy="518164"/>
          </a:xfrm>
          <a:custGeom>
            <a:avLst/>
            <a:gdLst/>
            <a:ahLst/>
            <a:cxnLst/>
            <a:rect l="l" t="t" r="r" b="b"/>
            <a:pathLst>
              <a:path w="2908065" h="518164">
                <a:moveTo>
                  <a:pt x="0" y="0"/>
                </a:moveTo>
                <a:lnTo>
                  <a:pt x="2908066" y="0"/>
                </a:lnTo>
                <a:lnTo>
                  <a:pt x="2908066" y="518164"/>
                </a:lnTo>
                <a:lnTo>
                  <a:pt x="0" y="51816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90DB4C92-4BD5-4447-8D8A-96766BE96E64}"/>
              </a:ext>
            </a:extLst>
          </p:cNvPr>
          <p:cNvSpPr txBox="1"/>
          <p:nvPr/>
        </p:nvSpPr>
        <p:spPr>
          <a:xfrm>
            <a:off x="716305" y="1233563"/>
            <a:ext cx="10648899" cy="8574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zh-TW" altLang="en-US" sz="5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額外加分項目</a:t>
            </a:r>
            <a:r>
              <a:rPr lang="en-US" altLang="zh-TW" sz="5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-</a:t>
            </a:r>
            <a:r>
              <a:rPr lang="zh-TW" altLang="en-US" sz="5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遊戲模式選擇介面</a:t>
            </a:r>
            <a:endParaRPr lang="en-US" altLang="zh-TW" sz="5000" dirty="0">
              <a:solidFill>
                <a:srgbClr val="FFFFFF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A6E503-EBB9-4A6C-A1EB-D2351849BD94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4167" t="7778" r="21250" b="24074"/>
          <a:stretch/>
        </p:blipFill>
        <p:spPr>
          <a:xfrm>
            <a:off x="1028698" y="2706425"/>
            <a:ext cx="10096501" cy="70104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CF99F026-26FC-4D59-A861-FA257024FBFA}"/>
              </a:ext>
            </a:extLst>
          </p:cNvPr>
          <p:cNvSpPr txBox="1"/>
          <p:nvPr/>
        </p:nvSpPr>
        <p:spPr>
          <a:xfrm>
            <a:off x="11745440" y="3659354"/>
            <a:ext cx="62479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rgbClr val="FF0000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P1</a:t>
            </a:r>
            <a:r>
              <a:rPr lang="zh-TW" altLang="en-US" sz="4000" b="1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為單人闖關模式</a:t>
            </a:r>
            <a:endParaRPr lang="en-US" altLang="zh-TW" sz="4000" b="1" dirty="0">
              <a:solidFill>
                <a:schemeClr val="bg1"/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  <a:p>
            <a:endParaRPr lang="en-US" altLang="zh-TW" sz="4000" b="1" dirty="0">
              <a:solidFill>
                <a:srgbClr val="FF0000"/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  <a:p>
            <a:r>
              <a:rPr lang="en-US" altLang="zh-TW" sz="4000" b="1" dirty="0">
                <a:solidFill>
                  <a:srgbClr val="FFC000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P2</a:t>
            </a:r>
            <a:r>
              <a:rPr lang="zh-TW" altLang="en-US" sz="4000" b="1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為雙人</a:t>
            </a:r>
            <a:r>
              <a:rPr lang="en-US" altLang="zh-TW" sz="4000" b="1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PK</a:t>
            </a:r>
            <a:r>
              <a:rPr lang="zh-TW" altLang="en-US" sz="4000" b="1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285921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2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14399" y="5558342"/>
            <a:ext cx="6266896" cy="4728658"/>
          </a:xfrm>
          <a:custGeom>
            <a:avLst/>
            <a:gdLst/>
            <a:ahLst/>
            <a:cxnLst/>
            <a:rect l="l" t="t" r="r" b="b"/>
            <a:pathLst>
              <a:path w="6266896" h="4728658">
                <a:moveTo>
                  <a:pt x="0" y="0"/>
                </a:moveTo>
                <a:lnTo>
                  <a:pt x="6266897" y="0"/>
                </a:lnTo>
                <a:lnTo>
                  <a:pt x="6266897" y="4728658"/>
                </a:lnTo>
                <a:lnTo>
                  <a:pt x="0" y="47286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4043035" y="8676449"/>
            <a:ext cx="4473754" cy="1610551"/>
          </a:xfrm>
          <a:custGeom>
            <a:avLst/>
            <a:gdLst/>
            <a:ahLst/>
            <a:cxnLst/>
            <a:rect l="l" t="t" r="r" b="b"/>
            <a:pathLst>
              <a:path w="4473754" h="1610551">
                <a:moveTo>
                  <a:pt x="4473753" y="0"/>
                </a:moveTo>
                <a:lnTo>
                  <a:pt x="0" y="0"/>
                </a:lnTo>
                <a:lnTo>
                  <a:pt x="0" y="1610551"/>
                </a:lnTo>
                <a:lnTo>
                  <a:pt x="4473753" y="1610551"/>
                </a:lnTo>
                <a:lnTo>
                  <a:pt x="44737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41552" y="4628850"/>
            <a:ext cx="3775529" cy="5658150"/>
          </a:xfrm>
          <a:custGeom>
            <a:avLst/>
            <a:gdLst/>
            <a:ahLst/>
            <a:cxnLst/>
            <a:rect l="l" t="t" r="r" b="b"/>
            <a:pathLst>
              <a:path w="3775529" h="5658150">
                <a:moveTo>
                  <a:pt x="0" y="0"/>
                </a:moveTo>
                <a:lnTo>
                  <a:pt x="3775530" y="0"/>
                </a:lnTo>
                <a:lnTo>
                  <a:pt x="3775530" y="5658150"/>
                </a:lnTo>
                <a:lnTo>
                  <a:pt x="0" y="56581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524485" y="8938950"/>
            <a:ext cx="2840719" cy="1348050"/>
          </a:xfrm>
          <a:custGeom>
            <a:avLst/>
            <a:gdLst/>
            <a:ahLst/>
            <a:cxnLst/>
            <a:rect l="l" t="t" r="r" b="b"/>
            <a:pathLst>
              <a:path w="2840719" h="1348050">
                <a:moveTo>
                  <a:pt x="0" y="0"/>
                </a:moveTo>
                <a:lnTo>
                  <a:pt x="2840719" y="0"/>
                </a:lnTo>
                <a:lnTo>
                  <a:pt x="2840719" y="1348050"/>
                </a:lnTo>
                <a:lnTo>
                  <a:pt x="0" y="13480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>
            <a:off x="16681517" y="409711"/>
            <a:ext cx="2359993" cy="823852"/>
          </a:xfrm>
          <a:custGeom>
            <a:avLst/>
            <a:gdLst/>
            <a:ahLst/>
            <a:cxnLst/>
            <a:rect l="l" t="t" r="r" b="b"/>
            <a:pathLst>
              <a:path w="2359993" h="823852">
                <a:moveTo>
                  <a:pt x="2359993" y="0"/>
                </a:moveTo>
                <a:lnTo>
                  <a:pt x="0" y="0"/>
                </a:lnTo>
                <a:lnTo>
                  <a:pt x="0" y="823852"/>
                </a:lnTo>
                <a:lnTo>
                  <a:pt x="2359993" y="823852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425333" y="562555"/>
            <a:ext cx="2908065" cy="518164"/>
          </a:xfrm>
          <a:custGeom>
            <a:avLst/>
            <a:gdLst/>
            <a:ahLst/>
            <a:cxnLst/>
            <a:rect l="l" t="t" r="r" b="b"/>
            <a:pathLst>
              <a:path w="2908065" h="518164">
                <a:moveTo>
                  <a:pt x="0" y="0"/>
                </a:moveTo>
                <a:lnTo>
                  <a:pt x="2908066" y="0"/>
                </a:lnTo>
                <a:lnTo>
                  <a:pt x="2908066" y="518164"/>
                </a:lnTo>
                <a:lnTo>
                  <a:pt x="0" y="51816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D4C48573-359D-445E-8021-D94A05314836}"/>
              </a:ext>
            </a:extLst>
          </p:cNvPr>
          <p:cNvSpPr txBox="1"/>
          <p:nvPr/>
        </p:nvSpPr>
        <p:spPr>
          <a:xfrm>
            <a:off x="716305" y="1233563"/>
            <a:ext cx="8503895" cy="8574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zh-TW" altLang="en-US" sz="5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額外加分項目</a:t>
            </a:r>
            <a:r>
              <a:rPr lang="en-US" altLang="zh-TW" sz="5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-</a:t>
            </a:r>
            <a:r>
              <a:rPr lang="zh-TW" altLang="en-US" sz="5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單人闖關模式</a:t>
            </a:r>
            <a:endParaRPr lang="en-US" altLang="zh-TW" sz="5000" dirty="0">
              <a:solidFill>
                <a:srgbClr val="FFFFFF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F8B94B6-A494-46BF-B41E-4C9D8780E24D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1081" t="7778" r="24227" b="7037"/>
          <a:stretch/>
        </p:blipFill>
        <p:spPr>
          <a:xfrm>
            <a:off x="381000" y="2933700"/>
            <a:ext cx="7788048" cy="682325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CB059CA-0D4B-40FA-97FA-DEAAAB01515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21666" t="7037" r="24271" b="5395"/>
          <a:stretch/>
        </p:blipFill>
        <p:spPr>
          <a:xfrm>
            <a:off x="9296400" y="1725236"/>
            <a:ext cx="7585276" cy="6910932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15" name="橢圓 14">
            <a:extLst>
              <a:ext uri="{FF2B5EF4-FFF2-40B4-BE49-F238E27FC236}">
                <a16:creationId xmlns:a16="http://schemas.microsoft.com/office/drawing/2014/main" id="{EC1E393F-224D-46D2-BB7A-8349D34C055B}"/>
              </a:ext>
            </a:extLst>
          </p:cNvPr>
          <p:cNvSpPr/>
          <p:nvPr/>
        </p:nvSpPr>
        <p:spPr>
          <a:xfrm>
            <a:off x="12115800" y="17145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F79573E5-A75A-40CB-8B9E-C7A3ED4EFAC3}"/>
              </a:ext>
            </a:extLst>
          </p:cNvPr>
          <p:cNvSpPr/>
          <p:nvPr/>
        </p:nvSpPr>
        <p:spPr>
          <a:xfrm>
            <a:off x="2971800" y="2923087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B372E110-52B0-4AEF-81EB-002977982946}"/>
              </a:ext>
            </a:extLst>
          </p:cNvPr>
          <p:cNvCxnSpPr>
            <a:cxnSpLocks/>
          </p:cNvCxnSpPr>
          <p:nvPr/>
        </p:nvCxnSpPr>
        <p:spPr>
          <a:xfrm flipV="1">
            <a:off x="3733800" y="2019300"/>
            <a:ext cx="7848600" cy="1143000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3B159803-5390-459D-BD56-ADB6FFBB7ED9}"/>
              </a:ext>
            </a:extLst>
          </p:cNvPr>
          <p:cNvSpPr/>
          <p:nvPr/>
        </p:nvSpPr>
        <p:spPr>
          <a:xfrm>
            <a:off x="12213179" y="5372100"/>
            <a:ext cx="719642" cy="7196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2DF0ADB-ED6A-40E9-9876-E717E9C9A2FD}"/>
              </a:ext>
            </a:extLst>
          </p:cNvPr>
          <p:cNvSpPr txBox="1"/>
          <p:nvPr/>
        </p:nvSpPr>
        <p:spPr>
          <a:xfrm>
            <a:off x="10134600" y="6190423"/>
            <a:ext cx="5661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二階段增加炸彈，吃到炸彈則死亡</a:t>
            </a: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9FC76F10-27F1-4899-9009-F9B74E799521}"/>
              </a:ext>
            </a:extLst>
          </p:cNvPr>
          <p:cNvSpPr/>
          <p:nvPr/>
        </p:nvSpPr>
        <p:spPr>
          <a:xfrm>
            <a:off x="14554200" y="2171700"/>
            <a:ext cx="2327476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EC853BD-3A7C-454A-B272-8D14368534EC}"/>
              </a:ext>
            </a:extLst>
          </p:cNvPr>
          <p:cNvSpPr txBox="1"/>
          <p:nvPr/>
        </p:nvSpPr>
        <p:spPr>
          <a:xfrm>
            <a:off x="11734800" y="963795"/>
            <a:ext cx="5299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分數達到</a:t>
            </a:r>
            <a:r>
              <a:rPr lang="en-US" altLang="zh-TW" sz="2800" b="1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100</a:t>
            </a:r>
            <a:r>
              <a:rPr lang="zh-TW" altLang="en-US" sz="2800" b="1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分進入下個階段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25018CD-6FAC-4061-8BF3-DC58484FB5C2}"/>
              </a:ext>
            </a:extLst>
          </p:cNvPr>
          <p:cNvSpPr txBox="1"/>
          <p:nvPr/>
        </p:nvSpPr>
        <p:spPr>
          <a:xfrm>
            <a:off x="8439181" y="3948037"/>
            <a:ext cx="3702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外框顏色改變</a:t>
            </a:r>
          </a:p>
        </p:txBody>
      </p:sp>
    </p:spTree>
    <p:extLst>
      <p:ext uri="{BB962C8B-B14F-4D97-AF65-F5344CB8AC3E}">
        <p14:creationId xmlns:p14="http://schemas.microsoft.com/office/powerpoint/2010/main" val="328304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2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14399" y="5558342"/>
            <a:ext cx="6266896" cy="4728658"/>
          </a:xfrm>
          <a:custGeom>
            <a:avLst/>
            <a:gdLst/>
            <a:ahLst/>
            <a:cxnLst/>
            <a:rect l="l" t="t" r="r" b="b"/>
            <a:pathLst>
              <a:path w="6266896" h="4728658">
                <a:moveTo>
                  <a:pt x="0" y="0"/>
                </a:moveTo>
                <a:lnTo>
                  <a:pt x="6266897" y="0"/>
                </a:lnTo>
                <a:lnTo>
                  <a:pt x="6266897" y="4728658"/>
                </a:lnTo>
                <a:lnTo>
                  <a:pt x="0" y="47286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4043035" y="8676449"/>
            <a:ext cx="4473754" cy="1610551"/>
          </a:xfrm>
          <a:custGeom>
            <a:avLst/>
            <a:gdLst/>
            <a:ahLst/>
            <a:cxnLst/>
            <a:rect l="l" t="t" r="r" b="b"/>
            <a:pathLst>
              <a:path w="4473754" h="1610551">
                <a:moveTo>
                  <a:pt x="4473753" y="0"/>
                </a:moveTo>
                <a:lnTo>
                  <a:pt x="0" y="0"/>
                </a:lnTo>
                <a:lnTo>
                  <a:pt x="0" y="1610551"/>
                </a:lnTo>
                <a:lnTo>
                  <a:pt x="4473753" y="1610551"/>
                </a:lnTo>
                <a:lnTo>
                  <a:pt x="44737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41552" y="4628850"/>
            <a:ext cx="3775529" cy="5658150"/>
          </a:xfrm>
          <a:custGeom>
            <a:avLst/>
            <a:gdLst/>
            <a:ahLst/>
            <a:cxnLst/>
            <a:rect l="l" t="t" r="r" b="b"/>
            <a:pathLst>
              <a:path w="3775529" h="5658150">
                <a:moveTo>
                  <a:pt x="0" y="0"/>
                </a:moveTo>
                <a:lnTo>
                  <a:pt x="3775530" y="0"/>
                </a:lnTo>
                <a:lnTo>
                  <a:pt x="3775530" y="5658150"/>
                </a:lnTo>
                <a:lnTo>
                  <a:pt x="0" y="56581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524485" y="8938950"/>
            <a:ext cx="2840719" cy="1348050"/>
          </a:xfrm>
          <a:custGeom>
            <a:avLst/>
            <a:gdLst/>
            <a:ahLst/>
            <a:cxnLst/>
            <a:rect l="l" t="t" r="r" b="b"/>
            <a:pathLst>
              <a:path w="2840719" h="1348050">
                <a:moveTo>
                  <a:pt x="0" y="0"/>
                </a:moveTo>
                <a:lnTo>
                  <a:pt x="2840719" y="0"/>
                </a:lnTo>
                <a:lnTo>
                  <a:pt x="2840719" y="1348050"/>
                </a:lnTo>
                <a:lnTo>
                  <a:pt x="0" y="13480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>
            <a:off x="16681517" y="409711"/>
            <a:ext cx="2359993" cy="823852"/>
          </a:xfrm>
          <a:custGeom>
            <a:avLst/>
            <a:gdLst/>
            <a:ahLst/>
            <a:cxnLst/>
            <a:rect l="l" t="t" r="r" b="b"/>
            <a:pathLst>
              <a:path w="2359993" h="823852">
                <a:moveTo>
                  <a:pt x="2359993" y="0"/>
                </a:moveTo>
                <a:lnTo>
                  <a:pt x="0" y="0"/>
                </a:lnTo>
                <a:lnTo>
                  <a:pt x="0" y="823852"/>
                </a:lnTo>
                <a:lnTo>
                  <a:pt x="2359993" y="823852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425333" y="562555"/>
            <a:ext cx="2908065" cy="518164"/>
          </a:xfrm>
          <a:custGeom>
            <a:avLst/>
            <a:gdLst/>
            <a:ahLst/>
            <a:cxnLst/>
            <a:rect l="l" t="t" r="r" b="b"/>
            <a:pathLst>
              <a:path w="2908065" h="518164">
                <a:moveTo>
                  <a:pt x="0" y="0"/>
                </a:moveTo>
                <a:lnTo>
                  <a:pt x="2908066" y="0"/>
                </a:lnTo>
                <a:lnTo>
                  <a:pt x="2908066" y="518164"/>
                </a:lnTo>
                <a:lnTo>
                  <a:pt x="0" y="51816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D4C48573-359D-445E-8021-D94A05314836}"/>
              </a:ext>
            </a:extLst>
          </p:cNvPr>
          <p:cNvSpPr txBox="1"/>
          <p:nvPr/>
        </p:nvSpPr>
        <p:spPr>
          <a:xfrm>
            <a:off x="716305" y="1233563"/>
            <a:ext cx="8503895" cy="8574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zh-TW" altLang="en-US" sz="5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額外加分項目</a:t>
            </a:r>
            <a:r>
              <a:rPr lang="en-US" altLang="zh-TW" sz="5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-</a:t>
            </a:r>
            <a:r>
              <a:rPr lang="zh-TW" altLang="en-US" sz="5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單人闖關模式</a:t>
            </a:r>
            <a:endParaRPr lang="en-US" altLang="zh-TW" sz="5000" dirty="0">
              <a:solidFill>
                <a:srgbClr val="FFFFFF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3FB157E-EDA5-4557-8FB4-304017023265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1413" t="7075" r="25000" b="5153"/>
          <a:stretch/>
        </p:blipFill>
        <p:spPr>
          <a:xfrm>
            <a:off x="768758" y="2476500"/>
            <a:ext cx="7235625" cy="666641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525018CD-6FAC-4061-8BF3-DC58484FB5C2}"/>
              </a:ext>
            </a:extLst>
          </p:cNvPr>
          <p:cNvSpPr txBox="1"/>
          <p:nvPr/>
        </p:nvSpPr>
        <p:spPr>
          <a:xfrm>
            <a:off x="2670061" y="6005757"/>
            <a:ext cx="624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第三階段</a:t>
            </a:r>
            <a:r>
              <a:rPr lang="en-US" altLang="zh-TW" sz="4000" b="1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-</a:t>
            </a:r>
            <a:r>
              <a:rPr lang="zh-TW" altLang="en-US" sz="4000" b="1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加速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2B3A876-D59B-4E37-AFFF-7997E6D43439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21667" t="7778" r="25000" b="6297"/>
          <a:stretch/>
        </p:blipFill>
        <p:spPr>
          <a:xfrm>
            <a:off x="9220200" y="1382296"/>
            <a:ext cx="8503894" cy="7706653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5C32B26D-15B7-4F3D-89A2-CB2A0DEB88B3}"/>
              </a:ext>
            </a:extLst>
          </p:cNvPr>
          <p:cNvSpPr txBox="1"/>
          <p:nvPr/>
        </p:nvSpPr>
        <p:spPr>
          <a:xfrm>
            <a:off x="10433766" y="6134100"/>
            <a:ext cx="624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第四階段</a:t>
            </a:r>
            <a:r>
              <a:rPr lang="en-US" altLang="zh-TW" sz="4000" b="1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-</a:t>
            </a:r>
            <a:r>
              <a:rPr lang="zh-TW" altLang="en-US" sz="4000" b="1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碰到牆壁就死亡</a:t>
            </a:r>
          </a:p>
        </p:txBody>
      </p:sp>
    </p:spTree>
    <p:extLst>
      <p:ext uri="{BB962C8B-B14F-4D97-AF65-F5344CB8AC3E}">
        <p14:creationId xmlns:p14="http://schemas.microsoft.com/office/powerpoint/2010/main" val="119829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2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14399" y="5558342"/>
            <a:ext cx="6266896" cy="4728658"/>
          </a:xfrm>
          <a:custGeom>
            <a:avLst/>
            <a:gdLst/>
            <a:ahLst/>
            <a:cxnLst/>
            <a:rect l="l" t="t" r="r" b="b"/>
            <a:pathLst>
              <a:path w="6266896" h="4728658">
                <a:moveTo>
                  <a:pt x="0" y="0"/>
                </a:moveTo>
                <a:lnTo>
                  <a:pt x="6266897" y="0"/>
                </a:lnTo>
                <a:lnTo>
                  <a:pt x="6266897" y="4728658"/>
                </a:lnTo>
                <a:lnTo>
                  <a:pt x="0" y="47286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4043035" y="8676449"/>
            <a:ext cx="4473754" cy="1610551"/>
          </a:xfrm>
          <a:custGeom>
            <a:avLst/>
            <a:gdLst/>
            <a:ahLst/>
            <a:cxnLst/>
            <a:rect l="l" t="t" r="r" b="b"/>
            <a:pathLst>
              <a:path w="4473754" h="1610551">
                <a:moveTo>
                  <a:pt x="4473753" y="0"/>
                </a:moveTo>
                <a:lnTo>
                  <a:pt x="0" y="0"/>
                </a:lnTo>
                <a:lnTo>
                  <a:pt x="0" y="1610551"/>
                </a:lnTo>
                <a:lnTo>
                  <a:pt x="4473753" y="1610551"/>
                </a:lnTo>
                <a:lnTo>
                  <a:pt x="44737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41552" y="4628850"/>
            <a:ext cx="3775529" cy="5658150"/>
          </a:xfrm>
          <a:custGeom>
            <a:avLst/>
            <a:gdLst/>
            <a:ahLst/>
            <a:cxnLst/>
            <a:rect l="l" t="t" r="r" b="b"/>
            <a:pathLst>
              <a:path w="3775529" h="5658150">
                <a:moveTo>
                  <a:pt x="0" y="0"/>
                </a:moveTo>
                <a:lnTo>
                  <a:pt x="3775530" y="0"/>
                </a:lnTo>
                <a:lnTo>
                  <a:pt x="3775530" y="5658150"/>
                </a:lnTo>
                <a:lnTo>
                  <a:pt x="0" y="56581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524485" y="8938950"/>
            <a:ext cx="2840719" cy="1348050"/>
          </a:xfrm>
          <a:custGeom>
            <a:avLst/>
            <a:gdLst/>
            <a:ahLst/>
            <a:cxnLst/>
            <a:rect l="l" t="t" r="r" b="b"/>
            <a:pathLst>
              <a:path w="2840719" h="1348050">
                <a:moveTo>
                  <a:pt x="0" y="0"/>
                </a:moveTo>
                <a:lnTo>
                  <a:pt x="2840719" y="0"/>
                </a:lnTo>
                <a:lnTo>
                  <a:pt x="2840719" y="1348050"/>
                </a:lnTo>
                <a:lnTo>
                  <a:pt x="0" y="13480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>
            <a:off x="16681517" y="409711"/>
            <a:ext cx="2359993" cy="823852"/>
          </a:xfrm>
          <a:custGeom>
            <a:avLst/>
            <a:gdLst/>
            <a:ahLst/>
            <a:cxnLst/>
            <a:rect l="l" t="t" r="r" b="b"/>
            <a:pathLst>
              <a:path w="2359993" h="823852">
                <a:moveTo>
                  <a:pt x="2359993" y="0"/>
                </a:moveTo>
                <a:lnTo>
                  <a:pt x="0" y="0"/>
                </a:lnTo>
                <a:lnTo>
                  <a:pt x="0" y="823852"/>
                </a:lnTo>
                <a:lnTo>
                  <a:pt x="2359993" y="823852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425333" y="562555"/>
            <a:ext cx="2908065" cy="518164"/>
          </a:xfrm>
          <a:custGeom>
            <a:avLst/>
            <a:gdLst/>
            <a:ahLst/>
            <a:cxnLst/>
            <a:rect l="l" t="t" r="r" b="b"/>
            <a:pathLst>
              <a:path w="2908065" h="518164">
                <a:moveTo>
                  <a:pt x="0" y="0"/>
                </a:moveTo>
                <a:lnTo>
                  <a:pt x="2908066" y="0"/>
                </a:lnTo>
                <a:lnTo>
                  <a:pt x="2908066" y="518164"/>
                </a:lnTo>
                <a:lnTo>
                  <a:pt x="0" y="51816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D4C48573-359D-445E-8021-D94A05314836}"/>
              </a:ext>
            </a:extLst>
          </p:cNvPr>
          <p:cNvSpPr txBox="1"/>
          <p:nvPr/>
        </p:nvSpPr>
        <p:spPr>
          <a:xfrm>
            <a:off x="716305" y="1233563"/>
            <a:ext cx="8503895" cy="8574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zh-TW" altLang="en-US" sz="5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額外加分項目</a:t>
            </a:r>
            <a:r>
              <a:rPr lang="en-US" altLang="zh-TW" sz="5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-</a:t>
            </a:r>
            <a:r>
              <a:rPr lang="zh-TW" altLang="en-US" sz="5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單人闖關模式</a:t>
            </a:r>
            <a:endParaRPr lang="en-US" altLang="zh-TW" sz="5000" dirty="0">
              <a:solidFill>
                <a:srgbClr val="FFFFFF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A6E8C65-2879-48DC-879B-3426996867D3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1667" t="7037" r="25417" b="16667"/>
          <a:stretch/>
        </p:blipFill>
        <p:spPr>
          <a:xfrm>
            <a:off x="3980257" y="2562616"/>
            <a:ext cx="8531327" cy="6919108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525018CD-6FAC-4061-8BF3-DC58484FB5C2}"/>
              </a:ext>
            </a:extLst>
          </p:cNvPr>
          <p:cNvSpPr txBox="1"/>
          <p:nvPr/>
        </p:nvSpPr>
        <p:spPr>
          <a:xfrm>
            <a:off x="3434886" y="8297589"/>
            <a:ext cx="12038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第五階段</a:t>
            </a:r>
            <a:r>
              <a:rPr lang="en-US" altLang="zh-TW" sz="4000" b="1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-</a:t>
            </a:r>
            <a:r>
              <a:rPr lang="zh-TW" altLang="en-US" sz="4000" b="1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邊界消失讓玩家無法判斷牆壁位置</a:t>
            </a:r>
          </a:p>
        </p:txBody>
      </p:sp>
    </p:spTree>
    <p:extLst>
      <p:ext uri="{BB962C8B-B14F-4D97-AF65-F5344CB8AC3E}">
        <p14:creationId xmlns:p14="http://schemas.microsoft.com/office/powerpoint/2010/main" val="428542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2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14399" y="5558342"/>
            <a:ext cx="6266896" cy="4728658"/>
          </a:xfrm>
          <a:custGeom>
            <a:avLst/>
            <a:gdLst/>
            <a:ahLst/>
            <a:cxnLst/>
            <a:rect l="l" t="t" r="r" b="b"/>
            <a:pathLst>
              <a:path w="6266896" h="4728658">
                <a:moveTo>
                  <a:pt x="0" y="0"/>
                </a:moveTo>
                <a:lnTo>
                  <a:pt x="6266897" y="0"/>
                </a:lnTo>
                <a:lnTo>
                  <a:pt x="6266897" y="4728658"/>
                </a:lnTo>
                <a:lnTo>
                  <a:pt x="0" y="47286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4043035" y="8676449"/>
            <a:ext cx="4473754" cy="1610551"/>
          </a:xfrm>
          <a:custGeom>
            <a:avLst/>
            <a:gdLst/>
            <a:ahLst/>
            <a:cxnLst/>
            <a:rect l="l" t="t" r="r" b="b"/>
            <a:pathLst>
              <a:path w="4473754" h="1610551">
                <a:moveTo>
                  <a:pt x="4473753" y="0"/>
                </a:moveTo>
                <a:lnTo>
                  <a:pt x="0" y="0"/>
                </a:lnTo>
                <a:lnTo>
                  <a:pt x="0" y="1610551"/>
                </a:lnTo>
                <a:lnTo>
                  <a:pt x="4473753" y="1610551"/>
                </a:lnTo>
                <a:lnTo>
                  <a:pt x="44737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41552" y="4628850"/>
            <a:ext cx="3775529" cy="5658150"/>
          </a:xfrm>
          <a:custGeom>
            <a:avLst/>
            <a:gdLst/>
            <a:ahLst/>
            <a:cxnLst/>
            <a:rect l="l" t="t" r="r" b="b"/>
            <a:pathLst>
              <a:path w="3775529" h="5658150">
                <a:moveTo>
                  <a:pt x="0" y="0"/>
                </a:moveTo>
                <a:lnTo>
                  <a:pt x="3775530" y="0"/>
                </a:lnTo>
                <a:lnTo>
                  <a:pt x="3775530" y="5658150"/>
                </a:lnTo>
                <a:lnTo>
                  <a:pt x="0" y="56581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524485" y="8938950"/>
            <a:ext cx="2840719" cy="1348050"/>
          </a:xfrm>
          <a:custGeom>
            <a:avLst/>
            <a:gdLst/>
            <a:ahLst/>
            <a:cxnLst/>
            <a:rect l="l" t="t" r="r" b="b"/>
            <a:pathLst>
              <a:path w="2840719" h="1348050">
                <a:moveTo>
                  <a:pt x="0" y="0"/>
                </a:moveTo>
                <a:lnTo>
                  <a:pt x="2840719" y="0"/>
                </a:lnTo>
                <a:lnTo>
                  <a:pt x="2840719" y="1348050"/>
                </a:lnTo>
                <a:lnTo>
                  <a:pt x="0" y="13480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>
            <a:off x="16681517" y="409711"/>
            <a:ext cx="2359993" cy="823852"/>
          </a:xfrm>
          <a:custGeom>
            <a:avLst/>
            <a:gdLst/>
            <a:ahLst/>
            <a:cxnLst/>
            <a:rect l="l" t="t" r="r" b="b"/>
            <a:pathLst>
              <a:path w="2359993" h="823852">
                <a:moveTo>
                  <a:pt x="2359993" y="0"/>
                </a:moveTo>
                <a:lnTo>
                  <a:pt x="0" y="0"/>
                </a:lnTo>
                <a:lnTo>
                  <a:pt x="0" y="823852"/>
                </a:lnTo>
                <a:lnTo>
                  <a:pt x="2359993" y="823852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425333" y="562555"/>
            <a:ext cx="2908065" cy="518164"/>
          </a:xfrm>
          <a:custGeom>
            <a:avLst/>
            <a:gdLst/>
            <a:ahLst/>
            <a:cxnLst/>
            <a:rect l="l" t="t" r="r" b="b"/>
            <a:pathLst>
              <a:path w="2908065" h="518164">
                <a:moveTo>
                  <a:pt x="0" y="0"/>
                </a:moveTo>
                <a:lnTo>
                  <a:pt x="2908066" y="0"/>
                </a:lnTo>
                <a:lnTo>
                  <a:pt x="2908066" y="518164"/>
                </a:lnTo>
                <a:lnTo>
                  <a:pt x="0" y="51816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D4C48573-359D-445E-8021-D94A05314836}"/>
              </a:ext>
            </a:extLst>
          </p:cNvPr>
          <p:cNvSpPr txBox="1"/>
          <p:nvPr/>
        </p:nvSpPr>
        <p:spPr>
          <a:xfrm>
            <a:off x="716305" y="1233563"/>
            <a:ext cx="8503895" cy="8574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zh-TW" altLang="en-US" sz="5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額外加分項目</a:t>
            </a:r>
            <a:r>
              <a:rPr lang="en-US" altLang="zh-TW" sz="5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-</a:t>
            </a:r>
            <a:r>
              <a:rPr lang="zh-TW" altLang="en-US" sz="5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單人闖關模式</a:t>
            </a:r>
            <a:endParaRPr lang="en-US" altLang="zh-TW" sz="5000" dirty="0">
              <a:solidFill>
                <a:srgbClr val="FFFFFF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FED1414-8399-4819-9C87-51FF9840249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3331" t="6719" r="26251" b="78888"/>
          <a:stretch/>
        </p:blipFill>
        <p:spPr>
          <a:xfrm>
            <a:off x="7924800" y="3535489"/>
            <a:ext cx="9220200" cy="1480562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078CDF9-88F4-4A64-911A-3B52554C9DB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74523" t="42337" r="9417" b="26552"/>
          <a:stretch/>
        </p:blipFill>
        <p:spPr>
          <a:xfrm>
            <a:off x="9590124" y="6498036"/>
            <a:ext cx="2937099" cy="32004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15" name="TextBox 6">
            <a:extLst>
              <a:ext uri="{FF2B5EF4-FFF2-40B4-BE49-F238E27FC236}">
                <a16:creationId xmlns:a16="http://schemas.microsoft.com/office/drawing/2014/main" id="{8642D8B9-4D43-4F23-9F2B-EE747C4AE866}"/>
              </a:ext>
            </a:extLst>
          </p:cNvPr>
          <p:cNvSpPr txBox="1"/>
          <p:nvPr/>
        </p:nvSpPr>
        <p:spPr>
          <a:xfrm>
            <a:off x="10226760" y="5352152"/>
            <a:ext cx="8503895" cy="8574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zh-TW" altLang="en-US" sz="4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記分板</a:t>
            </a:r>
            <a:r>
              <a:rPr lang="zh-TW" altLang="en-US" sz="5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   </a:t>
            </a:r>
            <a:endParaRPr lang="en-US" altLang="zh-TW" sz="5000" dirty="0">
              <a:solidFill>
                <a:srgbClr val="FFFFFF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084C89BD-0508-4F54-A56C-293BAD05406F}"/>
              </a:ext>
            </a:extLst>
          </p:cNvPr>
          <p:cNvSpPr txBox="1"/>
          <p:nvPr/>
        </p:nvSpPr>
        <p:spPr>
          <a:xfrm>
            <a:off x="6850323" y="2406935"/>
            <a:ext cx="11353800" cy="8073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zh-TW" altLang="en-US" sz="4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闖關模式</a:t>
            </a:r>
            <a:r>
              <a:rPr lang="en-US" altLang="zh-TW" sz="4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-</a:t>
            </a:r>
            <a:r>
              <a:rPr lang="zh-TW" altLang="en-US" sz="4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五個階段、計時、紀錄分數</a:t>
            </a:r>
            <a:endParaRPr lang="en-US" altLang="zh-TW" sz="4000" dirty="0">
              <a:solidFill>
                <a:srgbClr val="FFFFFF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1B3D7F58-90A4-4833-AAD5-5243B8995D43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22083" t="20397" r="25000" b="6181"/>
          <a:stretch/>
        </p:blipFill>
        <p:spPr>
          <a:xfrm>
            <a:off x="305570" y="4050342"/>
            <a:ext cx="7404321" cy="5778827"/>
          </a:xfrm>
          <a:prstGeom prst="rect">
            <a:avLst/>
          </a:prstGeom>
        </p:spPr>
      </p:pic>
      <p:sp>
        <p:nvSpPr>
          <p:cNvPr id="18" name="TextBox 6">
            <a:extLst>
              <a:ext uri="{FF2B5EF4-FFF2-40B4-BE49-F238E27FC236}">
                <a16:creationId xmlns:a16="http://schemas.microsoft.com/office/drawing/2014/main" id="{ABC2DE4B-BDA0-4D83-BE90-92A07CCBDA29}"/>
              </a:ext>
            </a:extLst>
          </p:cNvPr>
          <p:cNvSpPr txBox="1"/>
          <p:nvPr/>
        </p:nvSpPr>
        <p:spPr>
          <a:xfrm>
            <a:off x="-1905000" y="3040084"/>
            <a:ext cx="11353800" cy="820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zh-TW" altLang="en-US" sz="4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死亡則跳出結束畫面</a:t>
            </a:r>
            <a:endParaRPr lang="en-US" altLang="zh-TW" sz="4000" dirty="0">
              <a:solidFill>
                <a:srgbClr val="FFFFFF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912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2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14399" y="5558342"/>
            <a:ext cx="6266896" cy="4728658"/>
          </a:xfrm>
          <a:custGeom>
            <a:avLst/>
            <a:gdLst/>
            <a:ahLst/>
            <a:cxnLst/>
            <a:rect l="l" t="t" r="r" b="b"/>
            <a:pathLst>
              <a:path w="6266896" h="4728658">
                <a:moveTo>
                  <a:pt x="0" y="0"/>
                </a:moveTo>
                <a:lnTo>
                  <a:pt x="6266897" y="0"/>
                </a:lnTo>
                <a:lnTo>
                  <a:pt x="6266897" y="4728658"/>
                </a:lnTo>
                <a:lnTo>
                  <a:pt x="0" y="47286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4043035" y="8676449"/>
            <a:ext cx="4473754" cy="1610551"/>
          </a:xfrm>
          <a:custGeom>
            <a:avLst/>
            <a:gdLst/>
            <a:ahLst/>
            <a:cxnLst/>
            <a:rect l="l" t="t" r="r" b="b"/>
            <a:pathLst>
              <a:path w="4473754" h="1610551">
                <a:moveTo>
                  <a:pt x="4473753" y="0"/>
                </a:moveTo>
                <a:lnTo>
                  <a:pt x="0" y="0"/>
                </a:lnTo>
                <a:lnTo>
                  <a:pt x="0" y="1610551"/>
                </a:lnTo>
                <a:lnTo>
                  <a:pt x="4473753" y="1610551"/>
                </a:lnTo>
                <a:lnTo>
                  <a:pt x="44737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41552" y="4628850"/>
            <a:ext cx="3775529" cy="5658150"/>
          </a:xfrm>
          <a:custGeom>
            <a:avLst/>
            <a:gdLst/>
            <a:ahLst/>
            <a:cxnLst/>
            <a:rect l="l" t="t" r="r" b="b"/>
            <a:pathLst>
              <a:path w="3775529" h="5658150">
                <a:moveTo>
                  <a:pt x="0" y="0"/>
                </a:moveTo>
                <a:lnTo>
                  <a:pt x="3775530" y="0"/>
                </a:lnTo>
                <a:lnTo>
                  <a:pt x="3775530" y="5658150"/>
                </a:lnTo>
                <a:lnTo>
                  <a:pt x="0" y="56581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524485" y="8938950"/>
            <a:ext cx="2840719" cy="1348050"/>
          </a:xfrm>
          <a:custGeom>
            <a:avLst/>
            <a:gdLst/>
            <a:ahLst/>
            <a:cxnLst/>
            <a:rect l="l" t="t" r="r" b="b"/>
            <a:pathLst>
              <a:path w="2840719" h="1348050">
                <a:moveTo>
                  <a:pt x="0" y="0"/>
                </a:moveTo>
                <a:lnTo>
                  <a:pt x="2840719" y="0"/>
                </a:lnTo>
                <a:lnTo>
                  <a:pt x="2840719" y="1348050"/>
                </a:lnTo>
                <a:lnTo>
                  <a:pt x="0" y="13480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>
            <a:off x="16681517" y="409711"/>
            <a:ext cx="2359993" cy="823852"/>
          </a:xfrm>
          <a:custGeom>
            <a:avLst/>
            <a:gdLst/>
            <a:ahLst/>
            <a:cxnLst/>
            <a:rect l="l" t="t" r="r" b="b"/>
            <a:pathLst>
              <a:path w="2359993" h="823852">
                <a:moveTo>
                  <a:pt x="2359993" y="0"/>
                </a:moveTo>
                <a:lnTo>
                  <a:pt x="0" y="0"/>
                </a:lnTo>
                <a:lnTo>
                  <a:pt x="0" y="823852"/>
                </a:lnTo>
                <a:lnTo>
                  <a:pt x="2359993" y="823852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425333" y="562555"/>
            <a:ext cx="2908065" cy="518164"/>
          </a:xfrm>
          <a:custGeom>
            <a:avLst/>
            <a:gdLst/>
            <a:ahLst/>
            <a:cxnLst/>
            <a:rect l="l" t="t" r="r" b="b"/>
            <a:pathLst>
              <a:path w="2908065" h="518164">
                <a:moveTo>
                  <a:pt x="0" y="0"/>
                </a:moveTo>
                <a:lnTo>
                  <a:pt x="2908066" y="0"/>
                </a:lnTo>
                <a:lnTo>
                  <a:pt x="2908066" y="518164"/>
                </a:lnTo>
                <a:lnTo>
                  <a:pt x="0" y="51816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D4C48573-359D-445E-8021-D94A05314836}"/>
              </a:ext>
            </a:extLst>
          </p:cNvPr>
          <p:cNvSpPr txBox="1"/>
          <p:nvPr/>
        </p:nvSpPr>
        <p:spPr>
          <a:xfrm>
            <a:off x="716305" y="1233563"/>
            <a:ext cx="7711389" cy="857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zh-TW" altLang="en-US" sz="5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額外加分項目</a:t>
            </a:r>
            <a:r>
              <a:rPr lang="en-US" altLang="zh-TW" sz="5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-</a:t>
            </a:r>
            <a:r>
              <a:rPr lang="zh-TW" altLang="en-US" sz="5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雙人</a:t>
            </a:r>
            <a:r>
              <a:rPr lang="en-US" altLang="zh-TW" sz="5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PK</a:t>
            </a:r>
            <a:r>
              <a:rPr lang="zh-TW" altLang="en-US" sz="5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模式</a:t>
            </a:r>
            <a:endParaRPr lang="en-US" altLang="zh-TW" sz="5000" dirty="0">
              <a:solidFill>
                <a:srgbClr val="FFFFFF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A1E7557-154D-44B8-9E39-335D67396CD0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1667" t="5468" r="25000" b="5555"/>
          <a:stretch/>
        </p:blipFill>
        <p:spPr>
          <a:xfrm>
            <a:off x="501993" y="2349534"/>
            <a:ext cx="8806917" cy="7450776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13" name="TextBox 6">
            <a:extLst>
              <a:ext uri="{FF2B5EF4-FFF2-40B4-BE49-F238E27FC236}">
                <a16:creationId xmlns:a16="http://schemas.microsoft.com/office/drawing/2014/main" id="{F701B1F1-1DDA-4A3A-82E7-5281F0F0C67C}"/>
              </a:ext>
            </a:extLst>
          </p:cNvPr>
          <p:cNvSpPr txBox="1"/>
          <p:nvPr/>
        </p:nvSpPr>
        <p:spPr>
          <a:xfrm>
            <a:off x="9944844" y="4867630"/>
            <a:ext cx="7711389" cy="4398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l">
              <a:lnSpc>
                <a:spcPts val="7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TW" altLang="en-US" sz="4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可以射擊子彈攻擊對手</a:t>
            </a:r>
            <a:endParaRPr lang="en-US" altLang="zh-TW" sz="4000" dirty="0">
              <a:solidFill>
                <a:srgbClr val="FFFFFF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pPr marL="571500" indent="-571500" algn="l">
              <a:lnSpc>
                <a:spcPts val="7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TW" altLang="en-US" sz="4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吃到食物可以回復血量</a:t>
            </a:r>
            <a:endParaRPr lang="en-US" altLang="zh-TW" sz="4000" dirty="0">
              <a:solidFill>
                <a:srgbClr val="FFFFFF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pPr marL="571500" indent="-571500">
              <a:lnSpc>
                <a:spcPts val="7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TW" altLang="en-US" sz="4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只會有一位玩家獲勝</a:t>
            </a:r>
            <a:endParaRPr lang="en-US" altLang="zh-TW" sz="4000" dirty="0">
              <a:solidFill>
                <a:srgbClr val="FFFFFF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pPr marL="571500" indent="-571500" algn="l">
              <a:lnSpc>
                <a:spcPts val="7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TW" altLang="en-US" sz="4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吃到自己、吃到炸彈、碰撞到對手、被子彈擊中皆會扣血</a:t>
            </a:r>
            <a:endParaRPr lang="en-US" altLang="zh-TW" sz="4000" dirty="0">
              <a:solidFill>
                <a:srgbClr val="FFFFFF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162E1DC5-5C06-4240-AF3F-1959EC375589}"/>
              </a:ext>
            </a:extLst>
          </p:cNvPr>
          <p:cNvSpPr/>
          <p:nvPr/>
        </p:nvSpPr>
        <p:spPr>
          <a:xfrm>
            <a:off x="3657600" y="3924300"/>
            <a:ext cx="762000" cy="76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228DB87-2B80-4B53-9CB6-10D23A9A43B5}"/>
              </a:ext>
            </a:extLst>
          </p:cNvPr>
          <p:cNvSpPr txBox="1"/>
          <p:nvPr/>
        </p:nvSpPr>
        <p:spPr>
          <a:xfrm>
            <a:off x="3482965" y="4867630"/>
            <a:ext cx="5661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食物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33EC827-D3BB-4526-96BE-C8B0372D6630}"/>
              </a:ext>
            </a:extLst>
          </p:cNvPr>
          <p:cNvSpPr txBox="1"/>
          <p:nvPr/>
        </p:nvSpPr>
        <p:spPr>
          <a:xfrm>
            <a:off x="4905451" y="7647336"/>
            <a:ext cx="5661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子彈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47B3D2D-4343-4BE0-9DD5-38A50256778D}"/>
              </a:ext>
            </a:extLst>
          </p:cNvPr>
          <p:cNvSpPr txBox="1"/>
          <p:nvPr/>
        </p:nvSpPr>
        <p:spPr>
          <a:xfrm>
            <a:off x="3415225" y="2434832"/>
            <a:ext cx="5661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血量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DC996802-23A3-4FA9-B832-C094B1C11BB5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22084" t="5468" r="24583" b="5555"/>
          <a:stretch/>
        </p:blipFill>
        <p:spPr>
          <a:xfrm>
            <a:off x="9944844" y="409711"/>
            <a:ext cx="5379692" cy="4078551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A7FA6575-D675-4351-92B0-8DFADDDE0426}"/>
              </a:ext>
            </a:extLst>
          </p:cNvPr>
          <p:cNvSpPr txBox="1"/>
          <p:nvPr/>
        </p:nvSpPr>
        <p:spPr>
          <a:xfrm>
            <a:off x="12341183" y="1201120"/>
            <a:ext cx="3661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血量歸零則輸掉比賽</a:t>
            </a:r>
          </a:p>
        </p:txBody>
      </p:sp>
    </p:spTree>
    <p:extLst>
      <p:ext uri="{BB962C8B-B14F-4D97-AF65-F5344CB8AC3E}">
        <p14:creationId xmlns:p14="http://schemas.microsoft.com/office/powerpoint/2010/main" val="52554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2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H="1">
            <a:off x="14043035" y="8676449"/>
            <a:ext cx="4473754" cy="1610551"/>
          </a:xfrm>
          <a:custGeom>
            <a:avLst/>
            <a:gdLst/>
            <a:ahLst/>
            <a:cxnLst/>
            <a:rect l="l" t="t" r="r" b="b"/>
            <a:pathLst>
              <a:path w="4473754" h="1610551">
                <a:moveTo>
                  <a:pt x="4473753" y="0"/>
                </a:moveTo>
                <a:lnTo>
                  <a:pt x="0" y="0"/>
                </a:lnTo>
                <a:lnTo>
                  <a:pt x="0" y="1610551"/>
                </a:lnTo>
                <a:lnTo>
                  <a:pt x="4473753" y="1610551"/>
                </a:lnTo>
                <a:lnTo>
                  <a:pt x="447375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41552" y="4628850"/>
            <a:ext cx="3775529" cy="5658150"/>
          </a:xfrm>
          <a:custGeom>
            <a:avLst/>
            <a:gdLst/>
            <a:ahLst/>
            <a:cxnLst/>
            <a:rect l="l" t="t" r="r" b="b"/>
            <a:pathLst>
              <a:path w="3775529" h="5658150">
                <a:moveTo>
                  <a:pt x="0" y="0"/>
                </a:moveTo>
                <a:lnTo>
                  <a:pt x="3775530" y="0"/>
                </a:lnTo>
                <a:lnTo>
                  <a:pt x="3775530" y="5658150"/>
                </a:lnTo>
                <a:lnTo>
                  <a:pt x="0" y="5658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524485" y="8938950"/>
            <a:ext cx="2840719" cy="1348050"/>
          </a:xfrm>
          <a:custGeom>
            <a:avLst/>
            <a:gdLst/>
            <a:ahLst/>
            <a:cxnLst/>
            <a:rect l="l" t="t" r="r" b="b"/>
            <a:pathLst>
              <a:path w="2840719" h="1348050">
                <a:moveTo>
                  <a:pt x="0" y="0"/>
                </a:moveTo>
                <a:lnTo>
                  <a:pt x="2840719" y="0"/>
                </a:lnTo>
                <a:lnTo>
                  <a:pt x="2840719" y="1348050"/>
                </a:lnTo>
                <a:lnTo>
                  <a:pt x="0" y="13480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>
            <a:off x="16681517" y="409711"/>
            <a:ext cx="2359993" cy="823852"/>
          </a:xfrm>
          <a:custGeom>
            <a:avLst/>
            <a:gdLst/>
            <a:ahLst/>
            <a:cxnLst/>
            <a:rect l="l" t="t" r="r" b="b"/>
            <a:pathLst>
              <a:path w="2359993" h="823852">
                <a:moveTo>
                  <a:pt x="2359993" y="0"/>
                </a:moveTo>
                <a:lnTo>
                  <a:pt x="0" y="0"/>
                </a:lnTo>
                <a:lnTo>
                  <a:pt x="0" y="823852"/>
                </a:lnTo>
                <a:lnTo>
                  <a:pt x="2359993" y="823852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425333" y="562555"/>
            <a:ext cx="2908065" cy="518164"/>
          </a:xfrm>
          <a:custGeom>
            <a:avLst/>
            <a:gdLst/>
            <a:ahLst/>
            <a:cxnLst/>
            <a:rect l="l" t="t" r="r" b="b"/>
            <a:pathLst>
              <a:path w="2908065" h="518164">
                <a:moveTo>
                  <a:pt x="0" y="0"/>
                </a:moveTo>
                <a:lnTo>
                  <a:pt x="2908066" y="0"/>
                </a:lnTo>
                <a:lnTo>
                  <a:pt x="2908066" y="518164"/>
                </a:lnTo>
                <a:lnTo>
                  <a:pt x="0" y="5181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CF127CF-CDEA-4E36-B7DD-9A536744FBF0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8750" t="28518" r="69167" b="44074"/>
          <a:stretch/>
        </p:blipFill>
        <p:spPr>
          <a:xfrm>
            <a:off x="716305" y="2555637"/>
            <a:ext cx="3962400" cy="5055476"/>
          </a:xfrm>
          <a:prstGeom prst="rect">
            <a:avLst/>
          </a:prstGeom>
        </p:spPr>
      </p:pic>
      <p:grpSp>
        <p:nvGrpSpPr>
          <p:cNvPr id="16" name="Group 11">
            <a:extLst>
              <a:ext uri="{FF2B5EF4-FFF2-40B4-BE49-F238E27FC236}">
                <a16:creationId xmlns:a16="http://schemas.microsoft.com/office/drawing/2014/main" id="{770982CA-9708-4C18-9B39-947076E19BB8}"/>
              </a:ext>
            </a:extLst>
          </p:cNvPr>
          <p:cNvGrpSpPr/>
          <p:nvPr/>
        </p:nvGrpSpPr>
        <p:grpSpPr>
          <a:xfrm rot="20389863">
            <a:off x="5692648" y="1843451"/>
            <a:ext cx="4574364" cy="1092129"/>
            <a:chOff x="72579" y="426605"/>
            <a:chExt cx="6099151" cy="1456172"/>
          </a:xfrm>
        </p:grpSpPr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6BF57D8E-E270-43D3-8C78-881D78082528}"/>
                </a:ext>
              </a:extLst>
            </p:cNvPr>
            <p:cNvSpPr/>
            <p:nvPr/>
          </p:nvSpPr>
          <p:spPr>
            <a:xfrm rot="490927">
              <a:off x="72579" y="426605"/>
              <a:ext cx="6099151" cy="1456172"/>
            </a:xfrm>
            <a:custGeom>
              <a:avLst/>
              <a:gdLst/>
              <a:ahLst/>
              <a:cxnLst/>
              <a:rect l="l" t="t" r="r" b="b"/>
              <a:pathLst>
                <a:path w="6099151" h="1456172">
                  <a:moveTo>
                    <a:pt x="0" y="0"/>
                  </a:moveTo>
                  <a:lnTo>
                    <a:pt x="6099151" y="0"/>
                  </a:lnTo>
                  <a:lnTo>
                    <a:pt x="6099151" y="1456172"/>
                  </a:lnTo>
                  <a:lnTo>
                    <a:pt x="0" y="14561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TextBox 13">
              <a:extLst>
                <a:ext uri="{FF2B5EF4-FFF2-40B4-BE49-F238E27FC236}">
                  <a16:creationId xmlns:a16="http://schemas.microsoft.com/office/drawing/2014/main" id="{17BC9B55-28A8-44ED-9EFA-39E64B13D01C}"/>
                </a:ext>
              </a:extLst>
            </p:cNvPr>
            <p:cNvSpPr txBox="1"/>
            <p:nvPr/>
          </p:nvSpPr>
          <p:spPr>
            <a:xfrm rot="528721">
              <a:off x="600451" y="888051"/>
              <a:ext cx="5052397" cy="571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00"/>
                </a:lnSpc>
                <a:spcBef>
                  <a:spcPct val="0"/>
                </a:spcBef>
              </a:pPr>
              <a:r>
                <a:rPr lang="zh-TW" altLang="en-US" sz="2500" b="1" dirty="0">
                  <a:latin typeface="UD Digi Kyokasho NP-B" panose="02020700000000000000" pitchFamily="18" charset="-128"/>
                  <a:ea typeface="UD Digi Kyokasho NP-B" panose="02020700000000000000" pitchFamily="18" charset="-128"/>
                </a:rPr>
                <a:t>各種音效</a:t>
              </a:r>
              <a:endParaRPr lang="en-US" sz="2500" b="1" dirty="0">
                <a:latin typeface="UD Digi Kyokasho NP-B" panose="02020700000000000000" pitchFamily="18" charset="-128"/>
                <a:ea typeface="UD Digi Kyokasho NP-B" panose="02020700000000000000" pitchFamily="18" charset="-128"/>
              </a:endParaRPr>
            </a:p>
          </p:txBody>
        </p:sp>
      </p:grpSp>
      <p:sp>
        <p:nvSpPr>
          <p:cNvPr id="20" name="弧形 19">
            <a:extLst>
              <a:ext uri="{FF2B5EF4-FFF2-40B4-BE49-F238E27FC236}">
                <a16:creationId xmlns:a16="http://schemas.microsoft.com/office/drawing/2014/main" id="{A74AE46B-2D9E-4B5F-965D-FE06EC9AA32A}"/>
              </a:ext>
            </a:extLst>
          </p:cNvPr>
          <p:cNvSpPr/>
          <p:nvPr/>
        </p:nvSpPr>
        <p:spPr>
          <a:xfrm rot="9232055">
            <a:off x="4304492" y="2126930"/>
            <a:ext cx="2922094" cy="857414"/>
          </a:xfrm>
          <a:prstGeom prst="arc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C30A5C77-9674-40AB-BD96-91334B7F7C01}"/>
              </a:ext>
            </a:extLst>
          </p:cNvPr>
          <p:cNvSpPr txBox="1"/>
          <p:nvPr/>
        </p:nvSpPr>
        <p:spPr>
          <a:xfrm>
            <a:off x="716305" y="1233563"/>
            <a:ext cx="7711389" cy="857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zh-TW" altLang="en-US" sz="5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額外加分項目</a:t>
            </a:r>
            <a:r>
              <a:rPr lang="en-US" altLang="zh-TW" sz="5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-</a:t>
            </a:r>
            <a:r>
              <a:rPr lang="zh-TW" altLang="en-US" sz="5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音效</a:t>
            </a:r>
            <a:endParaRPr lang="en-US" altLang="zh-TW" sz="5000" dirty="0">
              <a:solidFill>
                <a:srgbClr val="FFFFFF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06655A09-9A25-4B17-A2D4-349FBA17E576}"/>
              </a:ext>
            </a:extLst>
          </p:cNvPr>
          <p:cNvSpPr txBox="1"/>
          <p:nvPr/>
        </p:nvSpPr>
        <p:spPr>
          <a:xfrm>
            <a:off x="11250475" y="1565339"/>
            <a:ext cx="7711389" cy="6193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  <a:spcBef>
                <a:spcPct val="0"/>
              </a:spcBef>
            </a:pPr>
            <a:r>
              <a:rPr lang="zh-TW" altLang="en-US" sz="4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音效：</a:t>
            </a:r>
            <a:endParaRPr lang="en-US" altLang="zh-TW" sz="4000" dirty="0">
              <a:solidFill>
                <a:srgbClr val="FFFFFF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pPr marL="571500" indent="-571500" algn="l">
              <a:lnSpc>
                <a:spcPts val="7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TW" altLang="en-US" sz="4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背景</a:t>
            </a:r>
            <a:endParaRPr lang="en-US" altLang="zh-TW" sz="4000" dirty="0">
              <a:solidFill>
                <a:srgbClr val="FFFFFF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pPr marL="571500" indent="-571500" algn="l">
              <a:lnSpc>
                <a:spcPts val="7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TW" altLang="en-US" sz="4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吃到水果、吃到炸彈</a:t>
            </a:r>
            <a:endParaRPr lang="en-US" altLang="zh-TW" sz="4000" dirty="0">
              <a:solidFill>
                <a:srgbClr val="FFFFFF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pPr marL="571500" indent="-571500" algn="l">
              <a:lnSpc>
                <a:spcPts val="7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TW" altLang="en-US" sz="4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點擊按鈕</a:t>
            </a:r>
            <a:endParaRPr lang="en-US" altLang="zh-TW" sz="4000" dirty="0">
              <a:solidFill>
                <a:srgbClr val="FFFFFF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pPr marL="571500" indent="-571500" algn="l">
              <a:lnSpc>
                <a:spcPts val="7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TW" altLang="en-US" sz="4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死亡</a:t>
            </a:r>
            <a:endParaRPr lang="en-US" altLang="zh-TW" sz="4000" dirty="0">
              <a:solidFill>
                <a:srgbClr val="FFFFFF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zh-TW" altLang="en-US" sz="4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雙人額外音效：</a:t>
            </a:r>
            <a:endParaRPr lang="en-US" altLang="zh-TW" sz="4000" dirty="0">
              <a:solidFill>
                <a:srgbClr val="FFFFFF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pPr marL="571500" indent="-571500" algn="l">
              <a:lnSpc>
                <a:spcPts val="7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TW" altLang="en-US" sz="4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射擊子彈、受傷</a:t>
            </a:r>
            <a:endParaRPr lang="en-US" altLang="zh-TW" sz="4000" dirty="0">
              <a:solidFill>
                <a:srgbClr val="FFFFFF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120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2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H="1">
            <a:off x="14043035" y="8676449"/>
            <a:ext cx="4473754" cy="1610551"/>
          </a:xfrm>
          <a:custGeom>
            <a:avLst/>
            <a:gdLst/>
            <a:ahLst/>
            <a:cxnLst/>
            <a:rect l="l" t="t" r="r" b="b"/>
            <a:pathLst>
              <a:path w="4473754" h="1610551">
                <a:moveTo>
                  <a:pt x="4473753" y="0"/>
                </a:moveTo>
                <a:lnTo>
                  <a:pt x="0" y="0"/>
                </a:lnTo>
                <a:lnTo>
                  <a:pt x="0" y="1610551"/>
                </a:lnTo>
                <a:lnTo>
                  <a:pt x="4473753" y="1610551"/>
                </a:lnTo>
                <a:lnTo>
                  <a:pt x="447375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41552" y="4628850"/>
            <a:ext cx="3775529" cy="5658150"/>
          </a:xfrm>
          <a:custGeom>
            <a:avLst/>
            <a:gdLst/>
            <a:ahLst/>
            <a:cxnLst/>
            <a:rect l="l" t="t" r="r" b="b"/>
            <a:pathLst>
              <a:path w="3775529" h="5658150">
                <a:moveTo>
                  <a:pt x="0" y="0"/>
                </a:moveTo>
                <a:lnTo>
                  <a:pt x="3775530" y="0"/>
                </a:lnTo>
                <a:lnTo>
                  <a:pt x="3775530" y="5658150"/>
                </a:lnTo>
                <a:lnTo>
                  <a:pt x="0" y="5658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524485" y="8938950"/>
            <a:ext cx="2840719" cy="1348050"/>
          </a:xfrm>
          <a:custGeom>
            <a:avLst/>
            <a:gdLst/>
            <a:ahLst/>
            <a:cxnLst/>
            <a:rect l="l" t="t" r="r" b="b"/>
            <a:pathLst>
              <a:path w="2840719" h="1348050">
                <a:moveTo>
                  <a:pt x="0" y="0"/>
                </a:moveTo>
                <a:lnTo>
                  <a:pt x="2840719" y="0"/>
                </a:lnTo>
                <a:lnTo>
                  <a:pt x="2840719" y="1348050"/>
                </a:lnTo>
                <a:lnTo>
                  <a:pt x="0" y="13480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>
            <a:off x="16681517" y="409711"/>
            <a:ext cx="2359993" cy="823852"/>
          </a:xfrm>
          <a:custGeom>
            <a:avLst/>
            <a:gdLst/>
            <a:ahLst/>
            <a:cxnLst/>
            <a:rect l="l" t="t" r="r" b="b"/>
            <a:pathLst>
              <a:path w="2359993" h="823852">
                <a:moveTo>
                  <a:pt x="2359993" y="0"/>
                </a:moveTo>
                <a:lnTo>
                  <a:pt x="0" y="0"/>
                </a:lnTo>
                <a:lnTo>
                  <a:pt x="0" y="823852"/>
                </a:lnTo>
                <a:lnTo>
                  <a:pt x="2359993" y="823852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425333" y="562555"/>
            <a:ext cx="2908065" cy="518164"/>
          </a:xfrm>
          <a:custGeom>
            <a:avLst/>
            <a:gdLst/>
            <a:ahLst/>
            <a:cxnLst/>
            <a:rect l="l" t="t" r="r" b="b"/>
            <a:pathLst>
              <a:path w="2908065" h="518164">
                <a:moveTo>
                  <a:pt x="0" y="0"/>
                </a:moveTo>
                <a:lnTo>
                  <a:pt x="2908066" y="0"/>
                </a:lnTo>
                <a:lnTo>
                  <a:pt x="2908066" y="518164"/>
                </a:lnTo>
                <a:lnTo>
                  <a:pt x="0" y="5181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3DD0AB8-1CF6-4855-BB75-B12BB60708E8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5833" t="17914" r="9710" b="11480"/>
          <a:stretch/>
        </p:blipFill>
        <p:spPr>
          <a:xfrm>
            <a:off x="1295400" y="2628900"/>
            <a:ext cx="11787880" cy="7263204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19" name="弧形 18">
            <a:extLst>
              <a:ext uri="{FF2B5EF4-FFF2-40B4-BE49-F238E27FC236}">
                <a16:creationId xmlns:a16="http://schemas.microsoft.com/office/drawing/2014/main" id="{380C855E-AB32-4BBB-8528-07C57089D05B}"/>
              </a:ext>
            </a:extLst>
          </p:cNvPr>
          <p:cNvSpPr/>
          <p:nvPr/>
        </p:nvSpPr>
        <p:spPr>
          <a:xfrm rot="20748537">
            <a:off x="2963436" y="7565940"/>
            <a:ext cx="7436259" cy="857414"/>
          </a:xfrm>
          <a:prstGeom prst="arc">
            <a:avLst>
              <a:gd name="adj1" fmla="val 16200000"/>
              <a:gd name="adj2" fmla="val 21397735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73CCFC24-A6CF-47ED-8D7E-F6A16C8A73B3}"/>
              </a:ext>
            </a:extLst>
          </p:cNvPr>
          <p:cNvGrpSpPr/>
          <p:nvPr/>
        </p:nvGrpSpPr>
        <p:grpSpPr>
          <a:xfrm rot="21112026">
            <a:off x="9780548" y="6695934"/>
            <a:ext cx="4574364" cy="1092129"/>
            <a:chOff x="72579" y="426605"/>
            <a:chExt cx="6099151" cy="1456172"/>
          </a:xfrm>
        </p:grpSpPr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F04196F3-8E9D-47B4-8FB4-0C31BF4FAA0D}"/>
                </a:ext>
              </a:extLst>
            </p:cNvPr>
            <p:cNvSpPr/>
            <p:nvPr/>
          </p:nvSpPr>
          <p:spPr>
            <a:xfrm rot="490927">
              <a:off x="72579" y="426605"/>
              <a:ext cx="6099151" cy="1456172"/>
            </a:xfrm>
            <a:custGeom>
              <a:avLst/>
              <a:gdLst/>
              <a:ahLst/>
              <a:cxnLst/>
              <a:rect l="l" t="t" r="r" b="b"/>
              <a:pathLst>
                <a:path w="6099151" h="1456172">
                  <a:moveTo>
                    <a:pt x="0" y="0"/>
                  </a:moveTo>
                  <a:lnTo>
                    <a:pt x="6099151" y="0"/>
                  </a:lnTo>
                  <a:lnTo>
                    <a:pt x="6099151" y="1456172"/>
                  </a:lnTo>
                  <a:lnTo>
                    <a:pt x="0" y="14561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TextBox 13">
              <a:extLst>
                <a:ext uri="{FF2B5EF4-FFF2-40B4-BE49-F238E27FC236}">
                  <a16:creationId xmlns:a16="http://schemas.microsoft.com/office/drawing/2014/main" id="{DCC04F4B-0FA9-401D-9233-931A7E51191B}"/>
                </a:ext>
              </a:extLst>
            </p:cNvPr>
            <p:cNvSpPr txBox="1"/>
            <p:nvPr/>
          </p:nvSpPr>
          <p:spPr>
            <a:xfrm rot="528721">
              <a:off x="600452" y="594338"/>
              <a:ext cx="5052397" cy="11590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00"/>
                </a:lnSpc>
                <a:spcBef>
                  <a:spcPct val="0"/>
                </a:spcBef>
              </a:pPr>
              <a:r>
                <a:rPr lang="zh-TW" altLang="en-US" sz="2500" b="1" dirty="0">
                  <a:latin typeface="UD Digi Kyokasho NP-B" panose="02020700000000000000" pitchFamily="18" charset="-128"/>
                  <a:ea typeface="UD Digi Kyokasho NP-B" panose="02020700000000000000" pitchFamily="18" charset="-128"/>
                </a:rPr>
                <a:t>使用監聽器判斷</a:t>
              </a:r>
              <a:endParaRPr lang="en-US" altLang="zh-TW" sz="2500" b="1" dirty="0">
                <a:latin typeface="UD Digi Kyokasho NP-B" panose="02020700000000000000" pitchFamily="18" charset="-128"/>
                <a:ea typeface="UD Digi Kyokasho NP-B" panose="02020700000000000000" pitchFamily="18" charset="-128"/>
              </a:endParaRPr>
            </a:p>
            <a:p>
              <a:pPr algn="ctr">
                <a:lnSpc>
                  <a:spcPts val="3500"/>
                </a:lnSpc>
                <a:spcBef>
                  <a:spcPct val="0"/>
                </a:spcBef>
              </a:pPr>
              <a:r>
                <a:rPr lang="zh-TW" altLang="en-US" sz="2500" b="1" dirty="0">
                  <a:latin typeface="UD Digi Kyokasho NP-B" panose="02020700000000000000" pitchFamily="18" charset="-128"/>
                  <a:ea typeface="UD Digi Kyokasho NP-B" panose="02020700000000000000" pitchFamily="18" charset="-128"/>
                </a:rPr>
                <a:t>背景音樂結束重新撥放</a:t>
              </a:r>
              <a:endParaRPr lang="en-US" sz="2500" b="1" dirty="0">
                <a:latin typeface="UD Digi Kyokasho NP-B" panose="02020700000000000000" pitchFamily="18" charset="-128"/>
                <a:ea typeface="UD Digi Kyokasho NP-B" panose="02020700000000000000" pitchFamily="18" charset="-128"/>
              </a:endParaRPr>
            </a:p>
          </p:txBody>
        </p:sp>
      </p:grpSp>
      <p:sp>
        <p:nvSpPr>
          <p:cNvPr id="24" name="TextBox 6">
            <a:extLst>
              <a:ext uri="{FF2B5EF4-FFF2-40B4-BE49-F238E27FC236}">
                <a16:creationId xmlns:a16="http://schemas.microsoft.com/office/drawing/2014/main" id="{B8A59751-3A3D-4AA7-8C59-A80C4ED03660}"/>
              </a:ext>
            </a:extLst>
          </p:cNvPr>
          <p:cNvSpPr txBox="1"/>
          <p:nvPr/>
        </p:nvSpPr>
        <p:spPr>
          <a:xfrm>
            <a:off x="716305" y="1233563"/>
            <a:ext cx="7711389" cy="857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zh-TW" altLang="en-US" sz="5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額外加分項目</a:t>
            </a:r>
            <a:r>
              <a:rPr lang="en-US" altLang="zh-TW" sz="5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-</a:t>
            </a:r>
            <a:r>
              <a:rPr lang="zh-TW" altLang="en-US" sz="5000" dirty="0">
                <a:solidFill>
                  <a:srgbClr val="FFFFFF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音效</a:t>
            </a:r>
            <a:endParaRPr lang="en-US" altLang="zh-TW" sz="5000" dirty="0">
              <a:solidFill>
                <a:srgbClr val="FFFFFF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0036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4169</TotalTime>
  <Words>396</Words>
  <Application>Microsoft Office PowerPoint</Application>
  <PresentationFormat>Custom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Wingdings</vt:lpstr>
      <vt:lpstr>UD Digi Kyokasho NP-B</vt:lpstr>
      <vt:lpstr>UD Digi Kyokasho NK-B</vt:lpstr>
      <vt:lpstr>Calibri</vt:lpstr>
      <vt:lpstr>Arial</vt:lpstr>
      <vt:lpstr>Arcade Gamer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java貪食蛇</dc:title>
  <cp:lastModifiedBy>HaoPing Chen</cp:lastModifiedBy>
  <cp:revision>8</cp:revision>
  <dcterms:created xsi:type="dcterms:W3CDTF">2006-08-16T00:00:00Z</dcterms:created>
  <dcterms:modified xsi:type="dcterms:W3CDTF">2024-05-28T08:59:36Z</dcterms:modified>
  <dc:identifier>DAGF16MOBTM</dc:identifier>
</cp:coreProperties>
</file>